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337" r:id="rId2"/>
    <p:sldId id="265" r:id="rId3"/>
    <p:sldId id="259" r:id="rId4"/>
    <p:sldId id="280" r:id="rId5"/>
    <p:sldId id="268" r:id="rId6"/>
    <p:sldId id="27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1881"/>
    <p:restoredTop sz="94651"/>
  </p:normalViewPr>
  <p:slideViewPr>
    <p:cSldViewPr snapToGrid="0" snapToObjects="1">
      <p:cViewPr>
        <p:scale>
          <a:sx n="114" d="100"/>
          <a:sy n="114" d="100"/>
        </p:scale>
        <p:origin x="2624" y="9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5FDABC-58CD-3948-B12A-02A5BA297BD2}" type="datetimeFigureOut">
              <a:rPr lang="en-US" smtClean="0"/>
              <a:pPr/>
              <a:t>9/18/18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52372-3169-3E47-91B9-B9FD441558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24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A09A8FA6-614F-8240-BB18-FC89F5CC051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95ADBB85-745A-E54E-B01F-DB7E920808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4161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C1EA4455-5E27-6C4E-A986-73908EF7995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0" name="Rectangle 3">
            <a:extLst>
              <a:ext uri="{FF2B5EF4-FFF2-40B4-BE49-F238E27FC236}">
                <a16:creationId xmlns:a16="http://schemas.microsoft.com/office/drawing/2014/main" id="{0CD522E4-7297-1442-BF12-91CE603FAB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623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39CD-56EF-564F-B713-A85C18AA6919}" type="datetimeFigureOut">
              <a:rPr lang="en-US" smtClean="0"/>
              <a:pPr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7FA-D933-6E44-9914-478158C813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39CD-56EF-564F-B713-A85C18AA6919}" type="datetimeFigureOut">
              <a:rPr lang="en-US" smtClean="0"/>
              <a:pPr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7FA-D933-6E44-9914-478158C813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39CD-56EF-564F-B713-A85C18AA6919}" type="datetimeFigureOut">
              <a:rPr lang="en-US" smtClean="0"/>
              <a:pPr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7FA-D933-6E44-9914-478158C813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39CD-56EF-564F-B713-A85C18AA6919}" type="datetimeFigureOut">
              <a:rPr lang="en-US" smtClean="0"/>
              <a:pPr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7FA-D933-6E44-9914-478158C813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39CD-56EF-564F-B713-A85C18AA6919}" type="datetimeFigureOut">
              <a:rPr lang="en-US" smtClean="0"/>
              <a:pPr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7FA-D933-6E44-9914-478158C813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39CD-56EF-564F-B713-A85C18AA6919}" type="datetimeFigureOut">
              <a:rPr lang="en-US" smtClean="0"/>
              <a:pPr/>
              <a:t>9/18/18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7FA-D933-6E44-9914-478158C813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39CD-56EF-564F-B713-A85C18AA6919}" type="datetimeFigureOut">
              <a:rPr lang="en-US" smtClean="0"/>
              <a:pPr/>
              <a:t>9/18/18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7FA-D933-6E44-9914-478158C813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39CD-56EF-564F-B713-A85C18AA6919}" type="datetimeFigureOut">
              <a:rPr lang="en-US" smtClean="0"/>
              <a:pPr/>
              <a:t>9/18/18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7FA-D933-6E44-9914-478158C813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39CD-56EF-564F-B713-A85C18AA6919}" type="datetimeFigureOut">
              <a:rPr lang="en-US" smtClean="0"/>
              <a:pPr/>
              <a:t>9/18/18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7FA-D933-6E44-9914-478158C813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39CD-56EF-564F-B713-A85C18AA6919}" type="datetimeFigureOut">
              <a:rPr lang="en-US" smtClean="0"/>
              <a:pPr/>
              <a:t>9/18/18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7FA-D933-6E44-9914-478158C813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39CD-56EF-564F-B713-A85C18AA6919}" type="datetimeFigureOut">
              <a:rPr lang="en-US" smtClean="0"/>
              <a:pPr/>
              <a:t>9/18/18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537FA-D933-6E44-9914-478158C813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839CD-56EF-564F-B713-A85C18AA6919}" type="datetimeFigureOut">
              <a:rPr lang="en-US" smtClean="0"/>
              <a:pPr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537FA-D933-6E44-9914-478158C813B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Introduction to Operating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7688" y="3600450"/>
            <a:ext cx="7088623" cy="234719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CPSC/ECE 3220</a:t>
            </a:r>
          </a:p>
          <a:p>
            <a:endParaRPr lang="en-US" dirty="0"/>
          </a:p>
          <a:p>
            <a:r>
              <a:rPr lang="en-US" dirty="0"/>
              <a:t>Lecture Notes</a:t>
            </a:r>
          </a:p>
          <a:p>
            <a:r>
              <a:rPr lang="en-US" dirty="0"/>
              <a:t>OSPP Chapter 3B</a:t>
            </a:r>
          </a:p>
          <a:p>
            <a:endParaRPr lang="en-US" dirty="0"/>
          </a:p>
          <a:p>
            <a:r>
              <a:rPr lang="en-US" sz="2200" dirty="0"/>
              <a:t>(adapted by Brygg Ullmer from Mark </a:t>
            </a:r>
            <a:r>
              <a:rPr lang="en-US" sz="2200" dirty="0" err="1"/>
              <a:t>Smotherman’s</a:t>
            </a:r>
            <a:r>
              <a:rPr lang="en-US" sz="2200" dirty="0"/>
              <a:t> adaptations of </a:t>
            </a:r>
            <a:br>
              <a:rPr lang="en-US" sz="2200" dirty="0"/>
            </a:br>
            <a:r>
              <a:rPr lang="en-US" sz="2200" dirty="0"/>
              <a:t>Tom Anderson’s slides on OSPP web site)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76019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UNIX fork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Steps to implement UNIX fork</a:t>
            </a:r>
          </a:p>
          <a:p>
            <a:pPr lvl="1"/>
            <a:r>
              <a:rPr lang="en-US" dirty="0"/>
              <a:t>Create and initialize the process control block (PCB) in the kernel</a:t>
            </a:r>
          </a:p>
          <a:p>
            <a:pPr lvl="1"/>
            <a:r>
              <a:rPr lang="en-US" dirty="0"/>
              <a:t>Create a new address space</a:t>
            </a:r>
          </a:p>
          <a:p>
            <a:pPr lvl="1"/>
            <a:r>
              <a:rPr lang="en-US" dirty="0"/>
              <a:t>Initialize the address space with a copy of the entire contents of the address space of the parent</a:t>
            </a:r>
          </a:p>
          <a:p>
            <a:pPr lvl="1"/>
            <a:r>
              <a:rPr lang="en-US" dirty="0"/>
              <a:t>Inherit the execution context of the parent (e.g., any open files)</a:t>
            </a:r>
          </a:p>
          <a:p>
            <a:pPr lvl="1"/>
            <a:r>
              <a:rPr lang="en-US" dirty="0"/>
              <a:t>Inform the scheduler that the new process is ready to run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6F8E38B0-C878-6342-AC56-8517AEC7EE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7342" y="627592"/>
            <a:ext cx="7519458" cy="51223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Process Control Block (PCB)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D5387B4A-8C0B-BB4C-9054-E448F1A032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489075"/>
            <a:ext cx="4580467" cy="4241800"/>
          </a:xfrm>
        </p:spPr>
        <p:txBody>
          <a:bodyPr>
            <a:normAutofit fontScale="55000" lnSpcReduction="20000"/>
          </a:bodyPr>
          <a:lstStyle/>
          <a:p>
            <a:pPr>
              <a:buFont typeface="Monotype Sort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Information associated with each process </a:t>
            </a:r>
          </a:p>
          <a:p>
            <a:pPr>
              <a:buFont typeface="Monotype Sorts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(also called </a:t>
            </a:r>
            <a:r>
              <a:rPr lang="en-US" altLang="en-US" b="1">
                <a:solidFill>
                  <a:srgbClr val="3366FF"/>
                </a:solidFill>
                <a:ea typeface="ＭＳ Ｐゴシック" panose="020B0600070205080204" pitchFamily="34" charset="-128"/>
              </a:rPr>
              <a:t>task control block</a:t>
            </a:r>
            <a:r>
              <a:rPr lang="en-US" altLang="en-US">
                <a:ea typeface="ＭＳ Ｐゴシック" panose="020B0600070205080204" pitchFamily="34" charset="-128"/>
              </a:rPr>
              <a:t>)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Process state – running, waiting, etc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Program counter – location of instruction to next execute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CPU registers – contents of all process-centric registers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CPU scheduling information- priorities, scheduling queue pointers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Memory-management information – memory allocated to the process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Accounting information – CPU used, clock time elapsed since start, time limits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I/O status information – I/O devices allocated to process, list of open files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19459" name="Picture 9">
            <a:extLst>
              <a:ext uri="{FF2B5EF4-FFF2-40B4-BE49-F238E27FC236}">
                <a16:creationId xmlns:a16="http://schemas.microsoft.com/office/drawing/2014/main" id="{E89CD875-E674-AA47-88D0-738207550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400" y="1424517"/>
            <a:ext cx="2795059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7754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F95B2ADC-0A27-8D4E-80CA-20B318441D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0642" y="627592"/>
            <a:ext cx="8229600" cy="51223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CPU Switch From Process to Process</a:t>
            </a:r>
          </a:p>
        </p:txBody>
      </p:sp>
      <p:pic>
        <p:nvPicPr>
          <p:cNvPr id="21506" name="Picture 9">
            <a:extLst>
              <a:ext uri="{FF2B5EF4-FFF2-40B4-BE49-F238E27FC236}">
                <a16:creationId xmlns:a16="http://schemas.microsoft.com/office/drawing/2014/main" id="{1C87ABA4-6F8F-FE49-895A-1502C31F5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300" y="1601259"/>
            <a:ext cx="6969125" cy="4160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1834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Uniformity</a:t>
            </a:r>
          </a:p>
          <a:p>
            <a:pPr lvl="1"/>
            <a:r>
              <a:rPr lang="en-US" dirty="0"/>
              <a:t>All operations on all files, devices use the same set of system calls: open, close, read, write</a:t>
            </a:r>
          </a:p>
          <a:p>
            <a:r>
              <a:rPr lang="en-US" dirty="0"/>
              <a:t>Open before use</a:t>
            </a:r>
          </a:p>
          <a:p>
            <a:pPr lvl="1"/>
            <a:r>
              <a:rPr lang="en-US" dirty="0"/>
              <a:t>Open returns a handle (file descriptor) for use in later calls on the file</a:t>
            </a:r>
          </a:p>
          <a:p>
            <a:r>
              <a:rPr lang="en-US" dirty="0"/>
              <a:t>Byte-oriented</a:t>
            </a:r>
          </a:p>
          <a:p>
            <a:r>
              <a:rPr lang="en-US" dirty="0"/>
              <a:t>Kernel-buffered read/write</a:t>
            </a:r>
          </a:p>
          <a:p>
            <a:r>
              <a:rPr lang="en-US" dirty="0"/>
              <a:t>Explicit close</a:t>
            </a:r>
          </a:p>
          <a:p>
            <a:pPr lvl="1"/>
            <a:r>
              <a:rPr lang="en-US" dirty="0"/>
              <a:t>To garbage collect the open file descriptor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File System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UNIX file open is a Swiss Army knife:</a:t>
            </a:r>
          </a:p>
          <a:p>
            <a:pPr lvl="1"/>
            <a:r>
              <a:rPr lang="en-US" dirty="0"/>
              <a:t>Open the file, return file descriptor</a:t>
            </a:r>
          </a:p>
          <a:p>
            <a:pPr lvl="1"/>
            <a:r>
              <a:rPr lang="en-US" dirty="0"/>
              <a:t>Options: </a:t>
            </a:r>
          </a:p>
          <a:p>
            <a:pPr lvl="2"/>
            <a:r>
              <a:rPr lang="en-US" dirty="0"/>
              <a:t>if file doesn’t exist, return an error</a:t>
            </a:r>
          </a:p>
          <a:p>
            <a:pPr lvl="2"/>
            <a:r>
              <a:rPr lang="en-US" dirty="0"/>
              <a:t>If file doesn’t exist, create file and open it</a:t>
            </a:r>
          </a:p>
          <a:p>
            <a:pPr lvl="2"/>
            <a:r>
              <a:rPr lang="en-US" dirty="0"/>
              <a:t>If file does exist, return an error</a:t>
            </a:r>
          </a:p>
          <a:p>
            <a:pPr lvl="2"/>
            <a:r>
              <a:rPr lang="en-US" dirty="0"/>
              <a:t>If file does exist, open file</a:t>
            </a:r>
          </a:p>
          <a:p>
            <a:pPr lvl="2"/>
            <a:r>
              <a:rPr lang="en-US" dirty="0"/>
              <a:t>If file exists but isn’t empty, nix it then open</a:t>
            </a:r>
          </a:p>
          <a:p>
            <a:pPr lvl="2"/>
            <a:r>
              <a:rPr lang="en-US" dirty="0"/>
              <a:t>If file exists but isn’t empty, return an error</a:t>
            </a:r>
          </a:p>
          <a:p>
            <a:pPr lvl="2"/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329</Words>
  <Application>Microsoft Macintosh PowerPoint</Application>
  <PresentationFormat>On-screen Show (4:3)</PresentationFormat>
  <Paragraphs>46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ＭＳ Ｐゴシック</vt:lpstr>
      <vt:lpstr>Arial</vt:lpstr>
      <vt:lpstr>Calibri</vt:lpstr>
      <vt:lpstr>Monotype Sorts</vt:lpstr>
      <vt:lpstr>Times New Roman</vt:lpstr>
      <vt:lpstr>Office Theme</vt:lpstr>
      <vt:lpstr>Introduction to Operating Systems</vt:lpstr>
      <vt:lpstr>Implementing UNIX fork</vt:lpstr>
      <vt:lpstr>Process Control Block (PCB)</vt:lpstr>
      <vt:lpstr>CPU Switch From Process to Process</vt:lpstr>
      <vt:lpstr>UNIX I/O</vt:lpstr>
      <vt:lpstr>UNIX File System Interface</vt:lpstr>
    </vt:vector>
  </TitlesOfParts>
  <Company>University of Washington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Interface</dc:title>
  <dc:creator>Thomas Anderson</dc:creator>
  <cp:lastModifiedBy>Brygg Ullmer</cp:lastModifiedBy>
  <cp:revision>19</cp:revision>
  <dcterms:created xsi:type="dcterms:W3CDTF">2014-09-07T00:32:42Z</dcterms:created>
  <dcterms:modified xsi:type="dcterms:W3CDTF">2018-09-18T14:25:45Z</dcterms:modified>
</cp:coreProperties>
</file>