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E834-B917-426A-BF4A-3384B1A2C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71AD8-7BB5-4EF5-B86E-4E711BC2C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CF7CC-43C0-4249-A38E-81F836BA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1C8D-5B22-4578-AA4E-23DABE51F19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78368-829F-4660-9036-9E4B7573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EF14-49A5-40D2-B401-F24ACB17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10E2-3149-45E4-87D7-C5CF7DAF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2932-4AD2-4AAF-A548-6C6FDF30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9CC21-9636-47B3-ACD1-E2B12E2A1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EA9C-6B14-4260-B4B2-2A5622B9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1C8D-5B22-4578-AA4E-23DABE51F19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7CFA8-E410-47C3-8258-5DA76507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E5196-2C2B-4E0F-8A64-A497E760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10E2-3149-45E4-87D7-C5CF7DAF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2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160EB-81CF-4B23-A5C0-88B7B0F2C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67FEB-5BD2-4742-80F6-84E0F5A6D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BC0F-449F-4323-98C7-EEEE2E4D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1C8D-5B22-4578-AA4E-23DABE51F19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C255E-8647-4D3C-86D1-54B22070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DE0C-3FE7-4B9B-B58D-B4962F53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10E2-3149-45E4-87D7-C5CF7DAF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5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C3C6-5F5F-49BD-ABFF-03DC8A8E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5689-6E2E-4897-9746-7F608BC1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A0256-C1DC-4264-8DC0-979A9478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1C8D-5B22-4578-AA4E-23DABE51F19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596FF-0461-4317-8602-5586A76F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BEE8A-9F3C-4592-9108-72B4B558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10E2-3149-45E4-87D7-C5CF7DAF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0BDC-3C1E-4DE7-80B5-76F5C26F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12FE1-6DE9-45CE-BCFB-B3C251653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2E66C-FB64-4EEE-98B8-C21C6733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1C8D-5B22-4578-AA4E-23DABE51F19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5824-C269-486E-8045-EAF5D937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E380B-056F-4DEE-ACE1-D0D38A52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10E2-3149-45E4-87D7-C5CF7DAF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3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CAC-EBD7-4E9B-948C-CEF7ACE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0EBC-B114-4B16-97F2-DDFC5EAB3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736EE-B8F9-4BEA-B579-9B8F1620A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71728-15E8-4308-A917-A6C8E9C4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1C8D-5B22-4578-AA4E-23DABE51F19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4F474-ED54-4CBB-A3D7-F75843CA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2BF4A-3D1A-46DF-A832-1223153D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10E2-3149-45E4-87D7-C5CF7DAF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C172-40C7-49F0-ACA7-3AF28C28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F309F-8516-4A8A-A1FD-68C04638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6AC5A-8DB6-4A05-8213-D9A15D466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B78BB-505C-4993-9352-12E6FBBB9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A1B2E-309C-4A84-9677-345ADBB91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8B1CE-FFAC-40F3-B0BE-DE68817D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1C8D-5B22-4578-AA4E-23DABE51F19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5C214-387C-491A-8C62-CE66B228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2AB52-6872-4103-A7D9-0654D8F2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10E2-3149-45E4-87D7-C5CF7DAF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2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7FF-7825-4372-9ED7-55C8A63E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4CE0D-871A-41EF-926B-A2E1D85D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1C8D-5B22-4578-AA4E-23DABE51F19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400D5-7E0E-486F-BFD1-D3378438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6F71C-1F0D-473C-88D0-BA541EEA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10E2-3149-45E4-87D7-C5CF7DAF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9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4CB58-E4A7-457F-A52C-8122DD05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1C8D-5B22-4578-AA4E-23DABE51F19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6A3A5-8389-4CBF-9075-6E1B4B9D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4F8A3-9F9B-4066-9B61-BF5518EF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10E2-3149-45E4-87D7-C5CF7DAF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5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7111-89CF-4C8A-BC38-93A783CC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E91A-F750-4A44-B1F4-062D485FF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EF60D-7FDA-4F0D-91FB-E8E5F9B41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B8A6-2C6B-429B-97A9-83AD5041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1C8D-5B22-4578-AA4E-23DABE51F19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7B41B-DB4F-4ECC-8FD9-78F22C14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B8008-D2E8-4010-B874-893B4F06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10E2-3149-45E4-87D7-C5CF7DAF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4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1A0D-534C-4339-B688-5F48352A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AD756-253C-4B10-AB1F-545EAC847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8B4AA-AB1B-4B7F-8D90-A150341C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C038A-5453-4653-845D-1AC12220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1C8D-5B22-4578-AA4E-23DABE51F19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388B-2035-48F3-BFF9-536BF420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FDDA3-F057-48F7-A8CA-06CE3109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10E2-3149-45E4-87D7-C5CF7DAF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E68B1-8B83-447F-A82F-EEFD975B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B2735-DBDD-4EF0-AE1D-E3B1B1787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7775C-D705-4140-8DC5-A3DABAA0C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F1C8D-5B22-4578-AA4E-23DABE51F19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5BD8E-AAF3-4277-9570-641618894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DB9F0-8B46-4009-806C-2273F39B5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310E2-3149-45E4-87D7-C5CF7DAF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5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2E7718-F996-4A8B-84A6-C0CD0956C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15" y="1005987"/>
            <a:ext cx="7328248" cy="3546534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F851F0F-6A09-4C54-9290-B71F6AB603ED}"/>
              </a:ext>
            </a:extLst>
          </p:cNvPr>
          <p:cNvSpPr/>
          <p:nvPr/>
        </p:nvSpPr>
        <p:spPr>
          <a:xfrm>
            <a:off x="3270422" y="1466335"/>
            <a:ext cx="4139931" cy="2594919"/>
          </a:xfrm>
          <a:custGeom>
            <a:avLst/>
            <a:gdLst>
              <a:gd name="connsiteX0" fmla="*/ 0 w 4139931"/>
              <a:gd name="connsiteY0" fmla="*/ 0 h 2594919"/>
              <a:gd name="connsiteX1" fmla="*/ 3912973 w 4139931"/>
              <a:gd name="connsiteY1" fmla="*/ 1400433 h 2594919"/>
              <a:gd name="connsiteX2" fmla="*/ 3674075 w 4139931"/>
              <a:gd name="connsiteY2" fmla="*/ 2594919 h 2594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9931" h="2594919">
                <a:moveTo>
                  <a:pt x="0" y="0"/>
                </a:moveTo>
                <a:cubicBezTo>
                  <a:pt x="1650313" y="483973"/>
                  <a:pt x="3300627" y="967947"/>
                  <a:pt x="3912973" y="1400433"/>
                </a:cubicBezTo>
                <a:cubicBezTo>
                  <a:pt x="4525319" y="1832919"/>
                  <a:pt x="3708399" y="2399957"/>
                  <a:pt x="3674075" y="2594919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D8146-75B8-4065-B281-73253FC087D9}"/>
              </a:ext>
            </a:extLst>
          </p:cNvPr>
          <p:cNvSpPr txBox="1"/>
          <p:nvPr/>
        </p:nvSpPr>
        <p:spPr>
          <a:xfrm>
            <a:off x="6483179" y="4058722"/>
            <a:ext cx="1664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inconsistent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FC6DF09-DF7C-48A9-8ED0-D34F0DB308FA}"/>
              </a:ext>
            </a:extLst>
          </p:cNvPr>
          <p:cNvSpPr/>
          <p:nvPr/>
        </p:nvSpPr>
        <p:spPr>
          <a:xfrm>
            <a:off x="3109784" y="1466335"/>
            <a:ext cx="3146854" cy="2399955"/>
          </a:xfrm>
          <a:custGeom>
            <a:avLst/>
            <a:gdLst>
              <a:gd name="connsiteX0" fmla="*/ 0 w 3146854"/>
              <a:gd name="connsiteY0" fmla="*/ 1260562 h 2399955"/>
              <a:gd name="connsiteX1" fmla="*/ 807308 w 3146854"/>
              <a:gd name="connsiteY1" fmla="*/ 1639503 h 2399955"/>
              <a:gd name="connsiteX2" fmla="*/ 963827 w 3146854"/>
              <a:gd name="connsiteY2" fmla="*/ 2372670 h 2399955"/>
              <a:gd name="connsiteX3" fmla="*/ 2067697 w 3146854"/>
              <a:gd name="connsiteY3" fmla="*/ 585059 h 2399955"/>
              <a:gd name="connsiteX4" fmla="*/ 3146854 w 3146854"/>
              <a:gd name="connsiteY4" fmla="*/ 173 h 2399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6854" h="2399955">
                <a:moveTo>
                  <a:pt x="0" y="1260562"/>
                </a:moveTo>
                <a:cubicBezTo>
                  <a:pt x="323335" y="1357357"/>
                  <a:pt x="646670" y="1454152"/>
                  <a:pt x="807308" y="1639503"/>
                </a:cubicBezTo>
                <a:cubicBezTo>
                  <a:pt x="967946" y="1824854"/>
                  <a:pt x="753762" y="2548411"/>
                  <a:pt x="963827" y="2372670"/>
                </a:cubicBezTo>
                <a:cubicBezTo>
                  <a:pt x="1173892" y="2196929"/>
                  <a:pt x="1703859" y="980475"/>
                  <a:pt x="2067697" y="585059"/>
                </a:cubicBezTo>
                <a:cubicBezTo>
                  <a:pt x="2431535" y="189643"/>
                  <a:pt x="2850292" y="-6692"/>
                  <a:pt x="3146854" y="1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A527A-0CB0-405B-8BF5-FC547EF5A3FD}"/>
              </a:ext>
            </a:extLst>
          </p:cNvPr>
          <p:cNvSpPr txBox="1"/>
          <p:nvPr/>
        </p:nvSpPr>
        <p:spPr>
          <a:xfrm>
            <a:off x="6096000" y="1213620"/>
            <a:ext cx="1664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consistent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C4779D4-7C4F-4416-96E2-D13D7132C3B6}"/>
              </a:ext>
            </a:extLst>
          </p:cNvPr>
          <p:cNvSpPr/>
          <p:nvPr/>
        </p:nvSpPr>
        <p:spPr>
          <a:xfrm>
            <a:off x="3097427" y="1578772"/>
            <a:ext cx="4331426" cy="3059131"/>
          </a:xfrm>
          <a:custGeom>
            <a:avLst/>
            <a:gdLst>
              <a:gd name="connsiteX0" fmla="*/ 0 w 4331426"/>
              <a:gd name="connsiteY0" fmla="*/ 1098525 h 3059131"/>
              <a:gd name="connsiteX1" fmla="*/ 1911178 w 4331426"/>
              <a:gd name="connsiteY1" fmla="*/ 587779 h 3059131"/>
              <a:gd name="connsiteX2" fmla="*/ 2751438 w 4331426"/>
              <a:gd name="connsiteY2" fmla="*/ 19369 h 3059131"/>
              <a:gd name="connsiteX3" fmla="*/ 4291914 w 4331426"/>
              <a:gd name="connsiteY3" fmla="*/ 1337423 h 3059131"/>
              <a:gd name="connsiteX4" fmla="*/ 3723503 w 4331426"/>
              <a:gd name="connsiteY4" fmla="*/ 3059131 h 305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426" h="3059131">
                <a:moveTo>
                  <a:pt x="0" y="1098525"/>
                </a:moveTo>
                <a:cubicBezTo>
                  <a:pt x="726302" y="933081"/>
                  <a:pt x="1452605" y="767638"/>
                  <a:pt x="1911178" y="587779"/>
                </a:cubicBezTo>
                <a:cubicBezTo>
                  <a:pt x="2369751" y="407920"/>
                  <a:pt x="2354649" y="-105572"/>
                  <a:pt x="2751438" y="19369"/>
                </a:cubicBezTo>
                <a:cubicBezTo>
                  <a:pt x="3148227" y="144310"/>
                  <a:pt x="4129903" y="830796"/>
                  <a:pt x="4291914" y="1337423"/>
                </a:cubicBezTo>
                <a:cubicBezTo>
                  <a:pt x="4453925" y="1844050"/>
                  <a:pt x="4088714" y="2451590"/>
                  <a:pt x="3723503" y="3059131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B13FA-AA2E-4F17-9FF6-CDB105B52577}"/>
              </a:ext>
            </a:extLst>
          </p:cNvPr>
          <p:cNvSpPr txBox="1"/>
          <p:nvPr/>
        </p:nvSpPr>
        <p:spPr>
          <a:xfrm>
            <a:off x="6433752" y="4583235"/>
            <a:ext cx="1664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strongly consistent</a:t>
            </a:r>
          </a:p>
        </p:txBody>
      </p:sp>
    </p:spTree>
    <p:extLst>
      <p:ext uri="{BB962C8B-B14F-4D97-AF65-F5344CB8AC3E}">
        <p14:creationId xmlns:p14="http://schemas.microsoft.com/office/powerpoint/2010/main" val="90902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2B630A-A491-47F5-8BFA-8F498814D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0" y="1386366"/>
            <a:ext cx="7116803" cy="3427303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46C2E81-94E7-4C5B-948C-4CEA71C71EF5}"/>
              </a:ext>
            </a:extLst>
          </p:cNvPr>
          <p:cNvSpPr/>
          <p:nvPr/>
        </p:nvSpPr>
        <p:spPr>
          <a:xfrm>
            <a:off x="5808617" y="1863634"/>
            <a:ext cx="2072672" cy="2865120"/>
          </a:xfrm>
          <a:custGeom>
            <a:avLst/>
            <a:gdLst>
              <a:gd name="connsiteX0" fmla="*/ 1393372 w 2072672"/>
              <a:gd name="connsiteY0" fmla="*/ 0 h 2865120"/>
              <a:gd name="connsiteX1" fmla="*/ 2055223 w 2072672"/>
              <a:gd name="connsiteY1" fmla="*/ 888275 h 2865120"/>
              <a:gd name="connsiteX2" fmla="*/ 766354 w 2072672"/>
              <a:gd name="connsiteY2" fmla="*/ 1463040 h 2865120"/>
              <a:gd name="connsiteX3" fmla="*/ 0 w 2072672"/>
              <a:gd name="connsiteY3" fmla="*/ 286512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2672" h="2865120">
                <a:moveTo>
                  <a:pt x="1393372" y="0"/>
                </a:moveTo>
                <a:cubicBezTo>
                  <a:pt x="1776549" y="322217"/>
                  <a:pt x="2159726" y="644435"/>
                  <a:pt x="2055223" y="888275"/>
                </a:cubicBezTo>
                <a:cubicBezTo>
                  <a:pt x="1950720" y="1132115"/>
                  <a:pt x="1108891" y="1133566"/>
                  <a:pt x="766354" y="1463040"/>
                </a:cubicBezTo>
                <a:cubicBezTo>
                  <a:pt x="423817" y="1792514"/>
                  <a:pt x="127726" y="2583543"/>
                  <a:pt x="0" y="286512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64AFF-07B8-481D-931A-1E416B99E634}"/>
              </a:ext>
            </a:extLst>
          </p:cNvPr>
          <p:cNvSpPr txBox="1"/>
          <p:nvPr/>
        </p:nvSpPr>
        <p:spPr>
          <a:xfrm>
            <a:off x="6844953" y="1640219"/>
            <a:ext cx="143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strongly consistent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F0FD9C-790C-48F8-B2F9-8FBCAA5D04EA}"/>
              </a:ext>
            </a:extLst>
          </p:cNvPr>
          <p:cNvSpPr/>
          <p:nvPr/>
        </p:nvSpPr>
        <p:spPr>
          <a:xfrm>
            <a:off x="4761470" y="1993557"/>
            <a:ext cx="1728528" cy="2759675"/>
          </a:xfrm>
          <a:custGeom>
            <a:avLst/>
            <a:gdLst>
              <a:gd name="connsiteX0" fmla="*/ 0 w 1728528"/>
              <a:gd name="connsiteY0" fmla="*/ 0 h 2759675"/>
              <a:gd name="connsiteX1" fmla="*/ 650789 w 1728528"/>
              <a:gd name="connsiteY1" fmla="*/ 947351 h 2759675"/>
              <a:gd name="connsiteX2" fmla="*/ 1721708 w 1728528"/>
              <a:gd name="connsiteY2" fmla="*/ 1136821 h 2759675"/>
              <a:gd name="connsiteX3" fmla="*/ 1103871 w 1728528"/>
              <a:gd name="connsiteY3" fmla="*/ 2759675 h 275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528" h="2759675">
                <a:moveTo>
                  <a:pt x="0" y="0"/>
                </a:moveTo>
                <a:cubicBezTo>
                  <a:pt x="181919" y="378940"/>
                  <a:pt x="363838" y="757881"/>
                  <a:pt x="650789" y="947351"/>
                </a:cubicBezTo>
                <a:cubicBezTo>
                  <a:pt x="937740" y="1136821"/>
                  <a:pt x="1646194" y="834767"/>
                  <a:pt x="1721708" y="1136821"/>
                </a:cubicBezTo>
                <a:cubicBezTo>
                  <a:pt x="1797222" y="1438875"/>
                  <a:pt x="1223320" y="2487826"/>
                  <a:pt x="1103871" y="27596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0ACC0-CC0F-4A4C-B659-AD4296BDA164}"/>
              </a:ext>
            </a:extLst>
          </p:cNvPr>
          <p:cNvSpPr txBox="1"/>
          <p:nvPr/>
        </p:nvSpPr>
        <p:spPr>
          <a:xfrm>
            <a:off x="4391708" y="1725134"/>
            <a:ext cx="143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consistent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7DABD4-7B23-4283-AF42-EEAAE5D17AA3}"/>
              </a:ext>
            </a:extLst>
          </p:cNvPr>
          <p:cNvSpPr/>
          <p:nvPr/>
        </p:nvSpPr>
        <p:spPr>
          <a:xfrm>
            <a:off x="3023286" y="2042984"/>
            <a:ext cx="4805991" cy="2512540"/>
          </a:xfrm>
          <a:custGeom>
            <a:avLst/>
            <a:gdLst>
              <a:gd name="connsiteX0" fmla="*/ 0 w 4805991"/>
              <a:gd name="connsiteY0" fmla="*/ 2512540 h 2512540"/>
              <a:gd name="connsiteX1" fmla="*/ 2940909 w 4805991"/>
              <a:gd name="connsiteY1" fmla="*/ 1985319 h 2512540"/>
              <a:gd name="connsiteX2" fmla="*/ 3558746 w 4805991"/>
              <a:gd name="connsiteY2" fmla="*/ 1128584 h 2512540"/>
              <a:gd name="connsiteX3" fmla="*/ 4786184 w 4805991"/>
              <a:gd name="connsiteY3" fmla="*/ 799070 h 2512540"/>
              <a:gd name="connsiteX4" fmla="*/ 4201298 w 4805991"/>
              <a:gd name="connsiteY4" fmla="*/ 0 h 251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5991" h="2512540">
                <a:moveTo>
                  <a:pt x="0" y="2512540"/>
                </a:moveTo>
                <a:cubicBezTo>
                  <a:pt x="1173892" y="2364259"/>
                  <a:pt x="2347785" y="2215978"/>
                  <a:pt x="2940909" y="1985319"/>
                </a:cubicBezTo>
                <a:cubicBezTo>
                  <a:pt x="3534033" y="1754660"/>
                  <a:pt x="3251200" y="1326292"/>
                  <a:pt x="3558746" y="1128584"/>
                </a:cubicBezTo>
                <a:cubicBezTo>
                  <a:pt x="3866292" y="930876"/>
                  <a:pt x="4679092" y="987167"/>
                  <a:pt x="4786184" y="799070"/>
                </a:cubicBezTo>
                <a:cubicBezTo>
                  <a:pt x="4893276" y="610973"/>
                  <a:pt x="4547287" y="305486"/>
                  <a:pt x="4201298" y="0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E7440-78B3-4E8F-9246-A7FEB97F7A0A}"/>
              </a:ext>
            </a:extLst>
          </p:cNvPr>
          <p:cNvSpPr txBox="1"/>
          <p:nvPr/>
        </p:nvSpPr>
        <p:spPr>
          <a:xfrm>
            <a:off x="2557848" y="4546097"/>
            <a:ext cx="143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inconsistent</a:t>
            </a:r>
          </a:p>
        </p:txBody>
      </p:sp>
    </p:spTree>
    <p:extLst>
      <p:ext uri="{BB962C8B-B14F-4D97-AF65-F5344CB8AC3E}">
        <p14:creationId xmlns:p14="http://schemas.microsoft.com/office/powerpoint/2010/main" val="373181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Paulz</dc:creator>
  <cp:lastModifiedBy>Eric Paulz</cp:lastModifiedBy>
  <cp:revision>4</cp:revision>
  <dcterms:created xsi:type="dcterms:W3CDTF">2018-10-02T18:15:14Z</dcterms:created>
  <dcterms:modified xsi:type="dcterms:W3CDTF">2018-10-03T15:22:08Z</dcterms:modified>
</cp:coreProperties>
</file>