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4"/>
    <p:restoredTop sz="94733"/>
  </p:normalViewPr>
  <p:slideViewPr>
    <p:cSldViewPr snapToGrid="0" snapToObjects="1">
      <p:cViewPr varScale="1">
        <p:scale>
          <a:sx n="205" d="100"/>
          <a:sy n="205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B9AB-B1AD-754B-858F-68EC0AD4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257C-C173-D84C-BFBD-2407CC09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85CC-F662-EF46-AB1B-BA2BDECF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BC19-1081-3844-8E79-78A6CADD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6B08-8298-0C42-AA65-6779FFFB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702F-780A-BB40-AEF0-9BEFD66D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E3460-D99D-FE44-8CEC-F76B6135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A632-1BFA-7A41-959B-D21AE9A2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2922-8324-5C4F-A227-F17A6189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6345-2181-6B41-8669-ACA202DD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444BB-3296-3341-88B6-EE23C720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47297-69B7-DA49-8B5A-386AF3A7A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4086-9503-DB49-9A59-CC795B5D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C0C2-D336-694C-A002-39973A7D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72B7-2B87-4A45-BD4F-9EEAA17E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EDA-D2F2-9642-96BA-649178B1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99EB-784A-4E4D-AAD2-94F39B60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A96D-BD3D-FB40-B9F9-C94BC709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802E-E6CD-4F4E-893A-12F515D9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A020-FAA3-1942-A007-04B51C51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6527-E82E-CF41-801E-F0C96259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1F56-45E3-754B-8C67-8DA4720B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B345-EAA4-9A43-9544-437FAB4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74D07-DBF5-E645-8F11-88D99E13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BF3E-475D-AA4B-81D6-62E5EFF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68D-D02F-6542-BA36-95208FB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51C5-F15E-764E-8BEE-379EB1D03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6B4B0-E91D-A041-B28A-74C2AC7F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8554-9588-ED4B-8D0E-F217A79B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BC1C-1CCE-7C4A-9281-1DECFD8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6E82-DB45-FF46-9B61-F62F263A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A826-095C-794C-B64B-70C126F8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BE9E-CDA6-5F4B-B922-EEBC2A94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B0DCA-34C9-684A-A357-D7A3B5584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B72B0-6BF3-AA44-966A-7159A34F5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6E5C3-C444-9543-8B16-61586BA3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E6713-7BAD-B140-BB77-C465183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5A713-0F48-8841-A7F0-CFB59E96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AFEBD-FFBF-384F-A44C-B20600D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14-CEBD-F846-81F9-F4C4A67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8B59D-C419-4B46-A907-2752156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64499-28EB-DB46-B1A0-A1D3139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19E14-F1FA-4844-827D-72E0E3C2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DDE1A-8C45-1A4E-A80B-DCE7355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38B8D-A78D-9140-9178-90ADE872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B2ED-8D9B-464A-A3FF-F3D41944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555C-0BAE-434A-9596-5D67C09A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0816-A6EB-5648-A776-B6DA3501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953B-5872-8C40-8C56-97191684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C093-D396-C447-95EF-BA9F47FA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750F-0F21-5544-B9BF-2B2D762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D970-693F-7348-A8C1-C744E35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BC2F-6072-0847-BAF7-28CEA7F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2490-F601-5747-9B87-94D3E279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61F69-3EE8-AF4A-B61B-2975459D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80362-D321-BD46-AD3C-5CA05C6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5AA3-71F5-9244-A25E-39333A49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5D9A-AF82-8B48-A091-677B7768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C632-0FCA-3442-A881-7408D0F4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1913-1CE2-DC4A-AFFB-135F33F0A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8FCD-1C59-E548-B2B3-979823EB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079C-04D6-D644-A375-05BB84A0EEF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E49F-F182-D14F-B01B-887F2282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25E5-BA4D-9E42-90DF-56B9A65B7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1C85-1898-0344-AEAF-D6E79F0E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5FD0A5-65EF-EC47-A1D9-75026ADB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70"/>
            <a:ext cx="6295353" cy="41801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D2AC2A-92C3-9B4E-9A61-F62001B24548}"/>
              </a:ext>
            </a:extLst>
          </p:cNvPr>
          <p:cNvSpPr/>
          <p:nvPr/>
        </p:nvSpPr>
        <p:spPr>
          <a:xfrm>
            <a:off x="323461" y="4292082"/>
            <a:ext cx="335902" cy="1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14467C-925C-0049-94C2-D5F161FA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66" y="1810139"/>
            <a:ext cx="845976" cy="84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1AE25-E9AA-2A48-8261-51C490E4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029" y="1393369"/>
            <a:ext cx="5573486" cy="41801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935CEC-DCBB-CE43-8D9F-DE8AB29B0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520" y="1810139"/>
            <a:ext cx="845976" cy="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5FD0A5-65EF-EC47-A1D9-75026ADB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67336"/>
            <a:ext cx="5206489" cy="2603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D2AC2A-92C3-9B4E-9A61-F62001B24548}"/>
              </a:ext>
            </a:extLst>
          </p:cNvPr>
          <p:cNvSpPr/>
          <p:nvPr/>
        </p:nvSpPr>
        <p:spPr>
          <a:xfrm>
            <a:off x="323461" y="4292082"/>
            <a:ext cx="335902" cy="1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14467C-925C-0049-94C2-D5F161FA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9" y="1337388"/>
            <a:ext cx="845976" cy="84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1AE25-E9AA-2A48-8261-51C490E4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31" y="2267336"/>
            <a:ext cx="5206488" cy="26032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935CEC-DCBB-CE43-8D9F-DE8AB29B0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141" y="1337388"/>
            <a:ext cx="845976" cy="8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Paulz</dc:creator>
  <cp:lastModifiedBy>Eric Paulz</cp:lastModifiedBy>
  <cp:revision>5</cp:revision>
  <dcterms:created xsi:type="dcterms:W3CDTF">2018-06-28T19:55:53Z</dcterms:created>
  <dcterms:modified xsi:type="dcterms:W3CDTF">2018-06-29T12:27:05Z</dcterms:modified>
</cp:coreProperties>
</file>