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15E1-4117-4CA9-8444-0284A6CFB95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0297-FE8C-4F0B-81DC-8A47433C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DCFC-494E-42F8-99BD-5F8B85C8D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47014-E4FB-4566-BBF6-CF032011A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CBF5-41A9-46F2-897D-744022E6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5D3C-1ACF-4D23-A641-8890EB4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CA8C-0834-411A-8F5D-911FFFB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ABC-B505-4371-8074-2A8C2BF2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B77D-AB7C-4F34-ABE1-DC1A72EF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3931-CE63-47CD-89E8-388AB820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889B-0561-4823-BF3A-55360D5F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4C8-2EA1-434D-BD0D-145FC3C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7EB-939C-4D36-969E-DE85136D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5EBF-8F7F-4982-B11E-F0B8DA22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7D34-49AA-4729-B624-A45AF8E7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3897-C563-42C4-96B2-B8D5C3D8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27B0-C388-4E59-983B-58FED3B0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7A71-1591-4774-A71D-A090BE33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BEA3-806C-41FF-936E-3E500AE9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385A-025B-4A72-B51D-9AACF76B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C426-4A96-427A-BB88-1962E1E5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684E-E21A-4A5F-9013-8A8058D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3476-E752-4B0C-A6D2-4C1B41C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07E4-405E-4DE4-9821-6903D56C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19FA-B983-4DF7-8D38-B1CC932D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6D7F-A439-46BE-8B16-B025934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662A-6001-4364-92C0-D2660052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4845-5925-4DE6-B048-7235F20E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A735-DA60-462D-B6B5-6380E069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0723B-37D2-4E99-A010-8B1BAAD9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5F88B-1F43-4E10-B9EC-31CA7E8B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C689-A744-4B85-8043-C0AF5A1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428A-169E-4B2A-B68F-81C57A9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D45-E429-40E9-AF97-B3AEA97C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DF78-5773-4A2A-8214-6F9ABF6A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1219-3871-4799-A7F2-3BFD2215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94DF4-370E-486B-94D8-0232FD022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76B12-94E5-415F-8479-4F280C12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C0688-7C49-4F26-9280-1717D7E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96D68-83A6-4EE9-A314-92553B82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31501-0C60-48B8-83A5-4FA20146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09E6-B569-4542-A9D6-FF235882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220D6-ABF7-44E1-8C11-57825554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F917B-4D6C-47BE-BAEC-E797B330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8D7E-0249-4A86-93C2-9FC73B3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C3BC1-4615-4CF7-8E5F-020AE136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446A9-F6B8-4E72-B19A-6889456F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BEA33-4A81-4D00-862A-2BFF573E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F0F-F23A-461E-897B-58BC53EC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7C36-9CFF-491F-B4B4-4D87ADF7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7250-3708-4D50-ACCD-2AE959BE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2BF6-7390-47EC-A054-3B550DCD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6747-4A27-4E96-9874-81516D34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97DD5-6237-4E76-A4CC-4255450E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B434-3718-4D75-A9B3-A008BC79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A502E-9A96-42B9-BE8E-CA79676D6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390D2-9292-45CD-A6F1-0184A983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B7769-54BC-467F-81E7-AEF8B778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95CD1-1071-4120-B4CD-19A34E68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9067-2091-425D-8079-E546A4A1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7EE9-FF82-49D8-9759-D98C94D4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9F401-252C-4B99-B571-FE15D3B7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3847-3D27-4B26-91C4-9FBBDF50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7F6D-00BA-4A22-BDFA-817DCDD7AD3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057D-9B37-4ECF-8F44-AF8983DD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F0BA-CB0D-4A47-8D53-C5A9906F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5AF3-7F03-44A4-87FE-9196113D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64C-C50A-461E-9D79-5504776D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Schadenfreude: Xbox One Launch</a:t>
            </a:r>
            <a:br>
              <a:rPr lang="en-US"/>
            </a:br>
            <a:r>
              <a:rPr lang="en-US" sz="2400"/>
              <a:t>Eric Paulz – October 9, 2018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C0A0DB-8016-4289-9EC5-9FA5612B31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28" y="2209800"/>
            <a:ext cx="5526029" cy="28706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57F0C-0B1C-434B-88CF-E3D27295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844675"/>
            <a:ext cx="5638800" cy="4351338"/>
          </a:xfrm>
        </p:spPr>
        <p:txBody>
          <a:bodyPr>
            <a:normAutofit lnSpcReduction="10000"/>
          </a:bodyPr>
          <a:lstStyle/>
          <a:p>
            <a:r>
              <a:rPr lang="en-US" sz="1600"/>
              <a:t>November 22, 2013: Xbox One launch date.</a:t>
            </a:r>
          </a:p>
          <a:p>
            <a:r>
              <a:rPr lang="en-US" sz="1600"/>
              <a:t>Microsoft touts its use of 300,000 support servers and years of hardware development to create market hype leading up to launch.</a:t>
            </a:r>
          </a:p>
          <a:p>
            <a:r>
              <a:rPr lang="en-US" sz="1600"/>
              <a:t>Azure begins experienced storage outages early in the day in North Central US.</a:t>
            </a:r>
          </a:p>
          <a:p>
            <a:pPr lvl="1"/>
            <a:r>
              <a:rPr lang="en-US" sz="1200"/>
              <a:t>Azure powers Xbox Live.</a:t>
            </a:r>
          </a:p>
          <a:p>
            <a:pPr lvl="1"/>
            <a:r>
              <a:rPr lang="en-US" sz="1200"/>
              <a:t>Initially attributed to failures in new Chicago data center (pictured).</a:t>
            </a:r>
          </a:p>
          <a:p>
            <a:r>
              <a:rPr lang="en-US" sz="1600"/>
              <a:t>Soon spread to other regions: South Central US, Northern Europe, Southeast Asia, East Asia, East US, and West US.</a:t>
            </a:r>
          </a:p>
          <a:p>
            <a:r>
              <a:rPr lang="en-US" sz="1600"/>
              <a:t>Turns out that that issue was DNS-related and did not originate on their system.</a:t>
            </a:r>
          </a:p>
          <a:p>
            <a:r>
              <a:rPr lang="en-US" sz="1600"/>
              <a:t>Issue resolved by 11:30am UTC.</a:t>
            </a:r>
          </a:p>
          <a:p>
            <a:r>
              <a:rPr lang="en-US" sz="1600"/>
              <a:t>How could this have been avoided?</a:t>
            </a:r>
          </a:p>
          <a:p>
            <a:r>
              <a:rPr lang="en-US" sz="1600"/>
              <a:t>Does this show that multi-region deployment doesn’t increase availability?</a:t>
            </a:r>
          </a:p>
          <a:p>
            <a:pPr lvl="1"/>
            <a:endParaRPr lang="en-US" sz="16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434578-B21F-408A-B859-F56B8584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2674" y="6356350"/>
            <a:ext cx="9318172" cy="365125"/>
          </a:xfrm>
        </p:spPr>
        <p:txBody>
          <a:bodyPr/>
          <a:lstStyle/>
          <a:p>
            <a:r>
              <a:rPr lang="en-US"/>
              <a:t>https://www.datacenterknowledge.com/archives/2013/11/22/windows-azure-xbox-live-experience-problems-xbox-one-launches</a:t>
            </a:r>
          </a:p>
        </p:txBody>
      </p:sp>
    </p:spTree>
    <p:extLst>
      <p:ext uri="{BB962C8B-B14F-4D97-AF65-F5344CB8AC3E}">
        <p14:creationId xmlns:p14="http://schemas.microsoft.com/office/powerpoint/2010/main" val="36435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Schadenfreude: Xbox One Launch Eric Paulz – October 9,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Schadenfreude: Windows Azure &amp; Xbox One Launch Eric Paulz – October 9, 2018</dc:title>
  <dc:creator>Eric Paulz</dc:creator>
  <cp:lastModifiedBy>Eric Paulz</cp:lastModifiedBy>
  <cp:revision>5</cp:revision>
  <dcterms:created xsi:type="dcterms:W3CDTF">2018-10-08T19:09:24Z</dcterms:created>
  <dcterms:modified xsi:type="dcterms:W3CDTF">2018-10-08T19:35:24Z</dcterms:modified>
</cp:coreProperties>
</file>