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D736-49C0-4D34-ADA7-A3DD5ED5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14" y="1126096"/>
            <a:ext cx="10856422" cy="1059305"/>
          </a:xfrm>
        </p:spPr>
        <p:txBody>
          <a:bodyPr>
            <a:normAutofit/>
          </a:bodyPr>
          <a:lstStyle/>
          <a:p>
            <a:r>
              <a:rPr lang="en-US" sz="2800"/>
              <a:t>quantum operating systems: opportunities &amp; Challenges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0B98D0-9A27-436A-BBC2-71232510DD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185401"/>
            <a:ext cx="4645025" cy="309997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69BAD-B86B-4692-BE93-EBF451F4C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758534" cy="3441520"/>
          </a:xfrm>
        </p:spPr>
        <p:txBody>
          <a:bodyPr>
            <a:normAutofit/>
          </a:bodyPr>
          <a:lstStyle/>
          <a:p>
            <a:r>
              <a:rPr lang="en-US" sz="1600"/>
              <a:t>The shift to quantum means reevaluating what we know about operating systems</a:t>
            </a:r>
          </a:p>
          <a:p>
            <a:r>
              <a:rPr lang="en-US" sz="1600"/>
              <a:t>Fault Tolerance</a:t>
            </a:r>
          </a:p>
          <a:p>
            <a:pPr lvl="1"/>
            <a:r>
              <a:rPr lang="en-US" sz="1600"/>
              <a:t>Error detection/correction is important</a:t>
            </a:r>
          </a:p>
          <a:p>
            <a:pPr lvl="1"/>
            <a:r>
              <a:rPr lang="en-US" sz="1600"/>
              <a:t>Current bits can hold a value of 0 or 1</a:t>
            </a:r>
          </a:p>
          <a:p>
            <a:pPr lvl="1"/>
            <a:r>
              <a:rPr lang="en-US" sz="1600"/>
              <a:t>Qubits can hold a value of 0, 1 or both (superposition)</a:t>
            </a:r>
          </a:p>
          <a:p>
            <a:r>
              <a:rPr lang="en-US" sz="1600"/>
              <a:t>Security implications?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77D54-3D84-44CF-AC48-AEE0B51144A4}"/>
              </a:ext>
            </a:extLst>
          </p:cNvPr>
          <p:cNvSpPr txBox="1"/>
          <p:nvPr/>
        </p:nvSpPr>
        <p:spPr>
          <a:xfrm>
            <a:off x="1521229" y="5285375"/>
            <a:ext cx="43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IBM’s square lattice of four superconducting qubits enables detection of both types of quantum errors (bit-flip &amp; phase-flip) for the first time.</a:t>
            </a:r>
          </a:p>
        </p:txBody>
      </p:sp>
    </p:spTree>
    <p:extLst>
      <p:ext uri="{BB962C8B-B14F-4D97-AF65-F5344CB8AC3E}">
        <p14:creationId xmlns:p14="http://schemas.microsoft.com/office/powerpoint/2010/main" val="10898518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79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quantum operating systems: opportunities &amp;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Paulz</dc:creator>
  <cp:lastModifiedBy>Eric Paulz</cp:lastModifiedBy>
  <cp:revision>5</cp:revision>
  <dcterms:created xsi:type="dcterms:W3CDTF">2018-11-28T22:20:29Z</dcterms:created>
  <dcterms:modified xsi:type="dcterms:W3CDTF">2018-11-29T13:59:32Z</dcterms:modified>
</cp:coreProperties>
</file>