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38" d="100"/>
          <a:sy n="38" d="100"/>
        </p:scale>
        <p:origin x="94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11/21/2019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11/21/2019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11/21/2019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11/21/2019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11/21/2019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11/21/2019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663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lstStyle/>
          <a:p>
            <a:r>
              <a:rPr lang="en-US" dirty="0"/>
              <a:t>Appendix: Unused Charts</a:t>
            </a:r>
          </a:p>
        </p:txBody>
      </p:sp>
      <p:sp>
        <p:nvSpPr>
          <p:cNvPr id="8" name="Content Placeholder 7">
            <a:extLst>
              <a:ext uri="{FF2B5EF4-FFF2-40B4-BE49-F238E27FC236}">
                <a16:creationId xmlns:a16="http://schemas.microsoft.com/office/drawing/2014/main" id="{890E7159-35FB-4586-AB75-48B26E4B77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73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Tourism economic impacts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441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13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crash rates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1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131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281</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Does the rise of Winery growth influence Regional dynamics?</vt:lpstr>
      <vt:lpstr>Initial considerations</vt:lpstr>
      <vt:lpstr>Winery growth and consumption</vt:lpstr>
      <vt:lpstr>Tourism economic impacts</vt:lpstr>
      <vt:lpstr>Price Parity/affordability</vt:lpstr>
      <vt:lpstr>crash rates</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2019-11-22T03:23:25Z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