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24E2CF1A-5FA6-4720-A589-760D00CCF8AB}" type="datetimeFigureOut">
              <a:rPr lang="tr-TR" smtClean="0"/>
              <a:t>05.03.2023</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419062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4E2CF1A-5FA6-4720-A589-760D00CCF8AB}" type="datetimeFigureOut">
              <a:rPr lang="tr-TR" smtClean="0"/>
              <a:t>05.03.2023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329207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4E2CF1A-5FA6-4720-A589-760D00CCF8AB}" type="datetimeFigureOut">
              <a:rPr lang="tr-TR" smtClean="0"/>
              <a:t>05.03.2023</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657143-F93D-41E6-8EB2-58EB10892B18}"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8989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24E2CF1A-5FA6-4720-A589-760D00CCF8AB}" type="datetimeFigureOut">
              <a:rPr lang="tr-TR" smtClean="0"/>
              <a:t>05.03.2023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32847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24E2CF1A-5FA6-4720-A589-760D00CCF8AB}" type="datetimeFigureOut">
              <a:rPr lang="tr-TR" smtClean="0"/>
              <a:t>05.03.2023</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657143-F93D-41E6-8EB2-58EB10892B18}"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1547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24E2CF1A-5FA6-4720-A589-760D00CCF8AB}" type="datetimeFigureOut">
              <a:rPr lang="tr-TR" smtClean="0"/>
              <a:t>05.03.2023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3674225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4E2CF1A-5FA6-4720-A589-760D00CCF8AB}" type="datetimeFigureOut">
              <a:rPr lang="tr-TR" smtClean="0"/>
              <a:t>05.03.2023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314214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4E2CF1A-5FA6-4720-A589-760D00CCF8AB}" type="datetimeFigureOut">
              <a:rPr lang="tr-TR" smtClean="0"/>
              <a:t>05.03.2023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352001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4E2CF1A-5FA6-4720-A589-760D00CCF8AB}" type="datetimeFigureOut">
              <a:rPr lang="tr-TR" smtClean="0"/>
              <a:t>05.03.2023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46253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4E2CF1A-5FA6-4720-A589-760D00CCF8AB}" type="datetimeFigureOut">
              <a:rPr lang="tr-TR" smtClean="0"/>
              <a:t>05.03.2023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340951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4E2CF1A-5FA6-4720-A589-760D00CCF8AB}" type="datetimeFigureOut">
              <a:rPr lang="tr-TR" smtClean="0"/>
              <a:t>05.03.2023</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107602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4E2CF1A-5FA6-4720-A589-760D00CCF8AB}" type="datetimeFigureOut">
              <a:rPr lang="tr-TR" smtClean="0"/>
              <a:t>05.03.2023</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375353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4E2CF1A-5FA6-4720-A589-760D00CCF8AB}" type="datetimeFigureOut">
              <a:rPr lang="tr-TR" smtClean="0"/>
              <a:t>05.03.2023</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55695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2CF1A-5FA6-4720-A589-760D00CCF8AB}" type="datetimeFigureOut">
              <a:rPr lang="tr-TR" smtClean="0"/>
              <a:t>05.03.2023</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94093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4E2CF1A-5FA6-4720-A589-760D00CCF8AB}" type="datetimeFigureOut">
              <a:rPr lang="tr-TR" smtClean="0"/>
              <a:t>05.03.2023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169950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4E2CF1A-5FA6-4720-A589-760D00CCF8AB}" type="datetimeFigureOut">
              <a:rPr lang="tr-TR" smtClean="0"/>
              <a:t>05.03.2023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657143-F93D-41E6-8EB2-58EB10892B18}" type="slidenum">
              <a:rPr lang="tr-TR" smtClean="0"/>
              <a:t>‹#›</a:t>
            </a:fld>
            <a:endParaRPr lang="tr-TR"/>
          </a:p>
        </p:txBody>
      </p:sp>
    </p:spTree>
    <p:extLst>
      <p:ext uri="{BB962C8B-B14F-4D97-AF65-F5344CB8AC3E}">
        <p14:creationId xmlns:p14="http://schemas.microsoft.com/office/powerpoint/2010/main" val="249508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E2CF1A-5FA6-4720-A589-760D00CCF8AB}" type="datetimeFigureOut">
              <a:rPr lang="tr-TR" smtClean="0"/>
              <a:t>05.03.2023</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657143-F93D-41E6-8EB2-58EB10892B18}" type="slidenum">
              <a:rPr lang="tr-TR" smtClean="0"/>
              <a:t>‹#›</a:t>
            </a:fld>
            <a:endParaRPr lang="tr-TR"/>
          </a:p>
        </p:txBody>
      </p:sp>
    </p:spTree>
    <p:extLst>
      <p:ext uri="{BB962C8B-B14F-4D97-AF65-F5344CB8AC3E}">
        <p14:creationId xmlns:p14="http://schemas.microsoft.com/office/powerpoint/2010/main" val="453261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eprem.basarsoft.com.tr/" TargetMode="External"/><Relationship Id="rId3" Type="http://schemas.openxmlformats.org/officeDocument/2006/relationships/hyperlink" Target="https://www.afetbilgi.com/" TargetMode="External"/><Relationship Id="rId7" Type="http://schemas.openxmlformats.org/officeDocument/2006/relationships/hyperlink" Target="https://stream.epctex.com/" TargetMode="External"/><Relationship Id="rId2" Type="http://schemas.openxmlformats.org/officeDocument/2006/relationships/hyperlink" Target="https://deprem.io/" TargetMode="External"/><Relationship Id="rId1" Type="http://schemas.openxmlformats.org/officeDocument/2006/relationships/slideLayout" Target="../slideLayouts/slideLayout2.xml"/><Relationship Id="rId6" Type="http://schemas.openxmlformats.org/officeDocument/2006/relationships/hyperlink" Target="https://yakinimibul.net/" TargetMode="External"/><Relationship Id="rId11" Type="http://schemas.openxmlformats.org/officeDocument/2006/relationships/hyperlink" Target="https://depremnerede.net/" TargetMode="External"/><Relationship Id="rId5" Type="http://schemas.openxmlformats.org/officeDocument/2006/relationships/hyperlink" Target="https://depremyardim.com/" TargetMode="External"/><Relationship Id="rId10" Type="http://schemas.openxmlformats.org/officeDocument/2006/relationships/hyperlink" Target="http://yikilanbinalar.com.tr/" TargetMode="External"/><Relationship Id="rId4" Type="http://schemas.openxmlformats.org/officeDocument/2006/relationships/hyperlink" Target="https://beniyiyim.com/" TargetMode="External"/><Relationship Id="rId9" Type="http://schemas.openxmlformats.org/officeDocument/2006/relationships/hyperlink" Target="https://depremihtiyac.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pbalaban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pPr algn="ctr"/>
            <a:r>
              <a:rPr lang="tr-TR" sz="4000" b="1" dirty="0"/>
              <a:t>Depremi önlemek ve Deprem öncesi veya sonrasında alınabilecek önlemler nelerdir?</a:t>
            </a:r>
            <a:r>
              <a:rPr lang="tr-TR" dirty="0"/>
              <a:t/>
            </a:r>
            <a:br>
              <a:rPr lang="tr-TR" dirty="0"/>
            </a:b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221569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Depremi önlemek ve Deprem öncesi veya sonrasında alınabilecek önlemler nelerdir?</a:t>
            </a:r>
            <a:r>
              <a:rPr lang="tr-TR" dirty="0"/>
              <a:t/>
            </a:r>
            <a:br>
              <a:rPr lang="tr-TR" dirty="0"/>
            </a:br>
            <a:endParaRPr lang="tr-TR" dirty="0"/>
          </a:p>
        </p:txBody>
      </p:sp>
      <p:sp>
        <p:nvSpPr>
          <p:cNvPr id="3" name="İçerik Yer Tutucusu 2"/>
          <p:cNvSpPr>
            <a:spLocks noGrp="1"/>
          </p:cNvSpPr>
          <p:nvPr>
            <p:ph idx="1"/>
          </p:nvPr>
        </p:nvSpPr>
        <p:spPr/>
        <p:txBody>
          <a:bodyPr>
            <a:normAutofit lnSpcReduction="10000"/>
          </a:bodyPr>
          <a:lstStyle/>
          <a:p>
            <a:pPr marL="0" indent="0">
              <a:buNone/>
            </a:pPr>
            <a:r>
              <a:rPr lang="tr-TR" dirty="0"/>
              <a:t>Deprem öncesi alınabilecek önlemler arasında şunlar yer alır:</a:t>
            </a:r>
          </a:p>
          <a:p>
            <a:pPr lvl="0"/>
            <a:r>
              <a:rPr lang="tr-TR" dirty="0"/>
              <a:t>Bina güçlendirme: Binaların depreme dayanıklılığını artırmak için güçlendirme çalışmaları yapılabilir. Bu çalışmalar, binaların yapısal elemanlarını ve temel sistemlerini güçlendirerek depreme karşı daha dirençli hale getirir.</a:t>
            </a:r>
          </a:p>
          <a:p>
            <a:pPr lvl="0"/>
            <a:r>
              <a:rPr lang="tr-TR" dirty="0"/>
              <a:t>Deprem sigortası: Deprem sigortası, bina sahiplerinin maddi kayıplarını azaltmak için yaptırabilecekleri bir sigortadır. Bu sigorta, deprem sonrasında meydana gelen hasarların tamamını karşılamayabilir, ancak kayıpların bir kısmını karşılamaya yardımcı olabilir.</a:t>
            </a:r>
          </a:p>
          <a:p>
            <a:pPr lvl="0"/>
            <a:r>
              <a:rPr lang="tr-TR" dirty="0"/>
              <a:t>Acil durum çantası hazırlama: Acil durum çantası, bir deprem veya diğer doğal afet durumunda ihtiyaç duyulabilecek temel malzemeleri içermelidir. Bu malzemeler arasında su, gıda, ilaçlar ve birinci yardım malzemeleri yer alabilir.</a:t>
            </a:r>
          </a:p>
          <a:p>
            <a:endParaRPr lang="tr-TR" dirty="0"/>
          </a:p>
        </p:txBody>
      </p:sp>
    </p:spTree>
    <p:extLst>
      <p:ext uri="{BB962C8B-B14F-4D97-AF65-F5344CB8AC3E}">
        <p14:creationId xmlns:p14="http://schemas.microsoft.com/office/powerpoint/2010/main" val="315940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Depremi önlemek ve Deprem öncesi veya sonrasında alınabilecek önlemler nelerdir?</a:t>
            </a:r>
            <a:r>
              <a:rPr lang="tr-TR" dirty="0"/>
              <a:t/>
            </a:r>
            <a:br>
              <a:rPr lang="tr-TR" dirty="0"/>
            </a:br>
            <a:endParaRPr lang="tr-TR" dirty="0"/>
          </a:p>
        </p:txBody>
      </p:sp>
      <p:sp>
        <p:nvSpPr>
          <p:cNvPr id="3" name="İçerik Yer Tutucusu 2"/>
          <p:cNvSpPr>
            <a:spLocks noGrp="1"/>
          </p:cNvSpPr>
          <p:nvPr>
            <p:ph idx="1"/>
          </p:nvPr>
        </p:nvSpPr>
        <p:spPr/>
        <p:txBody>
          <a:bodyPr/>
          <a:lstStyle/>
          <a:p>
            <a:pPr marL="0" indent="0">
              <a:buNone/>
            </a:pPr>
            <a:r>
              <a:rPr lang="tr-TR" dirty="0"/>
              <a:t>Deprem sonrasında alınabilecek önlemler arasında ise şunlar yer alır:</a:t>
            </a:r>
          </a:p>
          <a:p>
            <a:pPr lvl="0"/>
            <a:r>
              <a:rPr lang="tr-TR" dirty="0"/>
              <a:t>Güvenli alanlara gitme: Deprem sonrasında güvenli alanlara gitmek önemlidir. Bu alanlar, bina hasarlarından etkilenmeyen, stabil ve güvenli yerlerdir.</a:t>
            </a:r>
          </a:p>
          <a:p>
            <a:pPr lvl="0"/>
            <a:r>
              <a:rPr lang="tr-TR" dirty="0"/>
              <a:t>Elektrik, gaz ve su şebekelerini kapatma: Deprem sonrasında elektrik, gaz ve su şebekelerinin kapatılması, olası yangın ve patlama riskini azaltır.</a:t>
            </a:r>
          </a:p>
          <a:p>
            <a:pPr lvl="0"/>
            <a:r>
              <a:rPr lang="tr-TR" dirty="0"/>
              <a:t>Yardım çağırma: Deprem sonrasında yaralıların olduğu yerlerde yardım çağrısı yapmak ve mümkünse yardım etmek, acil durumlarda hayat kurtarıcı olabilir.</a:t>
            </a:r>
          </a:p>
          <a:p>
            <a:endParaRPr lang="tr-TR" dirty="0"/>
          </a:p>
        </p:txBody>
      </p:sp>
    </p:spTree>
    <p:extLst>
      <p:ext uri="{BB962C8B-B14F-4D97-AF65-F5344CB8AC3E}">
        <p14:creationId xmlns:p14="http://schemas.microsoft.com/office/powerpoint/2010/main" val="284943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Depremi önlemek ve Deprem öncesi veya sonrasında alınabilecek önlemler nelerdir?</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Bu </a:t>
            </a:r>
            <a:r>
              <a:rPr lang="tr-TR" dirty="0"/>
              <a:t>önlemler, deprem öncesinde ve sonrasında alınabilecek önemli adımlardır. Ancak deprem konusunda bilinçlenmek ve doğru davranışları bilmek de önemlidir. Bunun için deprem eğitimleri almak, deprem tatbikatları yapmak ve acil durum planları hazırlamak önerilir.</a:t>
            </a:r>
          </a:p>
          <a:p>
            <a:endParaRPr lang="tr-TR" dirty="0"/>
          </a:p>
        </p:txBody>
      </p:sp>
    </p:spTree>
    <p:extLst>
      <p:ext uri="{BB962C8B-B14F-4D97-AF65-F5344CB8AC3E}">
        <p14:creationId xmlns:p14="http://schemas.microsoft.com/office/powerpoint/2010/main" val="377839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Benzer projeler var mı? Benzer projeler varsa, onların eksikleri nelerdir? Eksikleri nasıl tamamlayabilirsiniz?</a:t>
            </a:r>
            <a:r>
              <a:rPr lang="tr-TR" dirty="0"/>
              <a:t/>
            </a:r>
            <a:br>
              <a:rPr lang="tr-TR" dirty="0"/>
            </a:br>
            <a:endParaRPr lang="tr-TR" dirty="0"/>
          </a:p>
        </p:txBody>
      </p:sp>
      <p:sp>
        <p:nvSpPr>
          <p:cNvPr id="3" name="İçerik Yer Tutucusu 2"/>
          <p:cNvSpPr>
            <a:spLocks noGrp="1"/>
          </p:cNvSpPr>
          <p:nvPr>
            <p:ph idx="1"/>
          </p:nvPr>
        </p:nvSpPr>
        <p:spPr/>
        <p:txBody>
          <a:bodyPr>
            <a:normAutofit fontScale="85000" lnSpcReduction="20000"/>
          </a:bodyPr>
          <a:lstStyle/>
          <a:p>
            <a:pPr lvl="0" fontAlgn="base"/>
            <a:r>
              <a:rPr lang="tr-TR" dirty="0"/>
              <a:t>Deprem öncesi hazırlık konusunda yapılan projelerin eksikleri arasında, bu konuda bilgi sahibi olmayan kişilere yönelik eğitim materyallerinin yetersizliği, deprem sırasında yapılması gerekenlerin somut olarak gösterilemediği videoların azlığı ve deprem öncesi binaların güvenliği konusunda yeterince bilgi ve farkındalık yaratılamaması sayılabilir. Bu eksikliklerin giderilmesi için, daha somut ve uygulanabilir bilgiler içeren eğitim materyalleri oluşturulabilir ve yaygınlaştırılabilir, özellikle sosyal medya ve dijital platformlar </a:t>
            </a:r>
            <a:r>
              <a:rPr lang="tr-TR" dirty="0" smtClean="0"/>
              <a:t>üzerinden yapılabilir.</a:t>
            </a:r>
            <a:endParaRPr lang="tr-TR" dirty="0"/>
          </a:p>
          <a:p>
            <a:pPr lvl="0" fontAlgn="base"/>
            <a:r>
              <a:rPr lang="tr-TR" dirty="0"/>
              <a:t>Deprem sonrası kurtarma ve acil yardım konusunda yapılan projelerin eksikleri arasında, depremin etkilediği bölgelerdeki insanların ihtiyaçlarına uygun ve etkili yardım faaliyetlerinin planlanması ve uygulanması konusunda yeterli hazırlıkların yapılamaması sayılabilir. Bu eksikliklerin giderilmesi için, deprem sonrası yardım faaliyetleri için detaylı planlar oluşturulabilir ve yerel halkın da katılımı ile birlikte uygulanabilir. Ayrıca, kurtarma ekiplerinin ve gönüllülerin eğitimine de öncelik verilebilir.</a:t>
            </a:r>
          </a:p>
          <a:p>
            <a:pPr lvl="0" fontAlgn="base"/>
            <a:r>
              <a:rPr lang="tr-TR" dirty="0"/>
              <a:t>Deprem riski olan binaların tespiti ve güçlendirilmesi konusunda yapılan projelerin eksikleri arasında, tespit edilen binaların güçlendirilmesi için yeterli bütçe ve kaynakların ayrılamaması, yasal düzenlemelerin yetersizliği ve uygulamada zorluklar yaşanması sayılabilir. Bu eksikliklerin giderilmesi için, binaların deprem dayanıklılığı konusunda daha sıkı standartlar ve yasal düzenlemeler oluşturulabilir, kaynakların doğru kullanımı ve dağıtımı için yöntemler geliştirilebilir.</a:t>
            </a:r>
          </a:p>
          <a:p>
            <a:endParaRPr lang="tr-TR" dirty="0"/>
          </a:p>
        </p:txBody>
      </p:sp>
    </p:spTree>
    <p:extLst>
      <p:ext uri="{BB962C8B-B14F-4D97-AF65-F5344CB8AC3E}">
        <p14:creationId xmlns:p14="http://schemas.microsoft.com/office/powerpoint/2010/main" val="150235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smtClean="0"/>
              <a:t>Deprem’de kullanılacak olan siteler</a:t>
            </a:r>
            <a:endParaRPr lang="tr-TR" dirty="0"/>
          </a:p>
        </p:txBody>
      </p:sp>
      <p:sp>
        <p:nvSpPr>
          <p:cNvPr id="3" name="İçerik Yer Tutucusu 2"/>
          <p:cNvSpPr>
            <a:spLocks noGrp="1"/>
          </p:cNvSpPr>
          <p:nvPr>
            <p:ph idx="1"/>
          </p:nvPr>
        </p:nvSpPr>
        <p:spPr/>
        <p:txBody>
          <a:bodyPr>
            <a:normAutofit lnSpcReduction="10000"/>
          </a:bodyPr>
          <a:lstStyle/>
          <a:p>
            <a:r>
              <a:rPr lang="tr-TR" dirty="0">
                <a:hlinkClick r:id="rId2"/>
              </a:rPr>
              <a:t>https://</a:t>
            </a:r>
            <a:r>
              <a:rPr lang="tr-TR" dirty="0" smtClean="0">
                <a:hlinkClick r:id="rId2"/>
              </a:rPr>
              <a:t>deprem.io</a:t>
            </a:r>
            <a:endParaRPr lang="tr-TR" dirty="0" smtClean="0"/>
          </a:p>
          <a:p>
            <a:r>
              <a:rPr lang="tr-TR" dirty="0">
                <a:hlinkClick r:id="rId3"/>
              </a:rPr>
              <a:t>https://</a:t>
            </a:r>
            <a:r>
              <a:rPr lang="tr-TR" dirty="0" smtClean="0">
                <a:hlinkClick r:id="rId3"/>
              </a:rPr>
              <a:t>www.afetbilgi.com</a:t>
            </a:r>
            <a:endParaRPr lang="tr-TR" dirty="0" smtClean="0"/>
          </a:p>
          <a:p>
            <a:r>
              <a:rPr lang="tr-TR" dirty="0">
                <a:hlinkClick r:id="rId4"/>
              </a:rPr>
              <a:t>https://</a:t>
            </a:r>
            <a:r>
              <a:rPr lang="tr-TR" dirty="0" smtClean="0">
                <a:hlinkClick r:id="rId4"/>
              </a:rPr>
              <a:t>beniyiyim.com</a:t>
            </a:r>
            <a:endParaRPr lang="tr-TR" dirty="0" smtClean="0"/>
          </a:p>
          <a:p>
            <a:r>
              <a:rPr lang="tr-TR" dirty="0">
                <a:hlinkClick r:id="rId5"/>
              </a:rPr>
              <a:t>https://</a:t>
            </a:r>
            <a:r>
              <a:rPr lang="tr-TR" dirty="0" smtClean="0">
                <a:hlinkClick r:id="rId5"/>
              </a:rPr>
              <a:t>depremyardim.com</a:t>
            </a:r>
            <a:endParaRPr lang="tr-TR" dirty="0" smtClean="0"/>
          </a:p>
          <a:p>
            <a:r>
              <a:rPr lang="tr-TR" dirty="0">
                <a:hlinkClick r:id="rId6"/>
              </a:rPr>
              <a:t>https://</a:t>
            </a:r>
            <a:r>
              <a:rPr lang="tr-TR" dirty="0" smtClean="0">
                <a:hlinkClick r:id="rId6"/>
              </a:rPr>
              <a:t>yakinimibul.net</a:t>
            </a:r>
            <a:endParaRPr lang="tr-TR" dirty="0" smtClean="0"/>
          </a:p>
          <a:p>
            <a:r>
              <a:rPr lang="tr-TR" dirty="0">
                <a:hlinkClick r:id="rId7"/>
              </a:rPr>
              <a:t>https://</a:t>
            </a:r>
            <a:r>
              <a:rPr lang="tr-TR" dirty="0" smtClean="0">
                <a:hlinkClick r:id="rId7"/>
              </a:rPr>
              <a:t>stream.epctex.com</a:t>
            </a:r>
            <a:endParaRPr lang="tr-TR" dirty="0" smtClean="0"/>
          </a:p>
          <a:p>
            <a:r>
              <a:rPr lang="tr-TR" dirty="0">
                <a:hlinkClick r:id="rId8"/>
              </a:rPr>
              <a:t>https://</a:t>
            </a:r>
            <a:r>
              <a:rPr lang="tr-TR" dirty="0" smtClean="0">
                <a:hlinkClick r:id="rId8"/>
              </a:rPr>
              <a:t>deprem.basarsoft.com.tr</a:t>
            </a:r>
            <a:endParaRPr lang="tr-TR" dirty="0" smtClean="0"/>
          </a:p>
          <a:p>
            <a:r>
              <a:rPr lang="tr-TR" dirty="0">
                <a:hlinkClick r:id="rId9"/>
              </a:rPr>
              <a:t>https://</a:t>
            </a:r>
            <a:r>
              <a:rPr lang="tr-TR" dirty="0" smtClean="0">
                <a:hlinkClick r:id="rId9"/>
              </a:rPr>
              <a:t>depremihtiyac.com</a:t>
            </a:r>
            <a:endParaRPr lang="tr-TR" dirty="0" smtClean="0"/>
          </a:p>
          <a:p>
            <a:r>
              <a:rPr lang="tr-TR" dirty="0">
                <a:hlinkClick r:id="rId10"/>
              </a:rPr>
              <a:t>http://</a:t>
            </a:r>
            <a:r>
              <a:rPr lang="tr-TR" dirty="0" smtClean="0">
                <a:hlinkClick r:id="rId10"/>
              </a:rPr>
              <a:t>yikilanbinalar.com.tr</a:t>
            </a:r>
            <a:endParaRPr lang="tr-TR" dirty="0" smtClean="0"/>
          </a:p>
          <a:p>
            <a:r>
              <a:rPr lang="tr-TR" dirty="0">
                <a:hlinkClick r:id="rId11"/>
              </a:rPr>
              <a:t>https://</a:t>
            </a:r>
            <a:r>
              <a:rPr lang="tr-TR" dirty="0" smtClean="0">
                <a:hlinkClick r:id="rId11"/>
              </a:rPr>
              <a:t>depremnerede.net</a:t>
            </a:r>
            <a:endParaRPr lang="tr-TR" dirty="0" smtClean="0"/>
          </a:p>
          <a:p>
            <a:endParaRPr lang="tr-TR" dirty="0"/>
          </a:p>
        </p:txBody>
      </p:sp>
    </p:spTree>
    <p:extLst>
      <p:ext uri="{BB962C8B-B14F-4D97-AF65-F5344CB8AC3E}">
        <p14:creationId xmlns:p14="http://schemas.microsoft.com/office/powerpoint/2010/main" val="349621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391593" y="1985357"/>
            <a:ext cx="5644987" cy="832658"/>
          </a:xfrm>
        </p:spPr>
        <p:txBody>
          <a:bodyPr/>
          <a:lstStyle/>
          <a:p>
            <a:pPr algn="ctr"/>
            <a:r>
              <a:rPr lang="tr-TR" b="1" dirty="0" smtClean="0"/>
              <a:t>SON</a:t>
            </a:r>
            <a:endParaRPr lang="tr-TR" dirty="0"/>
          </a:p>
        </p:txBody>
      </p:sp>
      <p:sp>
        <p:nvSpPr>
          <p:cNvPr id="3" name="İçerik Yer Tutucusu 2"/>
          <p:cNvSpPr>
            <a:spLocks noGrp="1"/>
          </p:cNvSpPr>
          <p:nvPr>
            <p:ph idx="1"/>
          </p:nvPr>
        </p:nvSpPr>
        <p:spPr>
          <a:xfrm>
            <a:off x="2864057" y="3175462"/>
            <a:ext cx="6700058" cy="931026"/>
          </a:xfrm>
        </p:spPr>
        <p:txBody>
          <a:bodyPr/>
          <a:lstStyle/>
          <a:p>
            <a:pPr marL="0" indent="0" algn="ctr">
              <a:buNone/>
            </a:pPr>
            <a:r>
              <a:rPr lang="tr-TR" dirty="0" smtClean="0"/>
              <a:t>Eyüp </a:t>
            </a:r>
            <a:r>
              <a:rPr lang="tr-TR" dirty="0"/>
              <a:t>Can Balaban - </a:t>
            </a:r>
            <a:r>
              <a:rPr lang="tr-TR" dirty="0">
                <a:hlinkClick r:id="rId2"/>
              </a:rPr>
              <a:t>https://</a:t>
            </a:r>
            <a:r>
              <a:rPr lang="tr-TR" dirty="0" smtClean="0">
                <a:hlinkClick r:id="rId2"/>
              </a:rPr>
              <a:t>github.com/epbalaban01</a:t>
            </a:r>
            <a:endParaRPr lang="tr-TR" dirty="0" smtClean="0"/>
          </a:p>
          <a:p>
            <a:pPr marL="0" indent="0" algn="ctr">
              <a:buNone/>
            </a:pPr>
            <a:endParaRPr lang="tr-TR" dirty="0"/>
          </a:p>
        </p:txBody>
      </p:sp>
    </p:spTree>
    <p:extLst>
      <p:ext uri="{BB962C8B-B14F-4D97-AF65-F5344CB8AC3E}">
        <p14:creationId xmlns:p14="http://schemas.microsoft.com/office/powerpoint/2010/main" val="254989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TotalTime>
  <Words>527</Words>
  <Application>Microsoft Office PowerPoint</Application>
  <PresentationFormat>Geniş ekran</PresentationFormat>
  <Paragraphs>30</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Century Gothic</vt:lpstr>
      <vt:lpstr>Wingdings 3</vt:lpstr>
      <vt:lpstr>Duman</vt:lpstr>
      <vt:lpstr>Depremi önlemek ve Deprem öncesi veya sonrasında alınabilecek önlemler nelerdir? </vt:lpstr>
      <vt:lpstr>Depremi önlemek ve Deprem öncesi veya sonrasında alınabilecek önlemler nelerdir? </vt:lpstr>
      <vt:lpstr>Depremi önlemek ve Deprem öncesi veya sonrasında alınabilecek önlemler nelerdir? </vt:lpstr>
      <vt:lpstr>Depremi önlemek ve Deprem öncesi veya sonrasında alınabilecek önlemler nelerdir? </vt:lpstr>
      <vt:lpstr>Benzer projeler var mı? Benzer projeler varsa, onların eksikleri nelerdir? Eksikleri nasıl tamamlayabilirsiniz? </vt:lpstr>
      <vt:lpstr>Deprem’de kullanılacak olan siteler</vt:lpstr>
      <vt:lpstr>SON</vt:lpstr>
    </vt:vector>
  </TitlesOfParts>
  <Company>Balabanlar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Depremi önlemek ve Deprem öncesi veya sonrasında alınabilecek önlemler nelerdir? </dc:title>
  <dc:creator>Eyüp Can Balaban</dc:creator>
  <cp:lastModifiedBy>Eyüp Can Balaban</cp:lastModifiedBy>
  <cp:revision>1</cp:revision>
  <dcterms:created xsi:type="dcterms:W3CDTF">2023-03-05T20:37:35Z</dcterms:created>
  <dcterms:modified xsi:type="dcterms:W3CDTF">2023-03-05T20:45:02Z</dcterms:modified>
</cp:coreProperties>
</file>