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697676" y="683700"/>
            <a:ext cx="3712500" cy="37959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998291" y="927089"/>
            <a:ext cx="931177" cy="482261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Labview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297107" y="2944163"/>
            <a:ext cx="926100" cy="369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Alarm Folder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703710" y="3799998"/>
            <a:ext cx="2010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Chamber computer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2911965" y="1136751"/>
            <a:ext cx="846000" cy="450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Folder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120000" y="584425"/>
            <a:ext cx="3712500" cy="4096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394773" y="648903"/>
            <a:ext cx="195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Chamber Server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6272831" y="3102872"/>
            <a:ext cx="819900" cy="536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Alarm Folder 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6798173" y="2195223"/>
            <a:ext cx="714681" cy="5019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Folder</a:t>
            </a:r>
            <a:endParaRPr/>
          </a:p>
        </p:txBody>
      </p:sp>
      <p:cxnSp>
        <p:nvCxnSpPr>
          <p:cNvPr id="93" name="Google Shape;93;p13"/>
          <p:cNvCxnSpPr>
            <a:stCxn id="85" idx="3"/>
            <a:endCxn id="88" idx="1"/>
          </p:cNvCxnSpPr>
          <p:nvPr/>
        </p:nvCxnSpPr>
        <p:spPr>
          <a:xfrm>
            <a:off x="1929468" y="1168220"/>
            <a:ext cx="982500" cy="19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" name="Google Shape;94;p13"/>
          <p:cNvCxnSpPr>
            <a:stCxn id="85" idx="2"/>
            <a:endCxn id="86" idx="0"/>
          </p:cNvCxnSpPr>
          <p:nvPr/>
        </p:nvCxnSpPr>
        <p:spPr>
          <a:xfrm>
            <a:off x="1463880" y="1409350"/>
            <a:ext cx="296400" cy="153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" name="Google Shape;95;p13"/>
          <p:cNvSpPr txBox="1"/>
          <p:nvPr/>
        </p:nvSpPr>
        <p:spPr>
          <a:xfrm rot="616730">
            <a:off x="2139494" y="938382"/>
            <a:ext cx="827175" cy="707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output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file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738772" y="1903362"/>
            <a:ext cx="134094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short informative text file if alarm condition</a:t>
            </a:r>
            <a:endParaRPr/>
          </a:p>
        </p:txBody>
      </p:sp>
      <p:cxnSp>
        <p:nvCxnSpPr>
          <p:cNvPr id="97" name="Google Shape;97;p13"/>
          <p:cNvCxnSpPr>
            <a:stCxn id="88" idx="3"/>
            <a:endCxn id="98" idx="1"/>
          </p:cNvCxnSpPr>
          <p:nvPr/>
        </p:nvCxnSpPr>
        <p:spPr>
          <a:xfrm>
            <a:off x="3757965" y="1362051"/>
            <a:ext cx="1963200" cy="37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" name="Google Shape;99;p13"/>
          <p:cNvSpPr txBox="1"/>
          <p:nvPr/>
        </p:nvSpPr>
        <p:spPr>
          <a:xfrm rot="593440">
            <a:off x="4031227" y="1373918"/>
            <a:ext cx="1570136" cy="24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every n minutes</a:t>
            </a:r>
            <a:endParaRPr/>
          </a:p>
        </p:txBody>
      </p:sp>
      <p:cxnSp>
        <p:nvCxnSpPr>
          <p:cNvPr id="100" name="Google Shape;100;p13"/>
          <p:cNvCxnSpPr>
            <a:stCxn id="86" idx="3"/>
            <a:endCxn id="101" idx="1"/>
          </p:cNvCxnSpPr>
          <p:nvPr/>
        </p:nvCxnSpPr>
        <p:spPr>
          <a:xfrm flipH="1" rot="10800000">
            <a:off x="2223207" y="2504363"/>
            <a:ext cx="3387900" cy="62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p13"/>
          <p:cNvSpPr txBox="1"/>
          <p:nvPr/>
        </p:nvSpPr>
        <p:spPr>
          <a:xfrm rot="-667001">
            <a:off x="2886552" y="2820756"/>
            <a:ext cx="1569958" cy="400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when file added  to chamber alarm folder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5721123" y="1536639"/>
            <a:ext cx="969300" cy="408900"/>
          </a:xfrm>
          <a:prstGeom prst="roundRect">
            <a:avLst>
              <a:gd fmla="val 16667" name="adj"/>
            </a:avLst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copy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5611170" y="2300063"/>
            <a:ext cx="969316" cy="408762"/>
          </a:xfrm>
          <a:prstGeom prst="roundRect">
            <a:avLst>
              <a:gd fmla="val 16667" name="adj"/>
            </a:avLst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Alarm copy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3128081" y="1866561"/>
            <a:ext cx="949500" cy="52740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lt1"/>
                </a:solidFill>
              </a:rPr>
              <a:t>WatchNo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FileUpdate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4" name="Google Shape;104;p13"/>
          <p:cNvCxnSpPr>
            <a:stCxn id="88" idx="2"/>
            <a:endCxn id="103" idx="0"/>
          </p:cNvCxnSpPr>
          <p:nvPr/>
        </p:nvCxnSpPr>
        <p:spPr>
          <a:xfrm>
            <a:off x="3334965" y="1587350"/>
            <a:ext cx="267900" cy="27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3"/>
          <p:cNvCxnSpPr>
            <a:stCxn id="103" idx="2"/>
            <a:endCxn id="86" idx="0"/>
          </p:cNvCxnSpPr>
          <p:nvPr/>
        </p:nvCxnSpPr>
        <p:spPr>
          <a:xfrm flipH="1">
            <a:off x="1760231" y="2393961"/>
            <a:ext cx="1842600" cy="55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" name="Google Shape;106;p13"/>
          <p:cNvSpPr txBox="1"/>
          <p:nvPr/>
        </p:nvSpPr>
        <p:spPr>
          <a:xfrm>
            <a:off x="2038662" y="2250736"/>
            <a:ext cx="1341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short informative text file if no updates to data folder</a:t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7512850" y="3293338"/>
            <a:ext cx="1140600" cy="52740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AlarmWatch</a:t>
            </a:r>
            <a:endParaRPr/>
          </a:p>
        </p:txBody>
      </p:sp>
      <p:cxnSp>
        <p:nvCxnSpPr>
          <p:cNvPr id="108" name="Google Shape;108;p13"/>
          <p:cNvCxnSpPr>
            <a:stCxn id="107" idx="2"/>
            <a:endCxn id="109" idx="0"/>
          </p:cNvCxnSpPr>
          <p:nvPr/>
        </p:nvCxnSpPr>
        <p:spPr>
          <a:xfrm flipH="1">
            <a:off x="7737250" y="3820738"/>
            <a:ext cx="345900" cy="211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" name="Google Shape;110;p13"/>
          <p:cNvSpPr txBox="1"/>
          <p:nvPr/>
        </p:nvSpPr>
        <p:spPr>
          <a:xfrm>
            <a:off x="7778908" y="4736503"/>
            <a:ext cx="1340949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text whenever new file is added to alarm fold (use content of file as text message)</a:t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7046415" y="1315920"/>
            <a:ext cx="656769" cy="581612"/>
          </a:xfrm>
          <a:prstGeom prst="roundRect">
            <a:avLst>
              <a:gd fmla="val 16667" name="adj"/>
            </a:avLst>
          </a:prstGeom>
          <a:solidFill>
            <a:srgbClr val="75707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 Shiny graph app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3"/>
          <p:cNvCxnSpPr>
            <a:stCxn id="92" idx="0"/>
            <a:endCxn id="111" idx="2"/>
          </p:cNvCxnSpPr>
          <p:nvPr/>
        </p:nvCxnSpPr>
        <p:spPr>
          <a:xfrm flipH="1" rot="10800000">
            <a:off x="7155513" y="1897623"/>
            <a:ext cx="219300" cy="29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" name="Google Shape;113;p13"/>
          <p:cNvSpPr/>
          <p:nvPr/>
        </p:nvSpPr>
        <p:spPr>
          <a:xfrm>
            <a:off x="3387165" y="4727709"/>
            <a:ext cx="2241921" cy="1787079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3840101" y="6120787"/>
            <a:ext cx="14411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NWFSC Sever</a:t>
            </a:r>
            <a:endParaRPr/>
          </a:p>
        </p:txBody>
      </p:sp>
      <p:cxnSp>
        <p:nvCxnSpPr>
          <p:cNvPr id="115" name="Google Shape;115;p13"/>
          <p:cNvCxnSpPr>
            <a:endCxn id="116" idx="3"/>
          </p:cNvCxnSpPr>
          <p:nvPr/>
        </p:nvCxnSpPr>
        <p:spPr>
          <a:xfrm flipH="1">
            <a:off x="5005260" y="4475065"/>
            <a:ext cx="901500" cy="61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" name="Google Shape;117;p13"/>
          <p:cNvSpPr txBox="1"/>
          <p:nvPr/>
        </p:nvSpPr>
        <p:spPr>
          <a:xfrm>
            <a:off x="5906795" y="3949122"/>
            <a:ext cx="122317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Backup data and alarm folders to NWFSC server</a:t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3631449" y="5673856"/>
            <a:ext cx="969316" cy="408762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Nagios</a:t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6972278" y="5932095"/>
            <a:ext cx="1529751" cy="582693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7232797" y="5911531"/>
            <a:ext cx="11407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Phones</a:t>
            </a:r>
            <a:endParaRPr/>
          </a:p>
        </p:txBody>
      </p:sp>
      <p:cxnSp>
        <p:nvCxnSpPr>
          <p:cNvPr id="120" name="Google Shape;120;p13"/>
          <p:cNvCxnSpPr>
            <a:stCxn id="118" idx="3"/>
            <a:endCxn id="109" idx="1"/>
          </p:cNvCxnSpPr>
          <p:nvPr/>
        </p:nvCxnSpPr>
        <p:spPr>
          <a:xfrm>
            <a:off x="4600765" y="5878237"/>
            <a:ext cx="2371500" cy="345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" name="Google Shape;116;p13"/>
          <p:cNvSpPr/>
          <p:nvPr/>
        </p:nvSpPr>
        <p:spPr>
          <a:xfrm>
            <a:off x="4116107" y="4822624"/>
            <a:ext cx="889153" cy="536682"/>
          </a:xfrm>
          <a:prstGeom prst="roundRect">
            <a:avLst>
              <a:gd fmla="val 13541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Backup Folder </a:t>
            </a:r>
            <a:endParaRPr/>
          </a:p>
        </p:txBody>
      </p:sp>
      <p:cxnSp>
        <p:nvCxnSpPr>
          <p:cNvPr id="121" name="Google Shape;121;p13"/>
          <p:cNvCxnSpPr>
            <a:stCxn id="84" idx="2"/>
            <a:endCxn id="118" idx="0"/>
          </p:cNvCxnSpPr>
          <p:nvPr/>
        </p:nvCxnSpPr>
        <p:spPr>
          <a:xfrm>
            <a:off x="2553926" y="4479600"/>
            <a:ext cx="1562100" cy="119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13"/>
          <p:cNvCxnSpPr>
            <a:stCxn id="89" idx="2"/>
            <a:endCxn id="118" idx="0"/>
          </p:cNvCxnSpPr>
          <p:nvPr/>
        </p:nvCxnSpPr>
        <p:spPr>
          <a:xfrm flipH="1">
            <a:off x="4116050" y="4680925"/>
            <a:ext cx="2860200" cy="99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13"/>
          <p:cNvSpPr txBox="1"/>
          <p:nvPr/>
        </p:nvSpPr>
        <p:spPr>
          <a:xfrm>
            <a:off x="5770694" y="5361894"/>
            <a:ext cx="129672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informative message if chamber of chamber server computers go off-line</a:t>
            </a:r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2223200" y="159652"/>
            <a:ext cx="3885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Chamber alarm and backup system</a:t>
            </a:r>
            <a:endParaRPr/>
          </a:p>
        </p:txBody>
      </p:sp>
      <p:cxnSp>
        <p:nvCxnSpPr>
          <p:cNvPr id="125" name="Google Shape;125;p13"/>
          <p:cNvCxnSpPr>
            <a:stCxn id="98" idx="2"/>
            <a:endCxn id="92" idx="0"/>
          </p:cNvCxnSpPr>
          <p:nvPr/>
        </p:nvCxnSpPr>
        <p:spPr>
          <a:xfrm>
            <a:off x="6205773" y="1945539"/>
            <a:ext cx="949800" cy="24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13"/>
          <p:cNvCxnSpPr>
            <a:stCxn id="101" idx="2"/>
            <a:endCxn id="91" idx="0"/>
          </p:cNvCxnSpPr>
          <p:nvPr/>
        </p:nvCxnSpPr>
        <p:spPr>
          <a:xfrm>
            <a:off x="6095828" y="2708825"/>
            <a:ext cx="587100" cy="39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13"/>
          <p:cNvCxnSpPr>
            <a:stCxn id="91" idx="3"/>
            <a:endCxn id="107" idx="1"/>
          </p:cNvCxnSpPr>
          <p:nvPr/>
        </p:nvCxnSpPr>
        <p:spPr>
          <a:xfrm>
            <a:off x="7092731" y="3371222"/>
            <a:ext cx="420000" cy="18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8" name="Google Shape;128;p13"/>
          <p:cNvSpPr/>
          <p:nvPr/>
        </p:nvSpPr>
        <p:spPr>
          <a:xfrm>
            <a:off x="7781375" y="2148986"/>
            <a:ext cx="870256" cy="555678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Processed csv file</a:t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8059156" y="1135782"/>
            <a:ext cx="674919" cy="76758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TS and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alarm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plots</a:t>
            </a:r>
            <a:endParaRPr/>
          </a:p>
        </p:txBody>
      </p:sp>
      <p:cxnSp>
        <p:nvCxnSpPr>
          <p:cNvPr id="130" name="Google Shape;130;p13"/>
          <p:cNvCxnSpPr>
            <a:stCxn id="111" idx="3"/>
            <a:endCxn id="129" idx="1"/>
          </p:cNvCxnSpPr>
          <p:nvPr/>
        </p:nvCxnSpPr>
        <p:spPr>
          <a:xfrm flipH="1" rot="10800000">
            <a:off x="7703184" y="1519426"/>
            <a:ext cx="356100" cy="8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" name="Google Shape;131;p13"/>
          <p:cNvCxnSpPr>
            <a:stCxn id="111" idx="3"/>
            <a:endCxn id="128" idx="0"/>
          </p:cNvCxnSpPr>
          <p:nvPr/>
        </p:nvCxnSpPr>
        <p:spPr>
          <a:xfrm>
            <a:off x="7703184" y="1606726"/>
            <a:ext cx="513300" cy="54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13"/>
          <p:cNvSpPr/>
          <p:nvPr/>
        </p:nvSpPr>
        <p:spPr>
          <a:xfrm>
            <a:off x="5256411" y="3535000"/>
            <a:ext cx="714600" cy="408900"/>
          </a:xfrm>
          <a:prstGeom prst="roundRect">
            <a:avLst>
              <a:gd fmla="val 16667" name="adj"/>
            </a:avLst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Alarm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endParaRPr/>
          </a:p>
        </p:txBody>
      </p:sp>
      <p:cxnSp>
        <p:nvCxnSpPr>
          <p:cNvPr id="133" name="Google Shape;133;p13"/>
          <p:cNvCxnSpPr>
            <a:stCxn id="132" idx="1"/>
            <a:endCxn id="86" idx="2"/>
          </p:cNvCxnSpPr>
          <p:nvPr/>
        </p:nvCxnSpPr>
        <p:spPr>
          <a:xfrm rot="10800000">
            <a:off x="1760211" y="3313150"/>
            <a:ext cx="3496200" cy="42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" name="Google Shape;134;p13"/>
          <p:cNvSpPr txBox="1"/>
          <p:nvPr/>
        </p:nvSpPr>
        <p:spPr>
          <a:xfrm rot="357996">
            <a:off x="3428176" y="3414373"/>
            <a:ext cx="1570005" cy="2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file to test alarm</a:t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5423911" y="741051"/>
            <a:ext cx="969300" cy="4089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Remot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36" name="Google Shape;136;p13"/>
          <p:cNvCxnSpPr>
            <a:stCxn id="135" idx="1"/>
          </p:cNvCxnSpPr>
          <p:nvPr/>
        </p:nvCxnSpPr>
        <p:spPr>
          <a:xfrm flipH="1">
            <a:off x="4394911" y="945501"/>
            <a:ext cx="1029000" cy="16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