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3" r:id="rId5"/>
    <p:sldId id="262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3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1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006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9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50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4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8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2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2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0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intro.pptx" TargetMode="External"/><Relationship Id="rId2" Type="http://schemas.openxmlformats.org/officeDocument/2006/relationships/hyperlink" Target="game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796" y="1864865"/>
            <a:ext cx="6098663" cy="2262781"/>
          </a:xfrm>
        </p:spPr>
        <p:txBody>
          <a:bodyPr>
            <a:normAutofit/>
          </a:bodyPr>
          <a:lstStyle/>
          <a:p>
            <a:r>
              <a:rPr lang="zh-TW" altLang="en-US" dirty="0"/>
              <a:t>小專題報告</a:t>
            </a:r>
            <a:br>
              <a:rPr lang="zh-TW" altLang="en-US" dirty="0"/>
            </a:br>
            <a:r>
              <a:rPr lang="zh-TW" altLang="en-US" dirty="0"/>
              <a:t>文字戰鬥遊戲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9796" y="4127644"/>
            <a:ext cx="6098663" cy="1126283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/>
              <a:t>報告人：劉俊維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遊戲介紹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1AB7BDA-CFCB-D9C2-C896-D449253A7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307" t="10009"/>
          <a:stretch/>
        </p:blipFill>
        <p:spPr>
          <a:xfrm>
            <a:off x="873760" y="1665874"/>
            <a:ext cx="7396480" cy="431883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戰鬥圖示</a:t>
            </a:r>
            <a:r>
              <a:rPr lang="en-US" altLang="zh-TW" dirty="0"/>
              <a:t>(Canvas)</a:t>
            </a:r>
            <a:endParaRPr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497A12-64B9-212D-3AEE-01BCE3999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771" t="14142" r="19997" b="34558"/>
          <a:stretch/>
        </p:blipFill>
        <p:spPr>
          <a:xfrm>
            <a:off x="859786" y="1650550"/>
            <a:ext cx="7424428" cy="35569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06BF6-EE93-A957-6CB4-35EE2DDD1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D5B3-7CA7-5989-F2BD-EA885BED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戰鬥資訊</a:t>
            </a:r>
            <a:endParaRPr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D323E7-41FC-248D-7E2E-BDCB98B4E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3392" t="65938" r="32489" b="618"/>
          <a:stretch/>
        </p:blipFill>
        <p:spPr>
          <a:xfrm>
            <a:off x="1157342" y="2127250"/>
            <a:ext cx="6829315" cy="3765550"/>
          </a:xfrm>
        </p:spPr>
      </p:pic>
    </p:spTree>
    <p:extLst>
      <p:ext uri="{BB962C8B-B14F-4D97-AF65-F5344CB8AC3E}">
        <p14:creationId xmlns:p14="http://schemas.microsoft.com/office/powerpoint/2010/main" val="38145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E873C-7890-3EAD-1E5A-9A4C96199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6327-3279-59AF-0860-28418DEE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遊戲資源</a:t>
            </a:r>
          </a:p>
        </p:txBody>
      </p:sp>
      <p:pic>
        <p:nvPicPr>
          <p:cNvPr id="19" name="內容版面配置區 18">
            <a:extLst>
              <a:ext uri="{FF2B5EF4-FFF2-40B4-BE49-F238E27FC236}">
                <a16:creationId xmlns:a16="http://schemas.microsoft.com/office/drawing/2014/main" id="{C64F30F3-314F-F414-5430-E82366A3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0952" t="10101" b="65443"/>
          <a:stretch/>
        </p:blipFill>
        <p:spPr>
          <a:xfrm>
            <a:off x="2271048" y="1905000"/>
            <a:ext cx="4601903" cy="3323386"/>
          </a:xfrm>
        </p:spPr>
      </p:pic>
    </p:spTree>
    <p:extLst>
      <p:ext uri="{BB962C8B-B14F-4D97-AF65-F5344CB8AC3E}">
        <p14:creationId xmlns:p14="http://schemas.microsoft.com/office/powerpoint/2010/main" val="271702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能力強化</a:t>
            </a:r>
            <a:endParaRPr dirty="0"/>
          </a:p>
        </p:txBody>
      </p:sp>
      <p:pic>
        <p:nvPicPr>
          <p:cNvPr id="19" name="內容版面配置區 18">
            <a:extLst>
              <a:ext uri="{FF2B5EF4-FFF2-40B4-BE49-F238E27FC236}">
                <a16:creationId xmlns:a16="http://schemas.microsoft.com/office/drawing/2014/main" id="{2D9B8794-E385-3089-E2B0-792FB6D6E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2335" t="31027" b="31239"/>
          <a:stretch/>
        </p:blipFill>
        <p:spPr>
          <a:xfrm>
            <a:off x="2920272" y="1905000"/>
            <a:ext cx="3303456" cy="3969337"/>
          </a:xfrm>
        </p:spPr>
      </p:pic>
    </p:spTree>
    <p:extLst>
      <p:ext uri="{BB962C8B-B14F-4D97-AF65-F5344CB8AC3E}">
        <p14:creationId xmlns:p14="http://schemas.microsoft.com/office/powerpoint/2010/main" val="92970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543" y="624110"/>
            <a:ext cx="7037556" cy="128089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非同步處理的問題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544" y="2623930"/>
            <a:ext cx="7037556" cy="3287292"/>
          </a:xfrm>
        </p:spPr>
        <p:txBody>
          <a:bodyPr>
            <a:normAutofit/>
          </a:bodyPr>
          <a:lstStyle/>
          <a:p>
            <a:r>
              <a:rPr lang="en-US" sz="2000" dirty="0"/>
              <a:t>While &amp;&amp; </a:t>
            </a:r>
            <a:r>
              <a:rPr lang="en-US" sz="2000" dirty="0" err="1"/>
              <a:t>settimeout</a:t>
            </a:r>
            <a:r>
              <a:rPr lang="en-US" sz="2000" dirty="0"/>
              <a:t> </a:t>
            </a:r>
            <a:r>
              <a:rPr lang="zh-TW" altLang="en-US" sz="2000" dirty="0"/>
              <a:t>衝突</a:t>
            </a:r>
            <a:endParaRPr lang="en-US" altLang="zh-TW" sz="2000" dirty="0"/>
          </a:p>
          <a:p>
            <a:r>
              <a:rPr lang="en-US" altLang="zh-TW" sz="2000" dirty="0"/>
              <a:t>Call another function whin a function</a:t>
            </a:r>
          </a:p>
          <a:p>
            <a:endParaRPr lang="en-US" altLang="zh-TW" sz="2000" dirty="0"/>
          </a:p>
          <a:p>
            <a:r>
              <a:rPr lang="zh-TW" altLang="en-US" sz="2000" dirty="0"/>
              <a:t>解決方法</a:t>
            </a:r>
            <a:endParaRPr lang="en-US" altLang="zh-TW" sz="2000" dirty="0"/>
          </a:p>
          <a:p>
            <a:pPr lvl="1"/>
            <a:r>
              <a:rPr lang="zh-TW" altLang="en-US" sz="1800" dirty="0"/>
              <a:t>使用簡易方式改寫</a:t>
            </a:r>
            <a:r>
              <a:rPr lang="en-US" altLang="zh-TW" sz="1800" dirty="0"/>
              <a:t>(async or</a:t>
            </a:r>
            <a:r>
              <a:rPr lang="zh-TW" altLang="en-US" sz="1800" dirty="0"/>
              <a:t> </a:t>
            </a:r>
            <a:r>
              <a:rPr lang="en-US" altLang="zh-TW" sz="1800" dirty="0"/>
              <a:t>callback function)</a:t>
            </a:r>
          </a:p>
          <a:p>
            <a:pPr lvl="1"/>
            <a:r>
              <a:rPr lang="en-US" altLang="zh-TW" sz="1800" dirty="0"/>
              <a:t>Copilot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5670183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46292E6B-1432-6134-489E-9649A792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11" y="1318590"/>
            <a:ext cx="382661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400" dirty="0">
                <a:solidFill>
                  <a:srgbClr val="FFFFFF"/>
                </a:solidFill>
                <a:hlinkClick r:id="rId2" action="ppaction://hlinkfile"/>
              </a:rPr>
              <a:t>DEMO</a:t>
            </a:r>
            <a:endParaRPr lang="en-US" altLang="zh-TW" sz="5400" dirty="0">
              <a:solidFill>
                <a:srgbClr val="FFFFFF"/>
              </a:solidFill>
              <a:hlinkClick r:id="rId3" action="ppaction://hlinkpres?slideindex=1&amp;slidetitle="/>
            </a:endParaRPr>
          </a:p>
        </p:txBody>
      </p:sp>
    </p:spTree>
    <p:extLst>
      <p:ext uri="{BB962C8B-B14F-4D97-AF65-F5344CB8AC3E}">
        <p14:creationId xmlns:p14="http://schemas.microsoft.com/office/powerpoint/2010/main" val="304990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51</Words>
  <Application>Microsoft Office PowerPoint</Application>
  <PresentationFormat>如螢幕大小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絲縷</vt:lpstr>
      <vt:lpstr>小專題報告 文字戰鬥遊戲</vt:lpstr>
      <vt:lpstr>遊戲介紹</vt:lpstr>
      <vt:lpstr>戰鬥圖示(Canvas)</vt:lpstr>
      <vt:lpstr>戰鬥資訊</vt:lpstr>
      <vt:lpstr>遊戲資源</vt:lpstr>
      <vt:lpstr>能力強化</vt:lpstr>
      <vt:lpstr>非同步處理的問題</vt:lpstr>
      <vt:lpstr>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俊維 劉</cp:lastModifiedBy>
  <cp:revision>6</cp:revision>
  <dcterms:created xsi:type="dcterms:W3CDTF">2013-01-27T09:14:16Z</dcterms:created>
  <dcterms:modified xsi:type="dcterms:W3CDTF">2025-04-14T01:35:38Z</dcterms:modified>
  <cp:category/>
</cp:coreProperties>
</file>