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3" r:id="rId5"/>
    <p:sldId id="262" r:id="rId6"/>
    <p:sldId id="258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792" y="2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4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5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83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19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3006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90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50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48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8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2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2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8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5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0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0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6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6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intro.pptx" TargetMode="External"/><Relationship Id="rId2" Type="http://schemas.openxmlformats.org/officeDocument/2006/relationships/hyperlink" Target="game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9796" y="1864865"/>
            <a:ext cx="6098663" cy="2262781"/>
          </a:xfrm>
        </p:spPr>
        <p:txBody>
          <a:bodyPr>
            <a:normAutofit/>
          </a:bodyPr>
          <a:lstStyle/>
          <a:p>
            <a:r>
              <a:rPr lang="zh-TW" altLang="en-US" dirty="0"/>
              <a:t>小專題報告</a:t>
            </a:r>
            <a:br>
              <a:rPr lang="zh-TW" altLang="en-US" dirty="0"/>
            </a:br>
            <a:r>
              <a:rPr lang="zh-TW" altLang="en-US" dirty="0"/>
              <a:t>文字戰鬥遊戲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9796" y="4127644"/>
            <a:ext cx="6098663" cy="1126283"/>
          </a:xfrm>
        </p:spPr>
        <p:txBody>
          <a:bodyPr>
            <a:normAutofit/>
          </a:bodyPr>
          <a:lstStyle/>
          <a:p>
            <a:pPr algn="r"/>
            <a:r>
              <a:rPr lang="zh-TW" altLang="en-US" dirty="0"/>
              <a:t>報告人：劉俊維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13863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19" y="3411452"/>
            <a:ext cx="823645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遊戲介紹</a:t>
            </a: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1AB7BDA-CFCB-D9C2-C896-D449253A7D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3307" t="10009"/>
          <a:stretch/>
        </p:blipFill>
        <p:spPr>
          <a:xfrm>
            <a:off x="873760" y="1665874"/>
            <a:ext cx="7396480" cy="4318835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戰鬥圖示</a:t>
            </a:r>
            <a:r>
              <a:rPr lang="en-US" altLang="zh-TW" dirty="0"/>
              <a:t>(Canvas)</a:t>
            </a:r>
            <a:endParaRPr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A497A12-64B9-212D-3AEE-01BCE3999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9771" t="14142" r="19997" b="34558"/>
          <a:stretch/>
        </p:blipFill>
        <p:spPr>
          <a:xfrm>
            <a:off x="859786" y="1650550"/>
            <a:ext cx="7424428" cy="35569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06BF6-EE93-A957-6CB4-35EE2DDD1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DD5B3-7CA7-5989-F2BD-EA885BED9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戰鬥資訊</a:t>
            </a:r>
            <a:endParaRPr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CD323E7-41FC-248D-7E2E-BDCB98B4E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3392" t="65938" r="32489" b="618"/>
          <a:stretch/>
        </p:blipFill>
        <p:spPr>
          <a:xfrm>
            <a:off x="1157342" y="2127250"/>
            <a:ext cx="6829315" cy="3765550"/>
          </a:xfrm>
        </p:spPr>
      </p:pic>
    </p:spTree>
    <p:extLst>
      <p:ext uri="{BB962C8B-B14F-4D97-AF65-F5344CB8AC3E}">
        <p14:creationId xmlns:p14="http://schemas.microsoft.com/office/powerpoint/2010/main" val="38145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E873C-7890-3EAD-1E5A-9A4C96199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6327-3279-59AF-0860-28418DEE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遊戲資源</a:t>
            </a:r>
          </a:p>
        </p:txBody>
      </p:sp>
      <p:pic>
        <p:nvPicPr>
          <p:cNvPr id="19" name="內容版面配置區 18">
            <a:extLst>
              <a:ext uri="{FF2B5EF4-FFF2-40B4-BE49-F238E27FC236}">
                <a16:creationId xmlns:a16="http://schemas.microsoft.com/office/drawing/2014/main" id="{C64F30F3-314F-F414-5430-E82366A3D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0952" t="10101" b="65443"/>
          <a:stretch/>
        </p:blipFill>
        <p:spPr>
          <a:xfrm>
            <a:off x="2271048" y="1905000"/>
            <a:ext cx="4601903" cy="3323386"/>
          </a:xfrm>
        </p:spPr>
      </p:pic>
    </p:spTree>
    <p:extLst>
      <p:ext uri="{BB962C8B-B14F-4D97-AF65-F5344CB8AC3E}">
        <p14:creationId xmlns:p14="http://schemas.microsoft.com/office/powerpoint/2010/main" val="271702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能力強化</a:t>
            </a:r>
            <a:endParaRPr dirty="0"/>
          </a:p>
        </p:txBody>
      </p:sp>
      <p:pic>
        <p:nvPicPr>
          <p:cNvPr id="19" name="內容版面配置區 18">
            <a:extLst>
              <a:ext uri="{FF2B5EF4-FFF2-40B4-BE49-F238E27FC236}">
                <a16:creationId xmlns:a16="http://schemas.microsoft.com/office/drawing/2014/main" id="{2D9B8794-E385-3089-E2B0-792FB6D6E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2335" t="31027" b="31239"/>
          <a:stretch/>
        </p:blipFill>
        <p:spPr>
          <a:xfrm>
            <a:off x="2920272" y="1905000"/>
            <a:ext cx="3303456" cy="3969337"/>
          </a:xfrm>
        </p:spPr>
      </p:pic>
    </p:spTree>
    <p:extLst>
      <p:ext uri="{BB962C8B-B14F-4D97-AF65-F5344CB8AC3E}">
        <p14:creationId xmlns:p14="http://schemas.microsoft.com/office/powerpoint/2010/main" val="929700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2543" y="624110"/>
            <a:ext cx="7037556" cy="1280890"/>
          </a:xfrm>
        </p:spPr>
        <p:txBody>
          <a:bodyPr>
            <a:normAutofit/>
          </a:bodyPr>
          <a:lstStyle/>
          <a:p>
            <a:r>
              <a:rPr lang="zh-TW" altLang="en-US" dirty="0">
                <a:solidFill>
                  <a:srgbClr val="FFFFFF"/>
                </a:solidFill>
              </a:rPr>
              <a:t>非同步處理的問題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3141" y="714375"/>
            <a:ext cx="1191394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2544" y="2623930"/>
            <a:ext cx="7037556" cy="3287292"/>
          </a:xfrm>
        </p:spPr>
        <p:txBody>
          <a:bodyPr>
            <a:normAutofit/>
          </a:bodyPr>
          <a:lstStyle/>
          <a:p>
            <a:r>
              <a:rPr lang="zh-TW" altLang="en-US" sz="2000" dirty="0"/>
              <a:t>同步處理和非同步處理</a:t>
            </a:r>
            <a:endParaRPr lang="en-US" altLang="zh-TW" sz="2000" dirty="0"/>
          </a:p>
          <a:p>
            <a:pPr lvl="1"/>
            <a:r>
              <a:rPr lang="en-US" sz="1800" dirty="0"/>
              <a:t>While &amp;&amp; </a:t>
            </a:r>
            <a:r>
              <a:rPr lang="en-US" sz="1800" dirty="0" err="1"/>
              <a:t>settimeout</a:t>
            </a:r>
            <a:r>
              <a:rPr lang="en-US" sz="1800" dirty="0"/>
              <a:t> </a:t>
            </a:r>
            <a:r>
              <a:rPr lang="zh-TW" altLang="en-US" sz="1800" dirty="0"/>
              <a:t>衝突</a:t>
            </a:r>
            <a:endParaRPr lang="en-US" altLang="zh-TW" sz="1800" dirty="0"/>
          </a:p>
          <a:p>
            <a:pPr lvl="1"/>
            <a:r>
              <a:rPr lang="en-US" altLang="zh-TW" sz="1800" dirty="0"/>
              <a:t>Call another function whin a function</a:t>
            </a:r>
          </a:p>
          <a:p>
            <a:endParaRPr lang="en-US" altLang="zh-TW" sz="2000" dirty="0"/>
          </a:p>
          <a:p>
            <a:r>
              <a:rPr lang="zh-TW" altLang="en-US" sz="2000" dirty="0"/>
              <a:t>解決方法</a:t>
            </a:r>
            <a:endParaRPr lang="en-US" altLang="zh-TW" sz="2000" dirty="0"/>
          </a:p>
          <a:p>
            <a:pPr lvl="1"/>
            <a:r>
              <a:rPr lang="zh-TW" altLang="en-US" sz="1800" dirty="0"/>
              <a:t>使用簡易方式改寫</a:t>
            </a:r>
            <a:r>
              <a:rPr lang="en-US" altLang="zh-TW" sz="1800" dirty="0"/>
              <a:t>(async or</a:t>
            </a:r>
            <a:r>
              <a:rPr lang="zh-TW" altLang="en-US" sz="1800" dirty="0"/>
              <a:t> </a:t>
            </a:r>
            <a:r>
              <a:rPr lang="en-US" altLang="zh-TW" sz="1800" dirty="0"/>
              <a:t>callback function)</a:t>
            </a:r>
          </a:p>
          <a:p>
            <a:pPr lvl="1"/>
            <a:r>
              <a:rPr lang="en-US" altLang="zh-TW" sz="1800" dirty="0"/>
              <a:t>Copilot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8CD25866-F15D-40A4-AEC5-47C044637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0" y="228600"/>
            <a:ext cx="2138628" cy="6638625"/>
            <a:chOff x="2487613" y="285750"/>
            <a:chExt cx="2428875" cy="5654676"/>
          </a:xfrm>
        </p:grpSpPr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DCB8E995-36E8-40B6-82D4-F52DE2987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8" name="Freeform 12">
              <a:extLst>
                <a:ext uri="{FF2B5EF4-FFF2-40B4-BE49-F238E27FC236}">
                  <a16:creationId xmlns:a16="http://schemas.microsoft.com/office/drawing/2014/main" id="{DF54AEB5-68B5-46AE-B8F0-EEBE5DFED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69" name="Freeform 13">
              <a:extLst>
                <a:ext uri="{FF2B5EF4-FFF2-40B4-BE49-F238E27FC236}">
                  <a16:creationId xmlns:a16="http://schemas.microsoft.com/office/drawing/2014/main" id="{E3F708CB-F094-4EE7-8AD5-A462F1DF8B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0" name="Freeform 14">
              <a:extLst>
                <a:ext uri="{FF2B5EF4-FFF2-40B4-BE49-F238E27FC236}">
                  <a16:creationId xmlns:a16="http://schemas.microsoft.com/office/drawing/2014/main" id="{ECFCFB22-E8B5-4FAC-A354-E7E0CE6F2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1" name="Freeform 15">
              <a:extLst>
                <a:ext uri="{FF2B5EF4-FFF2-40B4-BE49-F238E27FC236}">
                  <a16:creationId xmlns:a16="http://schemas.microsoft.com/office/drawing/2014/main" id="{ED1DB3B4-A6DC-476F-986E-DF361EE84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2" name="Freeform 16">
              <a:extLst>
                <a:ext uri="{FF2B5EF4-FFF2-40B4-BE49-F238E27FC236}">
                  <a16:creationId xmlns:a16="http://schemas.microsoft.com/office/drawing/2014/main" id="{4EE13DFA-3489-4DE6-9154-34D9CB400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3" name="Freeform 17">
              <a:extLst>
                <a:ext uri="{FF2B5EF4-FFF2-40B4-BE49-F238E27FC236}">
                  <a16:creationId xmlns:a16="http://schemas.microsoft.com/office/drawing/2014/main" id="{5CD12D51-F9A8-4CC9-B9C9-206EAFD8C1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4" name="Freeform 18">
              <a:extLst>
                <a:ext uri="{FF2B5EF4-FFF2-40B4-BE49-F238E27FC236}">
                  <a16:creationId xmlns:a16="http://schemas.microsoft.com/office/drawing/2014/main" id="{266B326C-1178-40F9-A265-6067D363B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5" name="Freeform 19">
              <a:extLst>
                <a:ext uri="{FF2B5EF4-FFF2-40B4-BE49-F238E27FC236}">
                  <a16:creationId xmlns:a16="http://schemas.microsoft.com/office/drawing/2014/main" id="{12F3B319-F00B-4755-BC54-95511E21D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6" name="Freeform 20">
              <a:extLst>
                <a:ext uri="{FF2B5EF4-FFF2-40B4-BE49-F238E27FC236}">
                  <a16:creationId xmlns:a16="http://schemas.microsoft.com/office/drawing/2014/main" id="{3079D7BD-8A3F-47F6-8407-D9DA96FF35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7" name="Freeform 21">
              <a:extLst>
                <a:ext uri="{FF2B5EF4-FFF2-40B4-BE49-F238E27FC236}">
                  <a16:creationId xmlns:a16="http://schemas.microsoft.com/office/drawing/2014/main" id="{1F97C31C-8585-43FB-924B-8ADD65123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78" name="Freeform 22">
              <a:extLst>
                <a:ext uri="{FF2B5EF4-FFF2-40B4-BE49-F238E27FC236}">
                  <a16:creationId xmlns:a16="http://schemas.microsoft.com/office/drawing/2014/main" id="{A33E1C89-7E74-49BF-A5D1-9A352ED03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C4A17ED-96AA-44A6-A050-E1A7A1CDD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412" y="-786"/>
            <a:ext cx="1767505" cy="6854040"/>
            <a:chOff x="6627813" y="194833"/>
            <a:chExt cx="1952625" cy="5678918"/>
          </a:xfrm>
        </p:grpSpPr>
        <p:sp>
          <p:nvSpPr>
            <p:cNvPr id="81" name="Freeform 27">
              <a:extLst>
                <a:ext uri="{FF2B5EF4-FFF2-40B4-BE49-F238E27FC236}">
                  <a16:creationId xmlns:a16="http://schemas.microsoft.com/office/drawing/2014/main" id="{FBB2A87E-3E24-4A6F-9FD8-0F1436D4D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2" name="Freeform 28">
              <a:extLst>
                <a:ext uri="{FF2B5EF4-FFF2-40B4-BE49-F238E27FC236}">
                  <a16:creationId xmlns:a16="http://schemas.microsoft.com/office/drawing/2014/main" id="{257F945B-2AA3-4328-BFF5-20DE64011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3" name="Freeform 29">
              <a:extLst>
                <a:ext uri="{FF2B5EF4-FFF2-40B4-BE49-F238E27FC236}">
                  <a16:creationId xmlns:a16="http://schemas.microsoft.com/office/drawing/2014/main" id="{E1A7230F-6A6F-403C-9D83-7176E2852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4" name="Freeform 30">
              <a:extLst>
                <a:ext uri="{FF2B5EF4-FFF2-40B4-BE49-F238E27FC236}">
                  <a16:creationId xmlns:a16="http://schemas.microsoft.com/office/drawing/2014/main" id="{E33E315A-9CB0-460E-A8B7-0A064BBFA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5" name="Freeform 31">
              <a:extLst>
                <a:ext uri="{FF2B5EF4-FFF2-40B4-BE49-F238E27FC236}">
                  <a16:creationId xmlns:a16="http://schemas.microsoft.com/office/drawing/2014/main" id="{22CAAD33-CFAD-4E61-82AE-0C6F83853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6" name="Freeform 32">
              <a:extLst>
                <a:ext uri="{FF2B5EF4-FFF2-40B4-BE49-F238E27FC236}">
                  <a16:creationId xmlns:a16="http://schemas.microsoft.com/office/drawing/2014/main" id="{1A20E13C-2540-4000-A13B-8F781100E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7" name="Freeform 33">
              <a:extLst>
                <a:ext uri="{FF2B5EF4-FFF2-40B4-BE49-F238E27FC236}">
                  <a16:creationId xmlns:a16="http://schemas.microsoft.com/office/drawing/2014/main" id="{51EF0A01-E03D-448B-B12E-D5BFC6D0D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8" name="Freeform 34">
              <a:extLst>
                <a:ext uri="{FF2B5EF4-FFF2-40B4-BE49-F238E27FC236}">
                  <a16:creationId xmlns:a16="http://schemas.microsoft.com/office/drawing/2014/main" id="{58286A03-168E-477B-8876-2C53E4950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9" name="Freeform 35">
              <a:extLst>
                <a:ext uri="{FF2B5EF4-FFF2-40B4-BE49-F238E27FC236}">
                  <a16:creationId xmlns:a16="http://schemas.microsoft.com/office/drawing/2014/main" id="{3DFFC705-1899-4E4C-AE76-F85BAF2F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0" name="Freeform 36">
              <a:extLst>
                <a:ext uri="{FF2B5EF4-FFF2-40B4-BE49-F238E27FC236}">
                  <a16:creationId xmlns:a16="http://schemas.microsoft.com/office/drawing/2014/main" id="{01C9598D-BDF6-4A24-83B6-4DCA4D134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1" name="Freeform 37">
              <a:extLst>
                <a:ext uri="{FF2B5EF4-FFF2-40B4-BE49-F238E27FC236}">
                  <a16:creationId xmlns:a16="http://schemas.microsoft.com/office/drawing/2014/main" id="{950C8213-67CD-4DEF-AA44-8BB31013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2" name="Freeform 38">
              <a:extLst>
                <a:ext uri="{FF2B5EF4-FFF2-40B4-BE49-F238E27FC236}">
                  <a16:creationId xmlns:a16="http://schemas.microsoft.com/office/drawing/2014/main" id="{2016FE1D-E3EB-4CF6-809B-159872CC7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CE6C63DC-BAE4-42B6-8FDF-F6467C2D2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96" name="Freeform 6">
            <a:extLst>
              <a:ext uri="{FF2B5EF4-FFF2-40B4-BE49-F238E27FC236}">
                <a16:creationId xmlns:a16="http://schemas.microsoft.com/office/drawing/2014/main" id="{5BD23F8E-2E78-4C84-8EFB-FE6C8ACB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308489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TW" altLang="en-US"/>
          </a:p>
        </p:txBody>
      </p: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A03E380-9CD1-4ABA-A763-9F9D252B8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507495" y="0"/>
            <a:ext cx="4632727" cy="6853245"/>
            <a:chOff x="2487613" y="285750"/>
            <a:chExt cx="2428876" cy="5654676"/>
          </a:xfrm>
          <a:solidFill>
            <a:schemeClr val="bg2">
              <a:lumMod val="90000"/>
            </a:schemeClr>
          </a:solidFill>
        </p:grpSpPr>
        <p:sp>
          <p:nvSpPr>
            <p:cNvPr id="101" name="Freeform 11">
              <a:extLst>
                <a:ext uri="{FF2B5EF4-FFF2-40B4-BE49-F238E27FC236}">
                  <a16:creationId xmlns:a16="http://schemas.microsoft.com/office/drawing/2014/main" id="{66E01B84-4C2B-4DE5-90C8-9C4001A75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64CE5A7A-D5C5-4FE5-860C-0B5748FDE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016A7D2A-6EEA-47B8-A763-7D82E41B3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E758F6E7-6DEC-48D0-ACB1-E5E26B13E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5" name="Freeform 15">
              <a:extLst>
                <a:ext uri="{FF2B5EF4-FFF2-40B4-BE49-F238E27FC236}">
                  <a16:creationId xmlns:a16="http://schemas.microsoft.com/office/drawing/2014/main" id="{B56657FF-C027-42E7-859B-902929B6F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79047F2A-5978-46C6-B3A2-54AAC2136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F3BE8FD1-0A72-4640-AC7A-2E057273F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8" name="Freeform 18">
              <a:extLst>
                <a:ext uri="{FF2B5EF4-FFF2-40B4-BE49-F238E27FC236}">
                  <a16:creationId xmlns:a16="http://schemas.microsoft.com/office/drawing/2014/main" id="{752FC782-A372-4D11-B20D-958955E56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9" name="Freeform 19">
              <a:extLst>
                <a:ext uri="{FF2B5EF4-FFF2-40B4-BE49-F238E27FC236}">
                  <a16:creationId xmlns:a16="http://schemas.microsoft.com/office/drawing/2014/main" id="{AA00B2F1-BEE2-444A-8249-C8E3212CA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0" name="Freeform 20">
              <a:extLst>
                <a:ext uri="{FF2B5EF4-FFF2-40B4-BE49-F238E27FC236}">
                  <a16:creationId xmlns:a16="http://schemas.microsoft.com/office/drawing/2014/main" id="{E7F5747E-514B-4CF7-B6B0-DAD71490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1" name="Freeform 21">
              <a:extLst>
                <a:ext uri="{FF2B5EF4-FFF2-40B4-BE49-F238E27FC236}">
                  <a16:creationId xmlns:a16="http://schemas.microsoft.com/office/drawing/2014/main" id="{931614BB-1593-40ED-8113-2BD11870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12" name="Freeform 22">
              <a:extLst>
                <a:ext uri="{FF2B5EF4-FFF2-40B4-BE49-F238E27FC236}">
                  <a16:creationId xmlns:a16="http://schemas.microsoft.com/office/drawing/2014/main" id="{2691871F-F15C-4E19-BC9C-78E5748D7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14" name="Freeform 6">
            <a:extLst>
              <a:ext uri="{FF2B5EF4-FFF2-40B4-BE49-F238E27FC236}">
                <a16:creationId xmlns:a16="http://schemas.microsoft.com/office/drawing/2014/main" id="{8576F020-8157-45CE-B1D9-6FA47AFEB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1159566"/>
            <a:ext cx="5670183" cy="453886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46292E6B-1432-6134-489E-9649A7926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411" y="1318590"/>
            <a:ext cx="3826619" cy="42208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5400" dirty="0">
                <a:solidFill>
                  <a:srgbClr val="FFFFFF"/>
                </a:solidFill>
                <a:hlinkClick r:id="rId2" action="ppaction://hlinkfile"/>
              </a:rPr>
              <a:t>DEMO</a:t>
            </a:r>
            <a:endParaRPr lang="en-US" altLang="zh-TW" sz="5400" dirty="0">
              <a:solidFill>
                <a:srgbClr val="FFFFFF"/>
              </a:solidFill>
              <a:hlinkClick r:id="rId3" action="ppaction://hlinkpres?slideindex=1&amp;slidetitle="/>
            </a:endParaRPr>
          </a:p>
        </p:txBody>
      </p:sp>
    </p:spTree>
    <p:extLst>
      <p:ext uri="{BB962C8B-B14F-4D97-AF65-F5344CB8AC3E}">
        <p14:creationId xmlns:p14="http://schemas.microsoft.com/office/powerpoint/2010/main" val="3049908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</TotalTime>
  <Words>56</Words>
  <Application>Microsoft Office PowerPoint</Application>
  <PresentationFormat>如螢幕大小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絲縷</vt:lpstr>
      <vt:lpstr>小專題報告 文字戰鬥遊戲</vt:lpstr>
      <vt:lpstr>遊戲介紹</vt:lpstr>
      <vt:lpstr>戰鬥圖示(Canvas)</vt:lpstr>
      <vt:lpstr>戰鬥資訊</vt:lpstr>
      <vt:lpstr>遊戲資源</vt:lpstr>
      <vt:lpstr>能力強化</vt:lpstr>
      <vt:lpstr>非同步處理的問題</vt:lpstr>
      <vt:lpstr>DEMO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俊維 劉</cp:lastModifiedBy>
  <cp:revision>4</cp:revision>
  <dcterms:created xsi:type="dcterms:W3CDTF">2013-01-27T09:14:16Z</dcterms:created>
  <dcterms:modified xsi:type="dcterms:W3CDTF">2025-04-13T23:55:09Z</dcterms:modified>
  <cp:category/>
</cp:coreProperties>
</file>