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5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4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3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19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3006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90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50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4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8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2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2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8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5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0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6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9796" y="1864865"/>
            <a:ext cx="6098663" cy="2262781"/>
          </a:xfrm>
        </p:spPr>
        <p:txBody>
          <a:bodyPr>
            <a:normAutofit/>
          </a:bodyPr>
          <a:lstStyle/>
          <a:p>
            <a:r>
              <a:rPr lang="zh-TW" altLang="en-US"/>
              <a:t>小專題報告</a:t>
            </a:r>
            <a:br>
              <a:rPr lang="zh-TW" altLang="en-US"/>
            </a:br>
            <a:r>
              <a:rPr lang="zh-TW" altLang="en-US"/>
              <a:t>文字戰鬥遊戲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9796" y="4127644"/>
            <a:ext cx="6098663" cy="1126283"/>
          </a:xfrm>
        </p:spPr>
        <p:txBody>
          <a:bodyPr>
            <a:normAutofit/>
          </a:bodyPr>
          <a:lstStyle/>
          <a:p>
            <a:pPr algn="r"/>
            <a:r>
              <a:rPr lang="zh-TW" altLang="en-US" dirty="0"/>
              <a:t>報告人：劉俊維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遊戲介紹</a:t>
            </a:r>
          </a:p>
        </p:txBody>
      </p:sp>
      <p:pic>
        <p:nvPicPr>
          <p:cNvPr id="19" name="內容版面配置區 18">
            <a:extLst>
              <a:ext uri="{FF2B5EF4-FFF2-40B4-BE49-F238E27FC236}">
                <a16:creationId xmlns:a16="http://schemas.microsoft.com/office/drawing/2014/main" id="{D1002929-AF45-14A0-A11C-BC534DB97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861" t="10101"/>
          <a:stretch/>
        </p:blipFill>
        <p:spPr>
          <a:xfrm>
            <a:off x="574416" y="1417638"/>
            <a:ext cx="8020662" cy="47085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能力強化</a:t>
            </a:r>
            <a:endParaRPr dirty="0"/>
          </a:p>
        </p:txBody>
      </p:sp>
      <p:pic>
        <p:nvPicPr>
          <p:cNvPr id="19" name="內容版面配置區 18">
            <a:extLst>
              <a:ext uri="{FF2B5EF4-FFF2-40B4-BE49-F238E27FC236}">
                <a16:creationId xmlns:a16="http://schemas.microsoft.com/office/drawing/2014/main" id="{2D9B8794-E385-3089-E2B0-792FB6D6E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2335" t="31027" b="31239"/>
          <a:stretch/>
        </p:blipFill>
        <p:spPr>
          <a:xfrm>
            <a:off x="2920272" y="1905000"/>
            <a:ext cx="3303456" cy="396933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戰鬥資訊</a:t>
            </a:r>
            <a:endParaRPr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497A12-64B9-212D-3AEE-01BCE3999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9771" t="14142" r="19997"/>
          <a:stretch/>
        </p:blipFill>
        <p:spPr>
          <a:xfrm>
            <a:off x="1613916" y="1417638"/>
            <a:ext cx="5916168" cy="474371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543" y="624110"/>
            <a:ext cx="7037556" cy="128089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非同步處理的問題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544" y="2623930"/>
            <a:ext cx="7037556" cy="3287292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同步處理和非同步處理</a:t>
            </a:r>
            <a:endParaRPr lang="en-US" altLang="zh-TW" sz="2000" dirty="0"/>
          </a:p>
          <a:p>
            <a:pPr lvl="1"/>
            <a:r>
              <a:rPr lang="en-US" sz="1800" dirty="0"/>
              <a:t>While &amp;&amp; </a:t>
            </a:r>
            <a:r>
              <a:rPr lang="en-US" sz="1800" dirty="0" err="1"/>
              <a:t>settimeout</a:t>
            </a:r>
            <a:r>
              <a:rPr lang="en-US" sz="1800" dirty="0"/>
              <a:t> </a:t>
            </a:r>
            <a:r>
              <a:rPr lang="zh-TW" altLang="en-US" sz="1800" dirty="0"/>
              <a:t>衝突</a:t>
            </a:r>
            <a:endParaRPr lang="en-US" altLang="zh-TW" sz="1800" dirty="0"/>
          </a:p>
          <a:p>
            <a:endParaRPr lang="en-US" altLang="zh-TW" sz="2000" dirty="0"/>
          </a:p>
          <a:p>
            <a:r>
              <a:rPr lang="zh-TW" altLang="en-US" sz="2000" dirty="0"/>
              <a:t>解決方法</a:t>
            </a:r>
            <a:endParaRPr lang="en-US" altLang="zh-TW" sz="2000" dirty="0"/>
          </a:p>
          <a:p>
            <a:pPr lvl="1"/>
            <a:r>
              <a:rPr lang="zh-TW" altLang="en-US" sz="1800" dirty="0"/>
              <a:t>使用簡易方式改寫</a:t>
            </a:r>
            <a:r>
              <a:rPr lang="en-US" altLang="zh-TW" sz="1800" dirty="0"/>
              <a:t>(async or</a:t>
            </a:r>
            <a:r>
              <a:rPr lang="zh-TW" altLang="en-US" sz="1800" dirty="0"/>
              <a:t> </a:t>
            </a:r>
            <a:r>
              <a:rPr lang="en-US" altLang="zh-TW" sz="1800" dirty="0"/>
              <a:t>callback function)</a:t>
            </a:r>
          </a:p>
          <a:p>
            <a:pPr lvl="1"/>
            <a:r>
              <a:rPr lang="en-US" altLang="zh-TW" sz="1800" dirty="0"/>
              <a:t>AI</a:t>
            </a:r>
            <a:r>
              <a:rPr lang="zh-TW" altLang="en-US" sz="1800" dirty="0"/>
              <a:t>輔助</a:t>
            </a:r>
            <a:endParaRPr lang="en-US" altLang="zh-TW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7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96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4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5670183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46292E6B-1432-6134-489E-9649A792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411" y="1318590"/>
            <a:ext cx="382661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54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49908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44</Words>
  <Application>Microsoft Office PowerPoint</Application>
  <PresentationFormat>如螢幕大小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絲縷</vt:lpstr>
      <vt:lpstr>小專題報告 文字戰鬥遊戲</vt:lpstr>
      <vt:lpstr>遊戲介紹</vt:lpstr>
      <vt:lpstr>能力強化</vt:lpstr>
      <vt:lpstr>戰鬥資訊</vt:lpstr>
      <vt:lpstr>非同步處理的問題</vt:lpstr>
      <vt:lpstr>DEMO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俊維 劉</cp:lastModifiedBy>
  <cp:revision>3</cp:revision>
  <dcterms:created xsi:type="dcterms:W3CDTF">2013-01-27T09:14:16Z</dcterms:created>
  <dcterms:modified xsi:type="dcterms:W3CDTF">2025-04-13T17:24:29Z</dcterms:modified>
  <cp:category/>
</cp:coreProperties>
</file>