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75" r:id="rId3"/>
    <p:sldId id="286" r:id="rId4"/>
    <p:sldId id="279" r:id="rId5"/>
    <p:sldId id="280" r:id="rId6"/>
    <p:sldId id="282" r:id="rId7"/>
    <p:sldId id="288" r:id="rId8"/>
    <p:sldId id="289" r:id="rId9"/>
    <p:sldId id="290" r:id="rId10"/>
    <p:sldId id="291" r:id="rId11"/>
  </p:sldIdLst>
  <p:sldSz cx="12192000" cy="6858000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-Hélène Gatto" initials="MG" lastIdx="1" clrIdx="0">
    <p:extLst>
      <p:ext uri="{19B8F6BF-5375-455C-9EA6-DF929625EA0E}">
        <p15:presenceInfo xmlns:p15="http://schemas.microsoft.com/office/powerpoint/2012/main" userId="Marie-Hélène Gat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2336E-0C34-4D4D-8A51-1D9A16E0DBBA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91525-377A-4BE1-AF07-0588973F8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31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0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8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49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76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74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1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2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4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45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568C-DE1E-47FA-80E0-F0BC4DC3A86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5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pPr marL="0" indent="0"/>
            <a:r>
              <a:rPr lang="fr-FR" sz="2000" dirty="0"/>
              <a:t>Faire un prêt à partir du compte </a:t>
            </a:r>
            <a:r>
              <a:rPr lang="fr-FR" sz="2000" dirty="0" smtClean="0"/>
              <a:t>lecteur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Onglet Services </a:t>
            </a:r>
            <a:r>
              <a:rPr lang="fr-FR" sz="1200" dirty="0"/>
              <a:t>aux </a:t>
            </a:r>
            <a:r>
              <a:rPr lang="fr-FR" sz="1200" dirty="0" smtClean="0"/>
              <a:t>usagers. Rechercher le lecteur</a:t>
            </a:r>
            <a:endParaRPr lang="fr-FR" sz="1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1690688"/>
            <a:ext cx="9577137" cy="36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36264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Attention, lorsqu’un ouvrage rendu est demandé par un autre lecteur un message différent apparaît. </a:t>
            </a:r>
            <a:br>
              <a:rPr lang="fr-FR" sz="2800" dirty="0" smtClean="0"/>
            </a:br>
            <a:r>
              <a:rPr lang="fr-FR" sz="2800" dirty="0" smtClean="0"/>
              <a:t>Le message peut aussi être : « La destination de l’exemplaire est on </a:t>
            </a:r>
            <a:r>
              <a:rPr lang="fr-FR" sz="2800" dirty="0" err="1" smtClean="0"/>
              <a:t>hold</a:t>
            </a:r>
            <a:r>
              <a:rPr lang="fr-FR" sz="2800" dirty="0" smtClean="0"/>
              <a:t> Self pour… »</a:t>
            </a:r>
            <a:br>
              <a:rPr lang="fr-FR" sz="2800" dirty="0" smtClean="0"/>
            </a:br>
            <a:r>
              <a:rPr lang="fr-FR" sz="2800" dirty="0" smtClean="0"/>
              <a:t>Dans ce cas, sur la demande de consultation, mettre le nom du nouveau lecteur et remettre le livre sur les étagères. Le lecteur est automatiquement prévenu.</a:t>
            </a:r>
            <a:br>
              <a:rPr lang="fr-FR" sz="2800" dirty="0" smtClean="0"/>
            </a:b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5754"/>
            <a:ext cx="10515600" cy="36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61" y="1386354"/>
            <a:ext cx="9479877" cy="4351338"/>
          </a:xfrm>
        </p:spPr>
      </p:pic>
    </p:spTree>
    <p:extLst>
      <p:ext uri="{BB962C8B-B14F-4D97-AF65-F5344CB8AC3E}">
        <p14:creationId xmlns:p14="http://schemas.microsoft.com/office/powerpoint/2010/main" val="386285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 smtClean="0"/>
              <a:t>Lorsque l’ouvrage n’a pas de code-barres visible, nous vous recommandons d’ouvrir dans un autre onglet de votre navigateur la liste des réservations actives (onglet services aux usagers Rayon des réservations actives) pour copier-coller le code-barres attribué dans Alma</a:t>
            </a:r>
            <a:endParaRPr lang="fr-FR" sz="1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1459831"/>
            <a:ext cx="9256295" cy="48782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1317812" y="4123765"/>
            <a:ext cx="1255059" cy="8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2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77" y="1825625"/>
            <a:ext cx="9401646" cy="4351338"/>
          </a:xfrm>
        </p:spPr>
      </p:pic>
    </p:spTree>
    <p:extLst>
      <p:ext uri="{BB962C8B-B14F-4D97-AF65-F5344CB8AC3E}">
        <p14:creationId xmlns:p14="http://schemas.microsoft.com/office/powerpoint/2010/main" val="34777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 livre apparaît dans la liste des prêts. Il est possible de renouveler le prêt, modifier la date limite… </a:t>
            </a:r>
            <a:endParaRPr lang="fr-FR" sz="2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10" y="1825625"/>
            <a:ext cx="9269179" cy="4351338"/>
          </a:xfrm>
        </p:spPr>
      </p:pic>
    </p:spTree>
    <p:extLst>
      <p:ext uri="{BB962C8B-B14F-4D97-AF65-F5344CB8AC3E}">
        <p14:creationId xmlns:p14="http://schemas.microsoft.com/office/powerpoint/2010/main" val="302806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Rendre un livre : onglet service aux usagers -- Retourner des exemplaires</a:t>
            </a:r>
            <a:br>
              <a:rPr lang="fr-FR" sz="2000" dirty="0" smtClean="0"/>
            </a:br>
            <a:r>
              <a:rPr lang="fr-FR" sz="2000" dirty="0" smtClean="0"/>
              <a:t>On peut soit scanner si le livre est équipé ou rechercher la fiche du lecteur pour copier-coller le code-barres</a:t>
            </a:r>
            <a:br>
              <a:rPr lang="fr-FR" sz="2000" dirty="0" smtClean="0"/>
            </a:br>
            <a:endParaRPr lang="fr-FR" sz="2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99293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57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premier message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3622"/>
            <a:ext cx="10515600" cy="29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9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deuxième message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3126"/>
            <a:ext cx="10515600" cy="35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20628"/>
          </a:xfrm>
        </p:spPr>
        <p:txBody>
          <a:bodyPr>
            <a:normAutofit/>
          </a:bodyPr>
          <a:lstStyle/>
          <a:p>
            <a:r>
              <a:rPr lang="fr-FR" dirty="0" smtClean="0"/>
              <a:t>Mettre alors le livre avec la fiche de demande de consultation dans le bac-navette retour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4961"/>
            <a:ext cx="10515600" cy="2223779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 rot="16200000">
            <a:off x="7813964" y="4888740"/>
            <a:ext cx="8645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41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121</Words>
  <Application>Microsoft Office PowerPoint</Application>
  <PresentationFormat>Grand écran</PresentationFormat>
  <Paragraphs>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Faire un prêt à partir du compte lecteur Onglet Services aux usagers. Rechercher le lecteur</vt:lpstr>
      <vt:lpstr>Présentation PowerPoint</vt:lpstr>
      <vt:lpstr>Lorsque l’ouvrage n’a pas de code-barres visible, nous vous recommandons d’ouvrir dans un autre onglet de votre navigateur la liste des réservations actives (onglet services aux usagers Rayon des réservations actives) pour copier-coller le code-barres attribué dans Alma</vt:lpstr>
      <vt:lpstr>Présentation PowerPoint</vt:lpstr>
      <vt:lpstr>Le livre apparaît dans la liste des prêts. Il est possible de renouveler le prêt, modifier la date limite… </vt:lpstr>
      <vt:lpstr>Rendre un livre : onglet service aux usagers -- Retourner des exemplaires On peut soit scanner si le livre est équipé ou rechercher la fiche du lecteur pour copier-coller le code-barres </vt:lpstr>
      <vt:lpstr>Un premier message </vt:lpstr>
      <vt:lpstr>Un deuxième message</vt:lpstr>
      <vt:lpstr>Mettre alors le livre avec la fiche de demande de consultation dans le bac-navette retour</vt:lpstr>
      <vt:lpstr>Attention, lorsqu’un ouvrage rendu est demandé par un autre lecteur un message différent apparaît.  Le message peut aussi être : « La destination de l’exemplaire est on hold Self pour… » Dans ce cas, sur la demande de consultation, mettre le nom du nouveau lecteur et remettre le livre sur les étagères. Le lecteur est automatiquement prévenu. </vt:lpstr>
    </vt:vector>
  </TitlesOfParts>
  <Company>campus-condorcet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Marie-Hélène Gatto</dc:creator>
  <cp:lastModifiedBy>Marie-Hélène Gatto</cp:lastModifiedBy>
  <cp:revision>35</cp:revision>
  <cp:lastPrinted>2019-11-07T12:58:03Z</cp:lastPrinted>
  <dcterms:created xsi:type="dcterms:W3CDTF">2019-10-01T14:02:54Z</dcterms:created>
  <dcterms:modified xsi:type="dcterms:W3CDTF">2019-11-07T13:06:12Z</dcterms:modified>
</cp:coreProperties>
</file>