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3" r:id="rId8"/>
    <p:sldId id="264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19"/>
    <p:restoredTop sz="94692"/>
  </p:normalViewPr>
  <p:slideViewPr>
    <p:cSldViewPr snapToGrid="0">
      <p:cViewPr varScale="1">
        <p:scale>
          <a:sx n="100" d="100"/>
          <a:sy n="100" d="100"/>
        </p:scale>
        <p:origin x="832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MX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10/22/25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eperezceja@gmail.com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www.linkedin.com/in/eperezceja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FD1FD-15F7-A338-C415-FF4D6B0DE6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/>
              <a:t>Proyecto Final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4D6223-4C8F-B0A0-845B-D492A94A7B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b="1" dirty="0"/>
          </a:p>
          <a:p>
            <a:r>
              <a:rPr lang="es-MX" b="1" dirty="0"/>
              <a:t>ENRIQUE PÉREZ CEJA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0C87BBA-8FB3-3A4E-4D53-7E37CDCDB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13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96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5D790B-411F-F2A2-E6D7-5CF1A3E5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34F73563-FAC4-A860-205A-CD184A9172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3839"/>
            <a:ext cx="8825658" cy="593361"/>
          </a:xfrm>
        </p:spPr>
        <p:txBody>
          <a:bodyPr>
            <a:normAutofit/>
          </a:bodyPr>
          <a:lstStyle/>
          <a:p>
            <a:r>
              <a:rPr lang="es-MX" sz="2800" b="1" dirty="0"/>
              <a:t>DATOS DE CONTACTO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9A2F6BC-994D-61C4-F148-33CBB7CE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1300" cy="8509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A3CAE554-1246-9DC1-F01E-67F8150FB871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  <a:p>
            <a:r>
              <a:rPr lang="es-MX" dirty="0"/>
              <a:t>1. NOMBRE COMPLETO: </a:t>
            </a:r>
            <a:r>
              <a:rPr lang="es-MX" b="1" dirty="0"/>
              <a:t>ENRIQUE PÉREZ CEJA</a:t>
            </a:r>
          </a:p>
          <a:p>
            <a:r>
              <a:rPr lang="es-MX" dirty="0"/>
              <a:t>2. Email: </a:t>
            </a:r>
            <a:r>
              <a:rPr lang="es-MX" b="1" cap="none" dirty="0">
                <a:hlinkClick r:id="rId3"/>
              </a:rPr>
              <a:t>eperezceja@gmail.com</a:t>
            </a:r>
            <a:endParaRPr lang="es-MX" b="1" dirty="0"/>
          </a:p>
          <a:p>
            <a:r>
              <a:rPr lang="es-MX" dirty="0"/>
              <a:t>3. PERFIL LINKEDIN: </a:t>
            </a:r>
            <a:r>
              <a:rPr lang="es-MX" b="1" cap="none" dirty="0">
                <a:hlinkClick r:id="rId4"/>
              </a:rPr>
              <a:t>www.linkedin.com/in/eperezceja</a:t>
            </a:r>
            <a:endParaRPr lang="es-MX" b="1" cap="none" dirty="0"/>
          </a:p>
          <a:p>
            <a:r>
              <a:rPr lang="es-MX" cap="none" dirty="0"/>
              <a:t>4. GITHUB: </a:t>
            </a:r>
            <a:r>
              <a:rPr lang="es-MX" b="1" cap="none" dirty="0"/>
              <a:t>https://github.com/epceja</a:t>
            </a: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089205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B2E75-0399-01B7-F2BF-3124CD1B3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1E88DA8F-3D63-290E-6D89-A5FD41239B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3839"/>
            <a:ext cx="8825658" cy="593361"/>
          </a:xfrm>
        </p:spPr>
        <p:txBody>
          <a:bodyPr>
            <a:normAutofit/>
          </a:bodyPr>
          <a:lstStyle/>
          <a:p>
            <a:r>
              <a:rPr lang="es-MX" sz="2800" b="1" dirty="0"/>
              <a:t>1. Trabajo realizado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6F72EE7-4E40-2C0C-054A-B845C49C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1300" cy="8509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35CA6CD2-F939-894E-BB88-81AC64CC232F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0D73B4D6-3B02-B800-2EF9-6D8033F13A75}"/>
              </a:ext>
            </a:extLst>
          </p:cNvPr>
          <p:cNvSpPr txBox="1">
            <a:spLocks/>
          </p:cNvSpPr>
          <p:nvPr/>
        </p:nvSpPr>
        <p:spPr>
          <a:xfrm>
            <a:off x="1307355" y="22733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Practiqué con todos los ejercicios de todos los módulos del curso en la plataforma intellij de codegym.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Realicé todos los proyectos finales de cada módulo.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El proyecto final del módulo 2 fue especial diseñado por el instructor: creamos un chat con threads.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Por mi parte estudié javafx y estoy reescribiendo en javafx aplicaciones de escritorio que había desarrollado en clipper y foxpro para windows.</a:t>
            </a:r>
          </a:p>
        </p:txBody>
      </p:sp>
    </p:spTree>
    <p:extLst>
      <p:ext uri="{BB962C8B-B14F-4D97-AF65-F5344CB8AC3E}">
        <p14:creationId xmlns:p14="http://schemas.microsoft.com/office/powerpoint/2010/main" val="7185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2656C1-B595-5D5D-1A79-D3FB55B15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683F2836-57CB-D841-BDAB-09DC38AF4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3839"/>
            <a:ext cx="8825658" cy="593361"/>
          </a:xfrm>
        </p:spPr>
        <p:txBody>
          <a:bodyPr>
            <a:normAutofit/>
          </a:bodyPr>
          <a:lstStyle/>
          <a:p>
            <a:r>
              <a:rPr lang="es-MX" sz="2800" b="1" dirty="0"/>
              <a:t>2. TECNOLOGÍAS DEL CURSO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50754C0-C779-6DA4-3042-A26E9866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1300" cy="8509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5598B014-0121-1365-2469-F45A1627B1D6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5045123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92178A6B-86A3-F28B-6C42-668517FA8678}"/>
              </a:ext>
            </a:extLst>
          </p:cNvPr>
          <p:cNvSpPr txBox="1">
            <a:spLocks/>
          </p:cNvSpPr>
          <p:nvPr/>
        </p:nvSpPr>
        <p:spPr>
          <a:xfrm>
            <a:off x="491462" y="2120900"/>
            <a:ext cx="5396383" cy="4457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b="1" dirty="0"/>
              <a:t>LAS QUE MÁS ME GUSTARON: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Github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OOP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Repaso de Frontend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Maven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SQL, Hibernate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Tomcat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Docker</a:t>
            </a:r>
          </a:p>
          <a:p>
            <a:r>
              <a:rPr lang="es-MX" cap="none" dirty="0"/>
              <a:t>Porque son temas prácticos y de fácil aplicación.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ABC68A1E-48B5-0688-FA3D-F5E9EADE0FF6}"/>
              </a:ext>
            </a:extLst>
          </p:cNvPr>
          <p:cNvSpPr txBox="1">
            <a:spLocks/>
          </p:cNvSpPr>
          <p:nvPr/>
        </p:nvSpPr>
        <p:spPr>
          <a:xfrm>
            <a:off x="6200078" y="1727200"/>
            <a:ext cx="5045123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</p:txBody>
      </p:sp>
      <p:sp>
        <p:nvSpPr>
          <p:cNvPr id="9" name="Subtítulo 2">
            <a:extLst>
              <a:ext uri="{FF2B5EF4-FFF2-40B4-BE49-F238E27FC236}">
                <a16:creationId xmlns:a16="http://schemas.microsoft.com/office/drawing/2014/main" id="{62D95124-2729-5852-0E8B-AABA5E2D10D3}"/>
              </a:ext>
            </a:extLst>
          </p:cNvPr>
          <p:cNvSpPr txBox="1">
            <a:spLocks/>
          </p:cNvSpPr>
          <p:nvPr/>
        </p:nvSpPr>
        <p:spPr>
          <a:xfrm>
            <a:off x="6304156" y="2120900"/>
            <a:ext cx="5396383" cy="4457699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b="1" dirty="0"/>
              <a:t>LAS QUE Menos ME GUSTARON: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Programación funcional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Patrones de diseño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Threads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Junit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Mockito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cap="none" dirty="0"/>
              <a:t>Spring</a:t>
            </a:r>
          </a:p>
          <a:p>
            <a:r>
              <a:rPr lang="es-MX" cap="none" dirty="0"/>
              <a:t>Porque son temas difíciles de entender e implantar en aplicaciones sencillas.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cap="none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366572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49627-5841-372A-0421-0679B42E9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3F75C80-8E26-6859-4A10-2986A74AD8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3839"/>
            <a:ext cx="8825658" cy="593361"/>
          </a:xfrm>
        </p:spPr>
        <p:txBody>
          <a:bodyPr>
            <a:normAutofit/>
          </a:bodyPr>
          <a:lstStyle/>
          <a:p>
            <a:r>
              <a:rPr lang="es-MX" sz="2800" b="1" dirty="0"/>
              <a:t>3. Retos / problemas encontrados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D68E36F-13B9-DA29-FB12-4B4C723D5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1300" cy="8509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9FB8C42B-E7A6-4EE8-3C70-BE9517D1A8B7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71D75D65-39D5-99BE-CED3-FFBC4BFD69BA}"/>
              </a:ext>
            </a:extLst>
          </p:cNvPr>
          <p:cNvSpPr txBox="1">
            <a:spLocks/>
          </p:cNvSpPr>
          <p:nvPr/>
        </p:nvSpPr>
        <p:spPr>
          <a:xfrm>
            <a:off x="1307355" y="22733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Vencer Paradigma de compartir código y generar código con buenas prácticas para que sea fácilmente legible por otros desarrolladores.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Entender el concepto de la programación orientada a objetos.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Diseñar las pruebas y entender junit, mockito.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Mala traducción del material de la plataforma de codegym.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Material de la plataforma desactualizado: mucho material ya obsoleto y material de actualidad apenas se menciona.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92284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BF992-4B32-CE56-99F4-3CC025D44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BDB62B5C-7033-4C4B-A936-2C2283F73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3839"/>
            <a:ext cx="8825658" cy="593361"/>
          </a:xfrm>
        </p:spPr>
        <p:txBody>
          <a:bodyPr>
            <a:normAutofit/>
          </a:bodyPr>
          <a:lstStyle/>
          <a:p>
            <a:r>
              <a:rPr lang="es-MX" sz="2800" b="1" dirty="0"/>
              <a:t>4. Demo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FA34E3-2F53-510D-6610-ED76F5682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1300" cy="8509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72476E8D-2D48-3FA7-BC7C-2766DB168AA5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EE8B1A35-4C74-1B56-7FF4-CF2C16C15165}"/>
              </a:ext>
            </a:extLst>
          </p:cNvPr>
          <p:cNvSpPr txBox="1">
            <a:spLocks/>
          </p:cNvSpPr>
          <p:nvPr/>
        </p:nvSpPr>
        <p:spPr>
          <a:xfrm>
            <a:off x="1307355" y="1929162"/>
            <a:ext cx="8825658" cy="46494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b="1" cap="none" dirty="0"/>
              <a:t>Tarea 1</a:t>
            </a:r>
            <a:r>
              <a:rPr lang="es-MX" cap="none" dirty="0"/>
              <a:t>: Se descargó el proyecto y se estudió la esctructura para tratar de entender lo más posible.</a:t>
            </a:r>
          </a:p>
          <a:p>
            <a:r>
              <a:rPr lang="es-MX" b="1" cap="none" dirty="0"/>
              <a:t>Tarea 2</a:t>
            </a:r>
            <a:r>
              <a:rPr lang="es-MX" cap="none" dirty="0"/>
              <a:t>: Se realizaron las siguientes modificaciones:</a:t>
            </a:r>
          </a:p>
          <a:p>
            <a:r>
              <a:rPr lang="es-ES_tradnl" cap="none" dirty="0" err="1"/>
              <a:t>ProfileTestData.java</a:t>
            </a:r>
            <a:r>
              <a:rPr lang="es-ES_tradnl" cap="none" dirty="0"/>
              <a:t>: líneas 47 y 60.</a:t>
            </a:r>
            <a:endParaRPr lang="es-MX" cap="none" dirty="0"/>
          </a:p>
          <a:p>
            <a:r>
              <a:rPr lang="es-ES_tradnl" cap="none" dirty="0"/>
              <a:t>404.html: líneas 178-180.</a:t>
            </a:r>
            <a:endParaRPr lang="es-MX" cap="none" dirty="0"/>
          </a:p>
          <a:p>
            <a:r>
              <a:rPr lang="es-ES_tradnl" cap="none" dirty="0" err="1"/>
              <a:t>footer.html</a:t>
            </a:r>
            <a:r>
              <a:rPr lang="es-ES_tradnl" cap="none" dirty="0"/>
              <a:t>: líneas 78-80.</a:t>
            </a:r>
            <a:endParaRPr lang="es-MX" cap="none" dirty="0"/>
          </a:p>
          <a:p>
            <a:r>
              <a:rPr lang="es-ES_tradnl" cap="none" dirty="0" err="1"/>
              <a:t>main.html</a:t>
            </a:r>
            <a:r>
              <a:rPr lang="es-ES_tradnl" cap="none" dirty="0"/>
              <a:t>: línea 26 no se hizo nada.</a:t>
            </a:r>
            <a:endParaRPr lang="es-MX" cap="none" dirty="0"/>
          </a:p>
          <a:p>
            <a:r>
              <a:rPr lang="es-ES_tradnl" cap="none" dirty="0" err="1"/>
              <a:t>login.html</a:t>
            </a:r>
            <a:r>
              <a:rPr lang="es-ES_tradnl" cap="none" dirty="0"/>
              <a:t>: líneas 50-52.</a:t>
            </a:r>
            <a:endParaRPr lang="es-MX" cap="none" dirty="0"/>
          </a:p>
          <a:p>
            <a:r>
              <a:rPr lang="es-ES_tradnl" cap="none" dirty="0" err="1"/>
              <a:t>register.html</a:t>
            </a:r>
            <a:r>
              <a:rPr lang="es-ES_tradnl" cap="none" dirty="0"/>
              <a:t>: líneas 80-83.</a:t>
            </a:r>
            <a:endParaRPr lang="es-MX" cap="none" dirty="0"/>
          </a:p>
          <a:p>
            <a:r>
              <a:rPr lang="es-ES_tradnl" cap="none" dirty="0"/>
              <a:t>data4dev/</a:t>
            </a:r>
            <a:r>
              <a:rPr lang="es-ES_tradnl" cap="none" dirty="0" err="1"/>
              <a:t>data.sql</a:t>
            </a:r>
            <a:r>
              <a:rPr lang="es-ES_tradnl" cap="none" dirty="0"/>
              <a:t>: línea 56 cambiar “,” por “;”, </a:t>
            </a:r>
            <a:r>
              <a:rPr lang="es-ES_tradnl" cap="none" dirty="0" err="1"/>
              <a:t>comentariar</a:t>
            </a:r>
            <a:r>
              <a:rPr lang="es-ES_tradnl" cap="none" dirty="0"/>
              <a:t> línea 57.</a:t>
            </a:r>
            <a:endParaRPr lang="es-MX" cap="none" dirty="0"/>
          </a:p>
          <a:p>
            <a:r>
              <a:rPr lang="es-ES_tradnl" cap="none" dirty="0" err="1"/>
              <a:t>resources</a:t>
            </a:r>
            <a:r>
              <a:rPr lang="es-ES_tradnl" cap="none" dirty="0"/>
              <a:t>/</a:t>
            </a:r>
            <a:r>
              <a:rPr lang="es-ES_tradnl" cap="none" dirty="0" err="1"/>
              <a:t>data.sql</a:t>
            </a:r>
            <a:r>
              <a:rPr lang="es-ES_tradnl" cap="none" dirty="0"/>
              <a:t>: línea 56 cambiar “,” por “;”, </a:t>
            </a:r>
            <a:r>
              <a:rPr lang="es-ES_tradnl" cap="none" dirty="0" err="1"/>
              <a:t>comentariar</a:t>
            </a:r>
            <a:r>
              <a:rPr lang="es-ES_tradnl" cap="none" dirty="0"/>
              <a:t> línea 57.</a:t>
            </a:r>
            <a:endParaRPr lang="es-MX" cap="none" dirty="0"/>
          </a:p>
          <a:p>
            <a:r>
              <a:rPr lang="es-ES_tradnl" cap="none" dirty="0" err="1"/>
              <a:t>application.yaml</a:t>
            </a:r>
            <a:r>
              <a:rPr lang="es-ES_tradnl" cap="none" dirty="0"/>
              <a:t>: líneas 64-67 y líneas 76-80</a:t>
            </a:r>
            <a:r>
              <a:rPr lang="es-ES_tradnl" dirty="0"/>
              <a:t>.</a:t>
            </a:r>
            <a:endParaRPr lang="es-MX" cap="none" dirty="0"/>
          </a:p>
        </p:txBody>
      </p:sp>
    </p:spTree>
    <p:extLst>
      <p:ext uri="{BB962C8B-B14F-4D97-AF65-F5344CB8AC3E}">
        <p14:creationId xmlns:p14="http://schemas.microsoft.com/office/powerpoint/2010/main" val="12537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3075A-5DFA-F681-E367-5BC5DE583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F95E22D5-C219-3FE1-7001-84713A1542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3839"/>
            <a:ext cx="8825658" cy="593361"/>
          </a:xfrm>
        </p:spPr>
        <p:txBody>
          <a:bodyPr>
            <a:normAutofit/>
          </a:bodyPr>
          <a:lstStyle/>
          <a:p>
            <a:r>
              <a:rPr lang="es-MX" sz="2800" b="1" dirty="0"/>
              <a:t>4. Demo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561771-E1EA-7086-0957-3A5F90CE0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1300" cy="8509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812370C2-1FE3-06D3-5C87-3C8F7E6A7F13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DB409D12-620D-479C-CDE4-2F3816608731}"/>
              </a:ext>
            </a:extLst>
          </p:cNvPr>
          <p:cNvSpPr txBox="1">
            <a:spLocks/>
          </p:cNvSpPr>
          <p:nvPr/>
        </p:nvSpPr>
        <p:spPr>
          <a:xfrm>
            <a:off x="1307355" y="1929162"/>
            <a:ext cx="8825658" cy="4649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b="1" cap="none" dirty="0"/>
              <a:t>Tarea 3</a:t>
            </a:r>
            <a:r>
              <a:rPr lang="es-MX" cap="none" dirty="0"/>
              <a:t>: Se creó un archivo .env con las variables de entorno para los datos sensibles de seguridad.</a:t>
            </a:r>
          </a:p>
          <a:p>
            <a:r>
              <a:rPr lang="es-ES_tradnl" cap="none" dirty="0"/>
              <a:t>Se instaló plugin </a:t>
            </a:r>
            <a:r>
              <a:rPr lang="es-ES_tradnl" cap="none" dirty="0" err="1"/>
              <a:t>envfile</a:t>
            </a:r>
            <a:r>
              <a:rPr lang="es-ES_tradnl" cap="none" dirty="0"/>
              <a:t> 3.4.2.</a:t>
            </a:r>
            <a:endParaRPr lang="es-MX" cap="none" dirty="0"/>
          </a:p>
          <a:p>
            <a:r>
              <a:rPr lang="es-ES_tradnl" cap="none" dirty="0"/>
              <a:t>Se agregó la dependencia </a:t>
            </a:r>
            <a:r>
              <a:rPr lang="es-ES_tradnl" cap="none" dirty="0" err="1"/>
              <a:t>dotenv</a:t>
            </a:r>
            <a:r>
              <a:rPr lang="es-ES_tradnl" cap="none" dirty="0"/>
              <a:t>-java 3.2.0 al </a:t>
            </a:r>
            <a:r>
              <a:rPr lang="es-ES_tradnl" cap="none" dirty="0" err="1"/>
              <a:t>pom.xml</a:t>
            </a:r>
            <a:r>
              <a:rPr lang="es-ES_tradnl" cap="none" dirty="0"/>
              <a:t>.</a:t>
            </a:r>
          </a:p>
          <a:p>
            <a:r>
              <a:rPr lang="es-ES_tradnl" cap="none" dirty="0"/>
              <a:t>Se modificó </a:t>
            </a:r>
            <a:r>
              <a:rPr lang="es-ES_tradnl" cap="none" dirty="0" err="1"/>
              <a:t>CodegymJiraApplication.java</a:t>
            </a:r>
            <a:r>
              <a:rPr lang="es-ES_tradnl" cap="none" dirty="0"/>
              <a:t>, se le cargó explícitamente el .</a:t>
            </a:r>
            <a:r>
              <a:rPr lang="es-ES_tradnl" cap="none" dirty="0" err="1"/>
              <a:t>env</a:t>
            </a:r>
            <a:r>
              <a:rPr lang="es-ES_tradnl" cap="none" dirty="0"/>
              <a:t> y se establecieron sus valores como propiedades del sistema antes de que </a:t>
            </a:r>
            <a:r>
              <a:rPr lang="es-ES_tradnl" cap="none" dirty="0" err="1"/>
              <a:t>spring</a:t>
            </a:r>
            <a:r>
              <a:rPr lang="es-ES_tradnl" cap="none" dirty="0"/>
              <a:t> </a:t>
            </a:r>
            <a:r>
              <a:rPr lang="es-ES_tradnl" cap="none" dirty="0" err="1"/>
              <a:t>boot</a:t>
            </a:r>
            <a:r>
              <a:rPr lang="es-ES_tradnl" cap="none" dirty="0"/>
              <a:t> inicie</a:t>
            </a:r>
            <a:r>
              <a:rPr lang="es-MX" cap="none" dirty="0"/>
              <a:t>.</a:t>
            </a:r>
          </a:p>
          <a:p>
            <a:r>
              <a:rPr lang="es-MX" cap="none" dirty="0"/>
              <a:t>Se creó DotenvInitializer.java y se configuró en BaseTests.java para que todos los tests carguen las variables del .env antes de ejecutarse.</a:t>
            </a:r>
          </a:p>
          <a:p>
            <a:r>
              <a:rPr lang="es-MX" cap="none" dirty="0"/>
              <a:t>Tarea 4: Se incluyeron los valores de las propiedades de configuración del correo en el archivo .env como variables de entorno. </a:t>
            </a:r>
          </a:p>
        </p:txBody>
      </p:sp>
    </p:spTree>
    <p:extLst>
      <p:ext uri="{BB962C8B-B14F-4D97-AF65-F5344CB8AC3E}">
        <p14:creationId xmlns:p14="http://schemas.microsoft.com/office/powerpoint/2010/main" val="351836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27ECD7-DB16-42CC-68BC-B83D0775C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C29CC694-3FA7-1706-92C7-2A8473386C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3839"/>
            <a:ext cx="8825658" cy="593361"/>
          </a:xfrm>
        </p:spPr>
        <p:txBody>
          <a:bodyPr>
            <a:normAutofit/>
          </a:bodyPr>
          <a:lstStyle/>
          <a:p>
            <a:r>
              <a:rPr lang="es-MX" sz="2800" b="1" dirty="0"/>
              <a:t>4. Demo final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CDFFCAF-371A-F2C4-64CF-427A7E022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1300" cy="8509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05BEDBB6-5246-BF02-92A4-1009B4AE181B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453BC751-79C3-E1BA-5EAF-EBC344D34C18}"/>
              </a:ext>
            </a:extLst>
          </p:cNvPr>
          <p:cNvSpPr txBox="1">
            <a:spLocks/>
          </p:cNvSpPr>
          <p:nvPr/>
        </p:nvSpPr>
        <p:spPr>
          <a:xfrm>
            <a:off x="1307355" y="1929162"/>
            <a:ext cx="8825658" cy="46494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s-MX" b="1" cap="none" dirty="0"/>
              <a:t>Tarea 5</a:t>
            </a:r>
            <a:r>
              <a:rPr lang="es-MX" cap="none" dirty="0"/>
              <a:t>: No se terminó.</a:t>
            </a:r>
          </a:p>
          <a:p>
            <a:r>
              <a:rPr lang="es-MX" b="1" cap="none" dirty="0"/>
              <a:t>Tarea 6</a:t>
            </a:r>
            <a:r>
              <a:rPr lang="es-MX" cap="none" dirty="0"/>
              <a:t>: No se terminó.</a:t>
            </a:r>
          </a:p>
          <a:p>
            <a:r>
              <a:rPr lang="es-MX" b="1" cap="none" dirty="0"/>
              <a:t>Tarea 7</a:t>
            </a:r>
            <a:r>
              <a:rPr lang="es-MX" cap="none" dirty="0"/>
              <a:t>: Para modernizar se utilizó Java NIO.2 (java.nio.file) en lugar de las antiguas clases java.io.File y FileOutputStream. </a:t>
            </a:r>
          </a:p>
          <a:p>
            <a:r>
              <a:rPr lang="es-MX" b="1" cap="none" dirty="0"/>
              <a:t>Tarea 8</a:t>
            </a:r>
            <a:r>
              <a:rPr lang="es-MX" cap="none" dirty="0"/>
              <a:t>: No se terminó.</a:t>
            </a:r>
          </a:p>
          <a:p>
            <a:r>
              <a:rPr lang="es-MX" b="1" cap="none" dirty="0"/>
              <a:t>Tarea 9</a:t>
            </a:r>
            <a:r>
              <a:rPr lang="es-MX" cap="none" dirty="0"/>
              <a:t>: No se terminó.</a:t>
            </a:r>
          </a:p>
          <a:p>
            <a:r>
              <a:rPr lang="es-MX" b="1" cap="none" dirty="0"/>
              <a:t>Tarea 10</a:t>
            </a:r>
            <a:r>
              <a:rPr lang="es-MX" cap="none" dirty="0"/>
              <a:t>: Se escribió el dockerfile.yml con base en el script de la plataforma de Codegym.</a:t>
            </a:r>
          </a:p>
          <a:p>
            <a:r>
              <a:rPr lang="es-MX" b="1" cap="none" dirty="0"/>
              <a:t>Tarea 11</a:t>
            </a:r>
            <a:r>
              <a:rPr lang="es-MX" cap="none" dirty="0"/>
              <a:t>: Se escribió el docker-compose.yml sin lo referente a Nginx.</a:t>
            </a:r>
          </a:p>
          <a:p>
            <a:r>
              <a:rPr lang="es-MX" b="1" cap="none" dirty="0"/>
              <a:t>Tarea 12</a:t>
            </a:r>
            <a:r>
              <a:rPr lang="es-MX" cap="none" dirty="0"/>
              <a:t>: No se terminó.</a:t>
            </a:r>
          </a:p>
          <a:p>
            <a:r>
              <a:rPr lang="es-MX" b="1" cap="none" dirty="0"/>
              <a:t>Tarea 13</a:t>
            </a:r>
            <a:r>
              <a:rPr lang="es-MX" cap="none" dirty="0"/>
              <a:t>: No se terminó.</a:t>
            </a:r>
          </a:p>
        </p:txBody>
      </p:sp>
    </p:spTree>
    <p:extLst>
      <p:ext uri="{BB962C8B-B14F-4D97-AF65-F5344CB8AC3E}">
        <p14:creationId xmlns:p14="http://schemas.microsoft.com/office/powerpoint/2010/main" val="1838888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47732E-C769-8ADE-3A97-928C9298B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>
            <a:extLst>
              <a:ext uri="{FF2B5EF4-FFF2-40B4-BE49-F238E27FC236}">
                <a16:creationId xmlns:a16="http://schemas.microsoft.com/office/drawing/2014/main" id="{9F82878F-BF41-BF4A-124E-5D9B0CE3FD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133839"/>
            <a:ext cx="8825658" cy="593361"/>
          </a:xfrm>
        </p:spPr>
        <p:txBody>
          <a:bodyPr>
            <a:normAutofit/>
          </a:bodyPr>
          <a:lstStyle/>
          <a:p>
            <a:r>
              <a:rPr lang="es-MX" sz="2800" b="1" dirty="0"/>
              <a:t>5. Comentarios finales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950A21C-13F2-2087-E8A4-029C7EC66D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781300" cy="850900"/>
          </a:xfrm>
          <a:prstGeom prst="rect">
            <a:avLst/>
          </a:prstGeom>
        </p:spPr>
      </p:pic>
      <p:sp>
        <p:nvSpPr>
          <p:cNvPr id="5" name="Subtítulo 2">
            <a:extLst>
              <a:ext uri="{FF2B5EF4-FFF2-40B4-BE49-F238E27FC236}">
                <a16:creationId xmlns:a16="http://schemas.microsoft.com/office/drawing/2014/main" id="{446365E5-98C0-5A54-AAEA-55194156D79B}"/>
              </a:ext>
            </a:extLst>
          </p:cNvPr>
          <p:cNvSpPr txBox="1">
            <a:spLocks/>
          </p:cNvSpPr>
          <p:nvPr/>
        </p:nvSpPr>
        <p:spPr>
          <a:xfrm>
            <a:off x="1154955" y="21209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s-MX" dirty="0"/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C4F3B726-23B3-7211-9E9E-5DEC30FA30FF}"/>
              </a:ext>
            </a:extLst>
          </p:cNvPr>
          <p:cNvSpPr txBox="1">
            <a:spLocks/>
          </p:cNvSpPr>
          <p:nvPr/>
        </p:nvSpPr>
        <p:spPr>
          <a:xfrm>
            <a:off x="1307355" y="2273300"/>
            <a:ext cx="8825658" cy="43052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Como antecedente, Mi objetivo para el curso es conocer con suficiente profundidad un lenguaje muy utilizado en la industria. Aunque mi orientación es desarrollar aplicaciones de escritorio y posiblemente móviles.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Todos los mentores cumplieron con el objetivo del aprendizaje, cada uno con su método.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El conocer java, me ha facilitado mucho el comprender otros lenguajes como python, javascript y por supuesto kotlin.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dirty="0"/>
              <a:t>Sí tengo algunas sugerencias para los mentores, pero los contactaré de forma personal en slack.</a:t>
            </a:r>
          </a:p>
        </p:txBody>
      </p:sp>
    </p:spTree>
    <p:extLst>
      <p:ext uri="{BB962C8B-B14F-4D97-AF65-F5344CB8AC3E}">
        <p14:creationId xmlns:p14="http://schemas.microsoft.com/office/powerpoint/2010/main" val="104722750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809</TotalTime>
  <Words>703</Words>
  <Application>Microsoft Macintosh PowerPoint</Application>
  <PresentationFormat>Panorámica</PresentationFormat>
  <Paragraphs>73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Ion</vt:lpstr>
      <vt:lpstr>Proyecto Final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Enrique Pérez Ceja</dc:creator>
  <cp:lastModifiedBy>Enrique Pérez Ceja</cp:lastModifiedBy>
  <cp:revision>17</cp:revision>
  <dcterms:created xsi:type="dcterms:W3CDTF">2025-10-14T16:41:23Z</dcterms:created>
  <dcterms:modified xsi:type="dcterms:W3CDTF">2025-10-23T01:37:30Z</dcterms:modified>
</cp:coreProperties>
</file>