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118CB0-6886-4FB2-8149-87B4055D34CA}" v="4" dt="2025-01-14T19:49:37.0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itlyn Griffin" userId="664379fb984f36f3" providerId="LiveId" clId="{C7118CB0-6886-4FB2-8149-87B4055D34CA}"/>
    <pc:docChg chg="addSld modSld modMainMaster">
      <pc:chgData name="Kaitlyn Griffin" userId="664379fb984f36f3" providerId="LiveId" clId="{C7118CB0-6886-4FB2-8149-87B4055D34CA}" dt="2025-01-14T19:49:43.323" v="29" actId="20577"/>
      <pc:docMkLst>
        <pc:docMk/>
      </pc:docMkLst>
      <pc:sldChg chg="modSp new mod">
        <pc:chgData name="Kaitlyn Griffin" userId="664379fb984f36f3" providerId="LiveId" clId="{C7118CB0-6886-4FB2-8149-87B4055D34CA}" dt="2025-01-14T19:49:43.323" v="29" actId="20577"/>
        <pc:sldMkLst>
          <pc:docMk/>
          <pc:sldMk cId="2531618135" sldId="256"/>
        </pc:sldMkLst>
        <pc:spChg chg="mod">
          <ac:chgData name="Kaitlyn Griffin" userId="664379fb984f36f3" providerId="LiveId" clId="{C7118CB0-6886-4FB2-8149-87B4055D34CA}" dt="2025-01-14T19:49:43.323" v="29" actId="20577"/>
          <ac:spMkLst>
            <pc:docMk/>
            <pc:sldMk cId="2531618135" sldId="256"/>
            <ac:spMk id="2" creationId="{263C5E7C-4B2D-0355-ED14-EB782BA67E31}"/>
          </ac:spMkLst>
        </pc:spChg>
        <pc:spChg chg="mod">
          <ac:chgData name="Kaitlyn Griffin" userId="664379fb984f36f3" providerId="LiveId" clId="{C7118CB0-6886-4FB2-8149-87B4055D34CA}" dt="2025-01-14T19:49:05.602" v="2"/>
          <ac:spMkLst>
            <pc:docMk/>
            <pc:sldMk cId="2531618135" sldId="256"/>
            <ac:spMk id="3" creationId="{8E9E179A-180E-DBE7-2C85-05592A38327A}"/>
          </ac:spMkLst>
        </pc:spChg>
      </pc:sldChg>
      <pc:sldMasterChg chg="setBg">
        <pc:chgData name="Kaitlyn Griffin" userId="664379fb984f36f3" providerId="LiveId" clId="{C7118CB0-6886-4FB2-8149-87B4055D34CA}" dt="2025-01-14T19:49:37.095" v="4"/>
        <pc:sldMasterMkLst>
          <pc:docMk/>
          <pc:sldMasterMk cId="249793963" sldId="2147483672"/>
        </pc:sldMasterMkLst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708E-725D-4697-97E8-2CA857A3D7BC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B44B-899E-479C-9FD4-861B195AE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45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708E-725D-4697-97E8-2CA857A3D7BC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B44B-899E-479C-9FD4-861B195AE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41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708E-725D-4697-97E8-2CA857A3D7BC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B44B-899E-479C-9FD4-861B195AE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26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708E-725D-4697-97E8-2CA857A3D7BC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B44B-899E-479C-9FD4-861B195AE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9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708E-725D-4697-97E8-2CA857A3D7BC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B44B-899E-479C-9FD4-861B195AE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31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708E-725D-4697-97E8-2CA857A3D7BC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B44B-899E-479C-9FD4-861B195AE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39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708E-725D-4697-97E8-2CA857A3D7BC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B44B-899E-479C-9FD4-861B195AE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708E-725D-4697-97E8-2CA857A3D7BC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B44B-899E-479C-9FD4-861B195AE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816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708E-725D-4697-97E8-2CA857A3D7BC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B44B-899E-479C-9FD4-861B195AE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20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708E-725D-4697-97E8-2CA857A3D7BC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B44B-899E-479C-9FD4-861B195AE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69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708E-725D-4697-97E8-2CA857A3D7BC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B44B-899E-479C-9FD4-861B195AE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4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708E-725D-4697-97E8-2CA857A3D7BC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B44B-899E-479C-9FD4-861B195AE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5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708E-725D-4697-97E8-2CA857A3D7BC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B44B-899E-479C-9FD4-861B195AE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50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708E-725D-4697-97E8-2CA857A3D7BC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B44B-899E-479C-9FD4-861B195AE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95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708E-725D-4697-97E8-2CA857A3D7BC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B44B-899E-479C-9FD4-861B195AE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12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708E-725D-4697-97E8-2CA857A3D7BC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B44B-899E-479C-9FD4-861B195AE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6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D3BF708E-725D-4697-97E8-2CA857A3D7BC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0B5B44B-899E-479C-9FD4-861B195AE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35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3BF708E-725D-4697-97E8-2CA857A3D7BC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0B5B44B-899E-479C-9FD4-861B195AE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39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C5E7C-4B2D-0355-ED14-EB782BA67E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Continued Fractions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E179A-180E-DBE7-2C85-05592A3832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6181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Mesh</vt:lpstr>
      <vt:lpstr>Continued Fractions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Kaitlyn Griffin</dc:creator>
  <cp:lastModifiedBy>Kaitlyn Griffin</cp:lastModifiedBy>
  <cp:revision>1</cp:revision>
  <dcterms:created xsi:type="dcterms:W3CDTF">2025-01-14T19:48:14Z</dcterms:created>
  <dcterms:modified xsi:type="dcterms:W3CDTF">2025-01-14T19:49:45Z</dcterms:modified>
</cp:coreProperties>
</file>