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12" r:id="rId4"/>
    <p:sldId id="413" r:id="rId5"/>
    <p:sldId id="414" r:id="rId6"/>
    <p:sldId id="415" r:id="rId7"/>
    <p:sldId id="416" r:id="rId8"/>
    <p:sldId id="41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1" Type="http://schemas.openxmlformats.org/officeDocument/2006/relationships/tags" Target="../tags/tag41.xml"/><Relationship Id="rId20" Type="http://schemas.openxmlformats.org/officeDocument/2006/relationships/tags" Target="../tags/tag40.xml"/><Relationship Id="rId2" Type="http://schemas.openxmlformats.org/officeDocument/2006/relationships/tags" Target="../tags/tag22.xml"/><Relationship Id="rId19" Type="http://schemas.openxmlformats.org/officeDocument/2006/relationships/tags" Target="../tags/tag39.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2"/>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5" name="椭圆 4"/>
          <p:cNvSpPr/>
          <p:nvPr>
            <p:custDataLst>
              <p:tags r:id="rId3"/>
            </p:custDataLst>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6" name="任意多边形: 形状 5"/>
          <p:cNvSpPr/>
          <p:nvPr>
            <p:custDataLst>
              <p:tags r:id="rId4"/>
            </p:custDataLst>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7" name="任意多边形: 形状 6"/>
          <p:cNvSpPr/>
          <p:nvPr>
            <p:custDataLst>
              <p:tags r:id="rId5"/>
            </p:custDataLst>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8" name="任意多边形: 形状 7"/>
          <p:cNvSpPr/>
          <p:nvPr>
            <p:custDataLst>
              <p:tags r:id="rId6"/>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9" name="任意多边形: 形状 8"/>
          <p:cNvSpPr/>
          <p:nvPr>
            <p:custDataLst>
              <p:tags r:id="rId7"/>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10" name="KSO_Shape"/>
          <p:cNvSpPr/>
          <p:nvPr>
            <p:custDataLst>
              <p:tags r:id="rId8"/>
            </p:custDataLst>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9"/>
            </p:custDataLst>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0"/>
            </p:custDataLst>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1"/>
            </p:custDataLst>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4" name=" 184"/>
          <p:cNvSpPr/>
          <p:nvPr>
            <p:custDataLst>
              <p:tags r:id="rId12"/>
            </p:custDataLst>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a:solidFill>
                <a:srgbClr val="FFFFFF"/>
              </a:solidFill>
              <a:latin typeface="微软雅黑" panose="020B0503020204020204" pitchFamily="34" charset="-122"/>
              <a:cs typeface="微软雅黑" panose="020B0503020204020204" pitchFamily="34" charset="-122"/>
            </a:endParaRPr>
          </a:p>
        </p:txBody>
      </p:sp>
      <p:sp>
        <p:nvSpPr>
          <p:cNvPr id="2" name="标题 1"/>
          <p:cNvSpPr>
            <a:spLocks noGrp="1"/>
          </p:cNvSpPr>
          <p:nvPr>
            <p:ph type="ctrTitle" hasCustomPrompt="1"/>
            <p:custDataLst>
              <p:tags r:id="rId13"/>
            </p:custDataLst>
          </p:nvPr>
        </p:nvSpPr>
        <p:spPr>
          <a:xfrm>
            <a:off x="2757714" y="2510565"/>
            <a:ext cx="6676572" cy="902363"/>
          </a:xfrm>
        </p:spPr>
        <p:txBody>
          <a:bodyPr anchor="b">
            <a:normAutofit/>
          </a:bodyPr>
          <a:lstStyle>
            <a:lvl1pPr algn="ctr">
              <a:defRPr sz="4800" b="1">
                <a:solidFill>
                  <a:schemeClr val="tx1">
                    <a:lumMod val="65000"/>
                    <a:lumOff val="35000"/>
                  </a:schemeClr>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4"/>
            </p:custDataLst>
          </p:nvPr>
        </p:nvSpPr>
        <p:spPr>
          <a:xfrm>
            <a:off x="2757714" y="3461461"/>
            <a:ext cx="6676572" cy="590550"/>
          </a:xfrm>
        </p:spPr>
        <p:txBody>
          <a:bodyPr>
            <a:normAutofit/>
          </a:bodyPr>
          <a:lstStyle>
            <a:lvl1pPr marL="0" indent="0" algn="ctr">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5" name="日期占位符 3"/>
          <p:cNvSpPr>
            <a:spLocks noGrp="1"/>
          </p:cNvSpPr>
          <p:nvPr>
            <p:ph type="dt" sz="half" idx="10"/>
            <p:custDataLst>
              <p:tags r:id="rId15"/>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fld>
            <a:endParaRPr lang="zh-CN" altLang="en-US"/>
          </a:p>
        </p:txBody>
      </p:sp>
      <p:sp>
        <p:nvSpPr>
          <p:cNvPr id="16" name="页脚占位符 4"/>
          <p:cNvSpPr>
            <a:spLocks noGrp="1"/>
          </p:cNvSpPr>
          <p:nvPr>
            <p:ph type="ftr" sz="quarter" idx="11"/>
            <p:custDataLst>
              <p:tags r:id="rId16"/>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17" name="灯片编号占位符 5"/>
          <p:cNvSpPr>
            <a:spLocks noGrp="1"/>
          </p:cNvSpPr>
          <p:nvPr>
            <p:ph type="sldNum" sz="quarter" idx="12"/>
            <p:custDataLst>
              <p:tags r:id="rId17"/>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2"/>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4" name="椭圆 3"/>
          <p:cNvSpPr/>
          <p:nvPr>
            <p:custDataLst>
              <p:tags r:id="rId3"/>
            </p:custDataLst>
          </p:nvPr>
        </p:nvSpPr>
        <p:spPr>
          <a:xfrm>
            <a:off x="1481138" y="1231812"/>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5" name="任意多边形: 形状 4"/>
          <p:cNvSpPr/>
          <p:nvPr>
            <p:custDataLst>
              <p:tags r:id="rId4"/>
            </p:custDataLst>
          </p:nvPr>
        </p:nvSpPr>
        <p:spPr>
          <a:xfrm>
            <a:off x="8089900" y="-7938"/>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6" name="任意多边形: 形状 5"/>
          <p:cNvSpPr/>
          <p:nvPr>
            <p:custDataLst>
              <p:tags r:id="rId5"/>
            </p:custDataLst>
          </p:nvPr>
        </p:nvSpPr>
        <p:spPr>
          <a:xfrm>
            <a:off x="4592638" y="5781675"/>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7" name="任意多边形: 形状 6"/>
          <p:cNvSpPr/>
          <p:nvPr>
            <p:custDataLst>
              <p:tags r:id="rId6"/>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8" name="任意多边形: 形状 7"/>
          <p:cNvSpPr/>
          <p:nvPr>
            <p:custDataLst>
              <p:tags r:id="rId7"/>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9" name="KSO_Shape"/>
          <p:cNvSpPr/>
          <p:nvPr>
            <p:custDataLst>
              <p:tags r:id="rId8"/>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0" name="KSO_Shape"/>
          <p:cNvSpPr/>
          <p:nvPr>
            <p:custDataLst>
              <p:tags r:id="rId9"/>
            </p:custDataLst>
          </p:nvPr>
        </p:nvSpPr>
        <p:spPr>
          <a:xfrm rot="10154805">
            <a:off x="8273266" y="23358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10"/>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1"/>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hasCustomPrompt="1"/>
            <p:custDataLst>
              <p:tags r:id="rId12"/>
            </p:custDataLst>
          </p:nvPr>
        </p:nvSpPr>
        <p:spPr>
          <a:xfrm>
            <a:off x="1936564" y="2842161"/>
            <a:ext cx="8318872" cy="1173679"/>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5"/>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3"/>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4" name="页脚占位符 3"/>
          <p:cNvSpPr>
            <a:spLocks noGrp="1"/>
          </p:cNvSpPr>
          <p:nvPr>
            <p:ph type="ftr" sz="quarter" idx="11"/>
            <p:custDataLst>
              <p:tags r:id="rId14"/>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5" name="灯片编号占位符 4"/>
          <p:cNvSpPr>
            <a:spLocks noGrp="1"/>
          </p:cNvSpPr>
          <p:nvPr>
            <p:ph type="sldNum" sz="quarter" idx="12"/>
            <p:custDataLst>
              <p:tags r:id="rId15"/>
            </p:custDataLst>
          </p:nvPr>
        </p:nvSpPr>
        <p:spPr/>
        <p:txBody>
          <a:bodyPr/>
          <a:lstStyle>
            <a:lvl1pPr>
              <a:defRPr/>
            </a:lvl1pPr>
          </a:lstStyle>
          <a:p>
            <a:pPr>
              <a:defRPr/>
            </a:pPr>
            <a:fld id="{5F28921A-3659-40E6-BF05-B007AA185C5C}"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2"/>
            </p:custDataLst>
          </p:nvPr>
        </p:nvSpPr>
        <p:spPr>
          <a:xfrm>
            <a:off x="1408113" y="2114550"/>
            <a:ext cx="2681287"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pitchFamily="34" charset="-122"/>
              <a:cs typeface="Arial" panose="020B0604020202020204" pitchFamily="34" charset="0"/>
              <a:sym typeface="+mn-ea"/>
            </a:endParaRPr>
          </a:p>
        </p:txBody>
      </p:sp>
      <p:sp>
        <p:nvSpPr>
          <p:cNvPr id="5" name="椭圆 4"/>
          <p:cNvSpPr/>
          <p:nvPr>
            <p:custDataLst>
              <p:tags r:id="rId3"/>
            </p:custDataLst>
          </p:nvPr>
        </p:nvSpPr>
        <p:spPr>
          <a:xfrm>
            <a:off x="1574800" y="2266950"/>
            <a:ext cx="2378075"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cxnSp>
        <p:nvCxnSpPr>
          <p:cNvPr id="6" name="直接连接符 5"/>
          <p:cNvCxnSpPr/>
          <p:nvPr>
            <p:custDataLst>
              <p:tags r:id="rId4"/>
            </p:custDataLst>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5"/>
            </p:custDataLst>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8" name="椭圆 7"/>
          <p:cNvSpPr/>
          <p:nvPr>
            <p:custDataLst>
              <p:tags r:id="rId6"/>
            </p:custDataLst>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9" name="椭圆 8"/>
          <p:cNvSpPr/>
          <p:nvPr>
            <p:custDataLst>
              <p:tags r:id="rId7"/>
            </p:custDataLst>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10" name="椭圆 9"/>
          <p:cNvSpPr/>
          <p:nvPr>
            <p:custDataLst>
              <p:tags r:id="rId8"/>
            </p:custDataLst>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11" name="KSO_Shape"/>
          <p:cNvSpPr/>
          <p:nvPr>
            <p:custDataLst>
              <p:tags r:id="rId9"/>
            </p:custDataLst>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0"/>
            </p:custDataLst>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1"/>
            </p:custDataLst>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4" name="KSO_Shape"/>
          <p:cNvSpPr/>
          <p:nvPr>
            <p:custDataLst>
              <p:tags r:id="rId12"/>
            </p:custDataLst>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5" name="KSO_Shape"/>
          <p:cNvSpPr/>
          <p:nvPr>
            <p:custDataLst>
              <p:tags r:id="rId13"/>
            </p:custDataLst>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6" name="KSO_Shape"/>
          <p:cNvSpPr/>
          <p:nvPr>
            <p:custDataLst>
              <p:tags r:id="rId14"/>
            </p:custDataLst>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7" name="KSO_Shape"/>
          <p:cNvSpPr/>
          <p:nvPr>
            <p:custDataLst>
              <p:tags r:id="rId15"/>
            </p:custDataLst>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8" name="KSO_Shape"/>
          <p:cNvSpPr/>
          <p:nvPr>
            <p:custDataLst>
              <p:tags r:id="rId16"/>
            </p:custDataLst>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p:custDataLst>
              <p:tags r:id="rId17"/>
            </p:custDataLst>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18"/>
            </p:custDataLst>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19" name="日期占位符 3"/>
          <p:cNvSpPr>
            <a:spLocks noGrp="1"/>
          </p:cNvSpPr>
          <p:nvPr>
            <p:ph type="dt" sz="half" idx="10"/>
            <p:custDataLst>
              <p:tags r:id="rId19"/>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fld>
            <a:endParaRPr lang="zh-CN" altLang="en-US"/>
          </a:p>
        </p:txBody>
      </p:sp>
      <p:sp>
        <p:nvSpPr>
          <p:cNvPr id="20" name="页脚占位符 4"/>
          <p:cNvSpPr>
            <a:spLocks noGrp="1"/>
          </p:cNvSpPr>
          <p:nvPr>
            <p:ph type="ftr" sz="quarter" idx="11"/>
            <p:custDataLst>
              <p:tags r:id="rId20"/>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21" name="灯片编号占位符 5"/>
          <p:cNvSpPr>
            <a:spLocks noGrp="1"/>
          </p:cNvSpPr>
          <p:nvPr>
            <p:ph type="sldNum" sz="quarter" idx="12"/>
            <p:custDataLst>
              <p:tags r:id="rId21"/>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a:t>
            </a:r>
            <a:r>
              <a:rPr lang="zh-CN" altLang="en-US" noProof="1">
                <a:sym typeface="+mn-ea"/>
              </a:rPr>
              <a:t>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dirty="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smtClean="0">
                <a:solidFill>
                  <a:schemeClr val="tx1">
                    <a:tint val="75000"/>
                  </a:schemeClr>
                </a:solidFill>
                <a:latin typeface="微软雅黑" panose="020B0503020204020204" pitchFamily="34" charset="-122"/>
                <a:cs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p>
            <a:r>
              <a:rPr lang="zh-CN" altLang="en-US" sz="5400">
                <a:solidFill>
                  <a:schemeClr val="tx1">
                    <a:lumMod val="95000"/>
                    <a:lumOff val="5000"/>
                  </a:schemeClr>
                </a:solidFill>
                <a:uFillTx/>
                <a:latin typeface="Arial" panose="020B0604020202020204" pitchFamily="34" charset="0"/>
                <a:ea typeface="微软雅黑" panose="020B0503020204020204" pitchFamily="34" charset="-122"/>
                <a:sym typeface="+mn-ea"/>
              </a:rPr>
              <a:t>如何更好的</a:t>
            </a:r>
            <a:r>
              <a:rPr lang="en-US" altLang="zh-CN" sz="5400">
                <a:solidFill>
                  <a:schemeClr val="tx1">
                    <a:lumMod val="95000"/>
                    <a:lumOff val="5000"/>
                  </a:schemeClr>
                </a:solidFill>
                <a:uFillTx/>
                <a:latin typeface="Arial" panose="020B0604020202020204" pitchFamily="34" charset="0"/>
                <a:ea typeface="微软雅黑" panose="020B0503020204020204" pitchFamily="34" charset="-122"/>
                <a:sym typeface="+mn-ea"/>
              </a:rPr>
              <a:t>RFQ</a:t>
            </a:r>
            <a:r>
              <a:rPr lang="zh-CN" altLang="en-US" sz="5400">
                <a:solidFill>
                  <a:schemeClr val="tx1">
                    <a:lumMod val="95000"/>
                    <a:lumOff val="5000"/>
                  </a:schemeClr>
                </a:solidFill>
                <a:uFillTx/>
                <a:latin typeface="Arial" panose="020B0604020202020204" pitchFamily="34" charset="0"/>
                <a:ea typeface="微软雅黑" panose="020B0503020204020204" pitchFamily="34" charset="-122"/>
                <a:sym typeface="+mn-ea"/>
              </a:rPr>
              <a:t>报价</a:t>
            </a:r>
            <a:endParaRPr lang="zh-CN" altLang="en-US" sz="5400">
              <a:solidFill>
                <a:schemeClr val="tx1">
                  <a:lumMod val="95000"/>
                  <a:lumOff val="5000"/>
                </a:schemeClr>
              </a:solidFill>
              <a:uFillTx/>
              <a:latin typeface="Arial" panose="020B0604020202020204" pitchFamily="34" charset="0"/>
              <a:ea typeface="微软雅黑" panose="020B0503020204020204" pitchFamily="34" charset="-122"/>
              <a:sym typeface="+mn-ea"/>
            </a:endParaRPr>
          </a:p>
        </p:txBody>
      </p:sp>
      <p:sp>
        <p:nvSpPr>
          <p:cNvPr id="5" name="副标题 4"/>
          <p:cNvSpPr>
            <a:spLocks noGrp="1"/>
          </p:cNvSpPr>
          <p:nvPr>
            <p:ph type="subTitle" idx="1"/>
            <p:custDataLst>
              <p:tags r:id="rId2"/>
            </p:custDataLst>
          </p:nvPr>
        </p:nvSpPr>
        <p:spPr/>
        <p:txBody>
          <a:bodyPr/>
          <a:p>
            <a:r>
              <a:rPr lang="en-US" altLang="zh-CN">
                <a:solidFill>
                  <a:schemeClr val="tx1">
                    <a:lumMod val="95000"/>
                    <a:lumOff val="5000"/>
                  </a:schemeClr>
                </a:solidFill>
                <a:uFillTx/>
                <a:latin typeface="Arial" panose="020B0604020202020204" pitchFamily="34" charset="0"/>
                <a:ea typeface="微软雅黑" panose="020B0503020204020204" pitchFamily="34" charset="-122"/>
              </a:rPr>
              <a:t>Lisa Chen</a:t>
            </a:r>
            <a:endParaRPr lang="en-US" altLang="zh-CN">
              <a:solidFill>
                <a:schemeClr val="tx1">
                  <a:lumMod val="95000"/>
                  <a:lumOff val="5000"/>
                </a:schemeClr>
              </a:solidFill>
              <a:uFillTx/>
              <a:latin typeface="Arial" panose="020B0604020202020204" pitchFamily="34" charset="0"/>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RFQ</a:t>
            </a:r>
            <a:endParaRPr lang="en-US" altLang="zh-CN"/>
          </a:p>
        </p:txBody>
      </p:sp>
      <p:sp>
        <p:nvSpPr>
          <p:cNvPr id="3" name="内容占位符 2"/>
          <p:cNvSpPr>
            <a:spLocks noGrp="1"/>
          </p:cNvSpPr>
          <p:nvPr>
            <p:ph idx="1"/>
          </p:nvPr>
        </p:nvSpPr>
        <p:spPr/>
        <p:txBody>
          <a:bodyPr/>
          <a:p>
            <a:pPr marL="0" indent="0">
              <a:buNone/>
            </a:pPr>
            <a:r>
              <a:rPr lang="zh-CN" altLang="en-US" b="1"/>
              <a:t>数量：</a:t>
            </a:r>
            <a:r>
              <a:rPr lang="en-US" altLang="zh-CN" b="1"/>
              <a:t>3</a:t>
            </a:r>
            <a:r>
              <a:rPr lang="zh-CN" altLang="en-US" b="1"/>
              <a:t>月还剩</a:t>
            </a:r>
            <a:r>
              <a:rPr lang="en-US" altLang="zh-CN" b="1"/>
              <a:t>10</a:t>
            </a:r>
            <a:r>
              <a:rPr lang="zh-CN" altLang="en-US" b="1"/>
              <a:t>个</a:t>
            </a:r>
            <a:endParaRPr lang="zh-CN" altLang="en-US" b="1"/>
          </a:p>
          <a:p>
            <a:pPr marL="0" indent="0">
              <a:buNone/>
            </a:pPr>
            <a:endParaRPr lang="en-US" altLang="zh-CN" b="1"/>
          </a:p>
          <a:p>
            <a:pPr marL="0" indent="0">
              <a:buNone/>
            </a:pPr>
            <a:r>
              <a:rPr lang="en-US" altLang="zh-CN" b="1"/>
              <a:t>RFQ</a:t>
            </a:r>
            <a:r>
              <a:rPr lang="zh-CN" altLang="en-US" b="1"/>
              <a:t>报价</a:t>
            </a:r>
            <a:r>
              <a:rPr lang="zh-CN" altLang="en-US" b="1">
                <a:sym typeface="+mn-ea"/>
              </a:rPr>
              <a:t>手机端</a:t>
            </a:r>
            <a:r>
              <a:rPr lang="zh-CN" altLang="en-US" b="1"/>
              <a:t>流程：</a:t>
            </a:r>
            <a:r>
              <a:rPr lang="en-US" altLang="zh-CN" b="1"/>
              <a:t> </a:t>
            </a:r>
            <a:endParaRPr lang="en-US" altLang="zh-CN" b="1"/>
          </a:p>
          <a:p>
            <a:pPr marL="0" indent="0">
              <a:buNone/>
            </a:pPr>
            <a:r>
              <a:rPr lang="zh-CN" altLang="en-US" b="1"/>
              <a:t>采购直达</a:t>
            </a:r>
            <a:r>
              <a:rPr lang="en-US" altLang="zh-CN" b="1"/>
              <a:t>-</a:t>
            </a:r>
            <a:r>
              <a:rPr lang="zh-CN" altLang="en-US" b="1"/>
              <a:t>搜索产品关键词</a:t>
            </a:r>
            <a:r>
              <a:rPr lang="en-US" altLang="zh-CN" b="1"/>
              <a:t>-</a:t>
            </a:r>
            <a:r>
              <a:rPr lang="zh-CN" altLang="en-US" b="1"/>
              <a:t>查找相关度高的</a:t>
            </a:r>
            <a:r>
              <a:rPr lang="en-US" altLang="zh-CN" b="1"/>
              <a:t>RFQ-</a:t>
            </a:r>
            <a:r>
              <a:rPr lang="zh-CN" altLang="en-US" b="1"/>
              <a:t>报价</a:t>
            </a:r>
            <a:endParaRPr lang="zh-CN" altLang="en-US" b="1"/>
          </a:p>
          <a:p>
            <a:pPr marL="0" indent="0">
              <a:buNone/>
            </a:pPr>
            <a:endParaRPr lang="zh-CN" altLang="en-US" b="1"/>
          </a:p>
          <a:p>
            <a:pPr marL="0" indent="0">
              <a:buNone/>
            </a:pPr>
            <a:r>
              <a:rPr lang="zh-CN" altLang="en-US" b="1"/>
              <a:t>关注点：</a:t>
            </a:r>
            <a:r>
              <a:rPr lang="en-US" altLang="zh-CN" b="1"/>
              <a:t> 1. </a:t>
            </a:r>
            <a:r>
              <a:rPr lang="zh-CN" altLang="en-US" b="1"/>
              <a:t>发布时间</a:t>
            </a:r>
            <a:r>
              <a:rPr lang="en-US" altLang="zh-CN" b="1"/>
              <a:t>  2.</a:t>
            </a:r>
            <a:r>
              <a:rPr lang="zh-CN" altLang="en-US" b="1"/>
              <a:t>剩余报价</a:t>
            </a:r>
            <a:r>
              <a:rPr lang="en-US" altLang="zh-CN" b="1"/>
              <a:t>  3. </a:t>
            </a:r>
            <a:r>
              <a:rPr lang="zh-CN" altLang="en-US" b="1"/>
              <a:t>剩余报价</a:t>
            </a:r>
            <a:r>
              <a:rPr lang="en-US" altLang="zh-CN" b="1"/>
              <a:t> 4.</a:t>
            </a:r>
            <a:r>
              <a:rPr lang="zh-CN" altLang="en-US" b="1"/>
              <a:t>国家</a:t>
            </a:r>
            <a:r>
              <a:rPr lang="en-US" altLang="zh-CN" b="1"/>
              <a:t> 5.</a:t>
            </a:r>
            <a:r>
              <a:rPr lang="zh-CN" altLang="en-US" b="1"/>
              <a:t>数量</a:t>
            </a:r>
            <a:r>
              <a:rPr lang="en-US" altLang="zh-CN" b="1"/>
              <a:t> 6.</a:t>
            </a:r>
            <a:r>
              <a:rPr lang="zh-CN" altLang="en-US" b="1"/>
              <a:t>详情描述</a:t>
            </a:r>
            <a:r>
              <a:rPr lang="en-US" altLang="zh-CN" b="1"/>
              <a:t> 7.</a:t>
            </a:r>
            <a:r>
              <a:rPr lang="zh-CN" altLang="en-US" b="1"/>
              <a:t>买家信息</a:t>
            </a:r>
            <a:r>
              <a:rPr lang="en-US" altLang="zh-CN" b="1"/>
              <a:t> 8.</a:t>
            </a:r>
            <a:r>
              <a:rPr lang="zh-CN" altLang="en-US" b="1"/>
              <a:t>报价记录</a:t>
            </a:r>
            <a:endParaRPr lang="zh-CN" altLang="en-US" b="1"/>
          </a:p>
          <a:p>
            <a:pPr marL="0" indent="0">
              <a:buNone/>
            </a:pPr>
            <a:endParaRPr lang="zh-CN" altLang="en-US" b="1"/>
          </a:p>
          <a:p>
            <a:pPr marL="0" indent="0">
              <a:buNone/>
            </a:pPr>
            <a:endParaRPr lang="zh-CN" altLang="en-US" b="1"/>
          </a:p>
          <a:p>
            <a:pPr marL="0" indent="0">
              <a:buNone/>
            </a:pPr>
            <a:endParaRPr lang="en-US" altLang="zh-CN" b="1"/>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立即报价（按钮）</a:t>
            </a:r>
            <a:endParaRPr lang="zh-CN" altLang="en-US"/>
          </a:p>
        </p:txBody>
      </p:sp>
      <p:pic>
        <p:nvPicPr>
          <p:cNvPr id="4" name="内容占位符 3"/>
          <p:cNvPicPr>
            <a:picLocks noChangeAspect="1"/>
          </p:cNvPicPr>
          <p:nvPr>
            <p:ph idx="1"/>
          </p:nvPr>
        </p:nvPicPr>
        <p:blipFill>
          <a:blip r:embed="rId1"/>
          <a:stretch>
            <a:fillRect/>
          </a:stretch>
        </p:blipFill>
        <p:spPr>
          <a:xfrm>
            <a:off x="1288415" y="1548130"/>
            <a:ext cx="2974975" cy="4940300"/>
          </a:xfrm>
          <a:prstGeom prst="rect">
            <a:avLst/>
          </a:prstGeom>
        </p:spPr>
      </p:pic>
      <p:sp>
        <p:nvSpPr>
          <p:cNvPr id="6" name="文本框 5"/>
          <p:cNvSpPr txBox="1"/>
          <p:nvPr/>
        </p:nvSpPr>
        <p:spPr>
          <a:xfrm>
            <a:off x="5672455" y="3045460"/>
            <a:ext cx="174498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邮件形式回复</a:t>
            </a:r>
            <a:endParaRPr lang="zh-CN" altLang="en-US">
              <a:solidFill>
                <a:srgbClr val="FF0000"/>
              </a:solidFill>
              <a:effectLst>
                <a:outerShdw blurRad="38100" dist="19050" dir="2700000" algn="tl" rotWithShape="0">
                  <a:schemeClr val="dk1">
                    <a:alpha val="40000"/>
                  </a:schemeClr>
                </a:outerShdw>
              </a:effectLst>
            </a:endParaRPr>
          </a:p>
        </p:txBody>
      </p:sp>
      <p:sp>
        <p:nvSpPr>
          <p:cNvPr id="8" name="文本框 7"/>
          <p:cNvSpPr txBox="1"/>
          <p:nvPr/>
        </p:nvSpPr>
        <p:spPr>
          <a:xfrm>
            <a:off x="5586730" y="1770380"/>
            <a:ext cx="3775710" cy="368300"/>
          </a:xfrm>
          <a:prstGeom prst="rect">
            <a:avLst/>
          </a:prstGeom>
          <a:noFill/>
        </p:spPr>
        <p:txBody>
          <a:bodyPr wrap="square" rtlCol="0">
            <a:spAutoFit/>
          </a:bodyPr>
          <a:p>
            <a:r>
              <a:rPr lang="zh-CN" altLang="en-US"/>
              <a:t>创建自己的</a:t>
            </a:r>
            <a:r>
              <a:rPr lang="en-US" altLang="zh-CN"/>
              <a:t>RFQ</a:t>
            </a:r>
            <a:r>
              <a:rPr lang="zh-CN" altLang="en-US"/>
              <a:t>回复模板</a:t>
            </a:r>
            <a:endParaRPr lang="zh-CN" altLang="en-US"/>
          </a:p>
        </p:txBody>
      </p:sp>
      <p:sp>
        <p:nvSpPr>
          <p:cNvPr id="10" name="文本框 9"/>
          <p:cNvSpPr txBox="1"/>
          <p:nvPr/>
        </p:nvSpPr>
        <p:spPr>
          <a:xfrm>
            <a:off x="5672455" y="2431415"/>
            <a:ext cx="2665730" cy="368300"/>
          </a:xfrm>
          <a:prstGeom prst="rect">
            <a:avLst/>
          </a:prstGeom>
          <a:noFill/>
        </p:spPr>
        <p:txBody>
          <a:bodyPr wrap="square" rtlCol="0">
            <a:spAutoFit/>
          </a:bodyPr>
          <a:p>
            <a:r>
              <a:rPr lang="zh-CN" altLang="en-US"/>
              <a:t>导入相关产品</a:t>
            </a:r>
            <a:endParaRPr lang="zh-CN" altLang="en-US"/>
          </a:p>
        </p:txBody>
      </p:sp>
      <p:sp>
        <p:nvSpPr>
          <p:cNvPr id="12" name="文本框 11"/>
          <p:cNvSpPr txBox="1"/>
          <p:nvPr/>
        </p:nvSpPr>
        <p:spPr>
          <a:xfrm>
            <a:off x="5672455" y="3860165"/>
            <a:ext cx="3009900" cy="368300"/>
          </a:xfrm>
          <a:prstGeom prst="rect">
            <a:avLst/>
          </a:prstGeom>
          <a:noFill/>
        </p:spPr>
        <p:txBody>
          <a:bodyPr wrap="square" rtlCol="0">
            <a:spAutoFit/>
          </a:bodyPr>
          <a:p>
            <a:r>
              <a:rPr lang="zh-CN" altLang="en-US"/>
              <a:t>添加</a:t>
            </a:r>
            <a:r>
              <a:rPr lang="en-US" altLang="zh-CN"/>
              <a:t>2-3</a:t>
            </a:r>
            <a:r>
              <a:rPr lang="zh-CN" altLang="en-US"/>
              <a:t>张产品图片</a:t>
            </a:r>
            <a:endParaRPr lang="zh-CN" altLang="en-US"/>
          </a:p>
        </p:txBody>
      </p:sp>
      <p:sp>
        <p:nvSpPr>
          <p:cNvPr id="14" name="文本框 13"/>
          <p:cNvSpPr txBox="1"/>
          <p:nvPr/>
        </p:nvSpPr>
        <p:spPr>
          <a:xfrm>
            <a:off x="1648460" y="5203190"/>
            <a:ext cx="2107565" cy="368300"/>
          </a:xfrm>
          <a:prstGeom prst="rect">
            <a:avLst/>
          </a:prstGeom>
          <a:noFill/>
        </p:spPr>
        <p:txBody>
          <a:bodyPr wrap="square" rtlCol="0">
            <a:spAutoFit/>
          </a:bodyPr>
          <a:p>
            <a:r>
              <a:rPr lang="en-US" altLang="zh-CN">
                <a:solidFill>
                  <a:srgbClr val="FF0000"/>
                </a:solidFill>
              </a:rPr>
              <a:t>Shanghai</a:t>
            </a:r>
            <a:endParaRPr lang="en-US" altLang="zh-CN">
              <a:solidFill>
                <a:srgbClr val="FF0000"/>
              </a:solidFill>
            </a:endParaRPr>
          </a:p>
        </p:txBody>
      </p:sp>
      <p:sp>
        <p:nvSpPr>
          <p:cNvPr id="15" name="文本框 14"/>
          <p:cNvSpPr txBox="1"/>
          <p:nvPr/>
        </p:nvSpPr>
        <p:spPr>
          <a:xfrm>
            <a:off x="5836285" y="4834890"/>
            <a:ext cx="4398645" cy="368300"/>
          </a:xfrm>
          <a:prstGeom prst="rect">
            <a:avLst/>
          </a:prstGeom>
          <a:noFill/>
        </p:spPr>
        <p:txBody>
          <a:bodyPr wrap="square" rtlCol="0">
            <a:spAutoFit/>
          </a:bodyPr>
          <a:p>
            <a:r>
              <a:rPr lang="zh-CN" altLang="en-US"/>
              <a:t>基于客户需要的数量与</a:t>
            </a:r>
            <a:r>
              <a:rPr lang="en-US" altLang="zh-CN"/>
              <a:t>MOQ</a:t>
            </a:r>
            <a:r>
              <a:rPr lang="zh-CN" altLang="en-US"/>
              <a:t>去填写</a:t>
            </a:r>
            <a:endParaRPr lang="zh-CN" altLang="en-US"/>
          </a:p>
        </p:txBody>
      </p:sp>
      <p:sp>
        <p:nvSpPr>
          <p:cNvPr id="18" name="右箭头 17"/>
          <p:cNvSpPr/>
          <p:nvPr/>
        </p:nvSpPr>
        <p:spPr>
          <a:xfrm>
            <a:off x="4350385" y="1953260"/>
            <a:ext cx="1275080" cy="7556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19" name="右箭头 18"/>
          <p:cNvSpPr/>
          <p:nvPr/>
        </p:nvSpPr>
        <p:spPr>
          <a:xfrm>
            <a:off x="4274185" y="2566035"/>
            <a:ext cx="1409065" cy="76200"/>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20" name="右箭头 19"/>
          <p:cNvSpPr/>
          <p:nvPr/>
        </p:nvSpPr>
        <p:spPr>
          <a:xfrm>
            <a:off x="3248660" y="3199765"/>
            <a:ext cx="2414905" cy="7556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21" name="右箭头 20"/>
          <p:cNvSpPr/>
          <p:nvPr/>
        </p:nvSpPr>
        <p:spPr>
          <a:xfrm>
            <a:off x="1781810" y="4043045"/>
            <a:ext cx="3881755" cy="7556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22" name="右箭头 21"/>
          <p:cNvSpPr/>
          <p:nvPr/>
        </p:nvSpPr>
        <p:spPr>
          <a:xfrm>
            <a:off x="3881120" y="4981575"/>
            <a:ext cx="1955165" cy="7556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47065" y="1253490"/>
            <a:ext cx="3612515" cy="4735195"/>
          </a:xfrm>
          <a:prstGeom prst="rect">
            <a:avLst/>
          </a:prstGeom>
        </p:spPr>
      </p:pic>
      <p:sp>
        <p:nvSpPr>
          <p:cNvPr id="5" name="右箭头 4"/>
          <p:cNvSpPr/>
          <p:nvPr/>
        </p:nvSpPr>
        <p:spPr>
          <a:xfrm>
            <a:off x="4436745" y="2172970"/>
            <a:ext cx="1322705" cy="7683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056630" y="1981200"/>
            <a:ext cx="2683510" cy="368300"/>
          </a:xfrm>
          <a:prstGeom prst="rect">
            <a:avLst/>
          </a:prstGeom>
          <a:noFill/>
        </p:spPr>
        <p:txBody>
          <a:bodyPr wrap="square" rtlCol="0">
            <a:spAutoFit/>
          </a:bodyPr>
          <a:p>
            <a:r>
              <a:rPr lang="zh-CN" altLang="en-US"/>
              <a:t>公司卖点加产品卖点</a:t>
            </a:r>
            <a:endParaRPr lang="zh-CN" altLang="en-US"/>
          </a:p>
        </p:txBody>
      </p:sp>
      <p:sp>
        <p:nvSpPr>
          <p:cNvPr id="9" name="左弧形箭头 8"/>
          <p:cNvSpPr/>
          <p:nvPr/>
        </p:nvSpPr>
        <p:spPr>
          <a:xfrm>
            <a:off x="1542415" y="5891530"/>
            <a:ext cx="325755" cy="623570"/>
          </a:xfrm>
          <a:prstGeom prst="curvedRightArrow">
            <a:avLst/>
          </a:prstGeom>
          <a:solidFill>
            <a:srgbClr val="0270D1"/>
          </a:solidFill>
        </p:spPr>
        <p:txBody>
          <a:bodyPr wrap="none" rtlCol="0" anchor="ctr">
            <a:spAutoFit/>
          </a:bodyPr>
          <a:p>
            <a:pPr algn="ctr">
              <a:spcBef>
                <a:spcPct val="0"/>
              </a:spcBef>
            </a:pPr>
            <a:endParaRPr lang="zh-CN" altLang="en-US" sz="2000" smtClean="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127250" y="6146800"/>
            <a:ext cx="4235450" cy="368300"/>
          </a:xfrm>
          <a:prstGeom prst="rect">
            <a:avLst/>
          </a:prstGeom>
          <a:noFill/>
        </p:spPr>
        <p:txBody>
          <a:bodyPr wrap="square" rtlCol="0">
            <a:spAutoFit/>
          </a:bodyPr>
          <a:p>
            <a:r>
              <a:rPr lang="zh-CN" altLang="en-US">
                <a:solidFill>
                  <a:srgbClr val="FF0000"/>
                </a:solidFill>
              </a:rPr>
              <a:t>先保存模板再提交</a:t>
            </a:r>
            <a:r>
              <a:rPr lang="en-US" altLang="zh-CN">
                <a:solidFill>
                  <a:srgbClr val="FF0000"/>
                </a:solidFill>
              </a:rPr>
              <a:t>-</a:t>
            </a:r>
            <a:r>
              <a:rPr lang="zh-CN" altLang="en-US">
                <a:solidFill>
                  <a:srgbClr val="FF0000"/>
                </a:solidFill>
              </a:rPr>
              <a:t>方便后期使用</a:t>
            </a:r>
            <a:endParaRPr lang="zh-CN" altLang="en-US">
              <a:solidFill>
                <a:srgbClr val="FF0000"/>
              </a:solidFill>
            </a:endParaRPr>
          </a:p>
        </p:txBody>
      </p:sp>
      <p:sp>
        <p:nvSpPr>
          <p:cNvPr id="11" name="右箭头 10"/>
          <p:cNvSpPr/>
          <p:nvPr/>
        </p:nvSpPr>
        <p:spPr>
          <a:xfrm>
            <a:off x="1158875" y="3265805"/>
            <a:ext cx="4859655" cy="114935"/>
          </a:xfrm>
          <a:prstGeom prst="rightArrow">
            <a:avLst/>
          </a:prstGeom>
          <a:solidFill>
            <a:srgbClr val="0270D1"/>
          </a:solidFill>
        </p:spPr>
        <p:txBody>
          <a:bodyPr wrap="none" rtlCol="0" anchor="ctr">
            <a:spAutoFit/>
          </a:bodyPr>
          <a:p>
            <a:pPr algn="ctr">
              <a:spcBef>
                <a:spcPct val="0"/>
              </a:spcBef>
            </a:pPr>
            <a:endParaRPr lang="zh-CN" altLang="en-US" sz="2000" smtClean="0">
              <a:solidFill>
                <a:srgbClr val="222B3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229350" y="3169920"/>
            <a:ext cx="1706245" cy="368300"/>
          </a:xfrm>
          <a:prstGeom prst="rect">
            <a:avLst/>
          </a:prstGeom>
          <a:noFill/>
        </p:spPr>
        <p:txBody>
          <a:bodyPr wrap="square" rtlCol="0">
            <a:spAutoFit/>
          </a:bodyPr>
          <a:p>
            <a:r>
              <a:rPr lang="zh-CN" altLang="en-US"/>
              <a:t>公司</a:t>
            </a:r>
            <a:r>
              <a:rPr lang="en-US" altLang="zh-CN"/>
              <a:t>/</a:t>
            </a:r>
            <a:r>
              <a:rPr lang="zh-CN" altLang="en-US"/>
              <a:t>生产</a:t>
            </a:r>
            <a:r>
              <a:rPr lang="en-US" altLang="zh-CN"/>
              <a:t>-</a:t>
            </a:r>
            <a:r>
              <a:rPr lang="zh-CN" altLang="en-US"/>
              <a:t>图片</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7195" y="313055"/>
            <a:ext cx="10936605" cy="1377950"/>
          </a:xfrm>
        </p:spPr>
        <p:txBody>
          <a:bodyPr>
            <a:normAutofit fontScale="90000"/>
          </a:bodyPr>
          <a:p>
            <a:br>
              <a:rPr lang="zh-CN" altLang="en-US"/>
            </a:br>
            <a:br>
              <a:rPr lang="zh-CN" altLang="en-US"/>
            </a:br>
            <a:r>
              <a:rPr lang="zh-CN" altLang="en-US"/>
              <a:t>举</a:t>
            </a:r>
            <a:br>
              <a:rPr lang="zh-CN" altLang="en-US"/>
            </a:br>
            <a:r>
              <a:rPr lang="zh-CN" altLang="en-US"/>
              <a:t>栗</a:t>
            </a:r>
            <a:br>
              <a:rPr lang="zh-CN" altLang="en-US"/>
            </a:br>
            <a:r>
              <a:rPr lang="zh-CN" altLang="en-US"/>
              <a:t>子</a:t>
            </a:r>
            <a:endParaRPr lang="zh-CN" altLang="en-US"/>
          </a:p>
        </p:txBody>
      </p:sp>
      <p:pic>
        <p:nvPicPr>
          <p:cNvPr id="4" name="内容占位符 3"/>
          <p:cNvPicPr>
            <a:picLocks noChangeAspect="1"/>
          </p:cNvPicPr>
          <p:nvPr>
            <p:ph idx="1"/>
          </p:nvPr>
        </p:nvPicPr>
        <p:blipFill>
          <a:blip r:embed="rId1"/>
          <a:stretch>
            <a:fillRect/>
          </a:stretch>
        </p:blipFill>
        <p:spPr>
          <a:xfrm>
            <a:off x="1372235" y="418465"/>
            <a:ext cx="3627120" cy="6231890"/>
          </a:xfrm>
          <a:prstGeom prst="rect">
            <a:avLst/>
          </a:prstGeom>
        </p:spPr>
      </p:pic>
      <p:sp>
        <p:nvSpPr>
          <p:cNvPr id="5" name="文本框 4"/>
          <p:cNvSpPr txBox="1"/>
          <p:nvPr/>
        </p:nvSpPr>
        <p:spPr>
          <a:xfrm>
            <a:off x="929005" y="1913890"/>
            <a:ext cx="5549900" cy="368300"/>
          </a:xfrm>
          <a:prstGeom prst="rect">
            <a:avLst/>
          </a:prstGeom>
          <a:noFill/>
        </p:spPr>
        <p:txBody>
          <a:bodyPr wrap="square" rtlCol="0">
            <a:spAutoFit/>
          </a:bodyPr>
          <a:p>
            <a:r>
              <a:rPr lang="en-US" altLang="zh-CN"/>
              <a:t> </a:t>
            </a:r>
            <a:endParaRPr lang="en-US" altLang="zh-CN"/>
          </a:p>
        </p:txBody>
      </p:sp>
      <p:pic>
        <p:nvPicPr>
          <p:cNvPr id="6" name="图片 5"/>
          <p:cNvPicPr>
            <a:picLocks noChangeAspect="1"/>
          </p:cNvPicPr>
          <p:nvPr/>
        </p:nvPicPr>
        <p:blipFill>
          <a:blip r:embed="rId2"/>
          <a:stretch>
            <a:fillRect/>
          </a:stretch>
        </p:blipFill>
        <p:spPr>
          <a:xfrm>
            <a:off x="5251450" y="313690"/>
            <a:ext cx="3381375" cy="6231255"/>
          </a:xfrm>
          <a:prstGeom prst="rect">
            <a:avLst/>
          </a:prstGeom>
        </p:spPr>
      </p:pic>
      <p:pic>
        <p:nvPicPr>
          <p:cNvPr id="7" name="图片 6"/>
          <p:cNvPicPr>
            <a:picLocks noChangeAspect="1"/>
          </p:cNvPicPr>
          <p:nvPr/>
        </p:nvPicPr>
        <p:blipFill>
          <a:blip r:embed="rId3"/>
          <a:stretch>
            <a:fillRect/>
          </a:stretch>
        </p:blipFill>
        <p:spPr>
          <a:xfrm>
            <a:off x="8885555" y="544830"/>
            <a:ext cx="2482215" cy="1833245"/>
          </a:xfrm>
          <a:prstGeom prst="rect">
            <a:avLst/>
          </a:prstGeom>
        </p:spPr>
      </p:pic>
      <p:pic>
        <p:nvPicPr>
          <p:cNvPr id="8" name="图片 7"/>
          <p:cNvPicPr>
            <a:picLocks noChangeAspect="1"/>
          </p:cNvPicPr>
          <p:nvPr/>
        </p:nvPicPr>
        <p:blipFill>
          <a:blip r:embed="rId4"/>
          <a:stretch>
            <a:fillRect/>
          </a:stretch>
        </p:blipFill>
        <p:spPr>
          <a:xfrm>
            <a:off x="9010650" y="2701290"/>
            <a:ext cx="2468245" cy="361124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577340" y="369570"/>
            <a:ext cx="9355455" cy="61188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9625" y="560070"/>
            <a:ext cx="10544175" cy="5617210"/>
          </a:xfrm>
        </p:spPr>
        <p:txBody>
          <a:bodyPr>
            <a:normAutofit fontScale="70000"/>
          </a:bodyPr>
          <a:p>
            <a:pPr marL="0" indent="0">
              <a:buNone/>
            </a:pPr>
            <a:r>
              <a:rPr lang="en-US" altLang="zh-CN" sz="1800">
                <a:latin typeface="Arial" panose="020B0604020202020204" pitchFamily="34" charset="0"/>
                <a:cs typeface="Arial" panose="020B0604020202020204" pitchFamily="34" charset="0"/>
              </a:rPr>
              <a:t>Dear </a:t>
            </a:r>
            <a:r>
              <a:rPr lang="zh-CN" altLang="en-US" sz="1800">
                <a:latin typeface="Arial" panose="020B0604020202020204" pitchFamily="34" charset="0"/>
                <a:cs typeface="Arial" panose="020B0604020202020204" pitchFamily="34" charset="0"/>
              </a:rPr>
              <a:t>客户全名，</a:t>
            </a:r>
            <a:endParaRPr lang="zh-CN" altLang="en-US"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Wish you have a very nice day!</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This is Lisa from Sudiyang, which has exported  office chair parts for 16 years. It is vey nice to find your RFQ on 160mm gas spring and round mechanism. In order to quote you exact price including the shipping charge, please kindly help me confirm the following questions:</a:t>
            </a:r>
            <a:endParaRPr lang="en-US" altLang="zh-CN" sz="1800">
              <a:latin typeface="Arial" panose="020B0604020202020204" pitchFamily="34" charset="0"/>
              <a:cs typeface="Arial" panose="020B0604020202020204" pitchFamily="34" charset="0"/>
            </a:endParaRPr>
          </a:p>
          <a:p>
            <a:pPr marL="0" indent="0">
              <a:buNone/>
            </a:pP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About gas spring:</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1. We have class 1/2/3/4, which class you need? </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About the round mechanism:</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1. We have 1.5mm 2.0mm 2.5mm thickness, which thickness you need?</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2. Normally we have 8*8 and 10*10, which hole-to-hole length you need?</a:t>
            </a:r>
            <a:endParaRPr lang="en-US" altLang="zh-CN" sz="1800">
              <a:latin typeface="Arial" panose="020B0604020202020204" pitchFamily="34" charset="0"/>
              <a:cs typeface="Arial" panose="020B0604020202020204" pitchFamily="34" charset="0"/>
            </a:endParaRPr>
          </a:p>
          <a:p>
            <a:pPr marL="0" indent="0">
              <a:buNone/>
            </a:pP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As long as confirm all these information, I will offer you our best price based on 100pcs with shipping charge and lead time. Waiting for your reply sincerely. Thank you in advance.</a:t>
            </a:r>
            <a:endParaRPr lang="en-US" altLang="zh-CN" sz="1800">
              <a:latin typeface="Arial" panose="020B0604020202020204" pitchFamily="34" charset="0"/>
              <a:cs typeface="Arial" panose="020B0604020202020204" pitchFamily="34" charset="0"/>
            </a:endParaRPr>
          </a:p>
          <a:p>
            <a:pPr marL="0" indent="0">
              <a:buNone/>
            </a:pP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Best Regards,</a:t>
            </a:r>
            <a:endParaRPr lang="en-US" altLang="zh-CN" sz="1800">
              <a:latin typeface="Arial" panose="020B0604020202020204" pitchFamily="34" charset="0"/>
              <a:cs typeface="Arial" panose="020B0604020202020204" pitchFamily="34" charset="0"/>
            </a:endParaRPr>
          </a:p>
          <a:p>
            <a:pPr marL="0" indent="0">
              <a:buNone/>
            </a:pPr>
            <a:r>
              <a:rPr lang="en-US" altLang="zh-CN" sz="1800">
                <a:latin typeface="Arial" panose="020B0604020202020204" pitchFamily="34" charset="0"/>
                <a:cs typeface="Arial" panose="020B0604020202020204" pitchFamily="34" charset="0"/>
              </a:rPr>
              <a:t>Lisa</a:t>
            </a:r>
            <a:endParaRPr lang="en-US" altLang="zh-CN" sz="1800">
              <a:latin typeface="Arial" panose="020B0604020202020204" pitchFamily="34" charset="0"/>
              <a:cs typeface="Arial" panose="020B0604020202020204" pitchFamily="34" charset="0"/>
            </a:endParaRPr>
          </a:p>
          <a:p>
            <a:pPr marL="0" indent="0">
              <a:buNone/>
            </a:pPr>
            <a:endParaRPr lang="en-US" altLang="zh-CN" sz="1800">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ID" val="custom20181596_1"/>
  <p:tag name="KSO_WM_TEMPLATE_SUBCATEGORY" val="0"/>
  <p:tag name="KSO_WM_TEMPLATE_MASTER_TYPE" val="0"/>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1596"/>
  <p:tag name="KSO_WM_SLIDE_LAYOUT" val="a_b"/>
  <p:tag name="KSO_WM_SLIDE_LAYOUT_CNT" val="1_1"/>
  <p:tag name="KSO_WM_UNIT_SHOW_EDIT_AREA_INDICATION" val="1"/>
  <p:tag name="KSO_WM_TEMPLATE_THUMBS_INDEX" val="1、4、5、6、11、12、16、18"/>
  <p:tag name="KSO_WM_COMBINE_RELATE_SLIDE_ID" val="background20180951_1"/>
</p:tagLst>
</file>

<file path=ppt/tags/tag101.xml><?xml version="1.0" encoding="utf-8"?>
<p:tagLst xmlns:p="http://schemas.openxmlformats.org/presentationml/2006/main">
  <p:tag name="KSO_WM_BEAUTIFY_FLAG" val="#wm#"/>
  <p:tag name="KSO_WM_TEMPLATE_CATEGORY" val="custom"/>
  <p:tag name="KSO_WM_TEMPLATE_INDEX" val="20181596"/>
</p:tagLst>
</file>

<file path=ppt/tags/tag102.xml><?xml version="1.0" encoding="utf-8"?>
<p:tagLst xmlns:p="http://schemas.openxmlformats.org/presentationml/2006/main">
  <p:tag name="KSO_WM_BEAUTIFY_FLAG" val="#wm#"/>
  <p:tag name="KSO_WM_TEMPLATE_CATEGORY" val="custom"/>
  <p:tag name="KSO_WM_TEMPLATE_INDEX" val="20181596"/>
</p:tagLst>
</file>

<file path=ppt/tags/tag103.xml><?xml version="1.0" encoding="utf-8"?>
<p:tagLst xmlns:p="http://schemas.openxmlformats.org/presentationml/2006/main">
  <p:tag name="KSO_WM_BEAUTIFY_FLAG" val="#wm#"/>
  <p:tag name="KSO_WM_TEMPLATE_CATEGORY" val="custom"/>
  <p:tag name="KSO_WM_TEMPLATE_INDEX" val="20181596"/>
</p:tagLst>
</file>

<file path=ppt/tags/tag104.xml><?xml version="1.0" encoding="utf-8"?>
<p:tagLst xmlns:p="http://schemas.openxmlformats.org/presentationml/2006/main">
  <p:tag name="KSO_WM_BEAUTIFY_FLAG" val="#wm#"/>
  <p:tag name="KSO_WM_TEMPLATE_CATEGORY" val="custom"/>
  <p:tag name="KSO_WM_TEMPLATE_INDEX" val="20181596"/>
</p:tagLst>
</file>

<file path=ppt/tags/tag105.xml><?xml version="1.0" encoding="utf-8"?>
<p:tagLst xmlns:p="http://schemas.openxmlformats.org/presentationml/2006/main">
  <p:tag name="KSO_WM_BEAUTIFY_FLAG" val="#wm#"/>
  <p:tag name="KSO_WM_TEMPLATE_CATEGORY" val="custom"/>
  <p:tag name="KSO_WM_TEMPLATE_INDEX" val="20181596"/>
</p:tagLst>
</file>

<file path=ppt/tags/tag106.xml><?xml version="1.0" encoding="utf-8"?>
<p:tagLst xmlns:p="http://schemas.openxmlformats.org/presentationml/2006/main">
  <p:tag name="KSO_WM_BEAUTIFY_FLAG" val="#wm#"/>
  <p:tag name="KSO_WM_TEMPLATE_CATEGORY" val="custom"/>
  <p:tag name="KSO_WM_TEMPLATE_INDEX" val="2018159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9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9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4"/>
  <p:tag name="KSO_WM_UNIT_ISCONTENTSTITLE" val="0"/>
  <p:tag name="KSO_WM_UNIT_HIGHLIGHT" val="0"/>
  <p:tag name="KSO_WM_UNIT_COMPATIBLE" val="0"/>
  <p:tag name="KSO_WM_UNIT_PRESET_TEXT" val="产品宣传"/>
  <p:tag name="KSO_WM_TEMPLATE_CATEGORY" val="custom"/>
  <p:tag name="KSO_WM_TEMPLATE_INDEX" val="20181596"/>
  <p:tag name="KSO_WM_UNIT_ID" val="custom20181596_1*a*1"/>
  <p:tag name="KSO_WM_UNIT_NOCLEAR" val="0"/>
  <p:tag name="KSO_WM_UNIT_DIAGRAM_ISNUMVISUAL" val="0"/>
  <p:tag name="KSO_WM_UNIT_DIAGRAM_ISREFERUNIT" val="0"/>
</p:tagLst>
</file>

<file path=ppt/tags/tag99.xml><?xml version="1.0" encoding="utf-8"?>
<p:tagLst xmlns:p="http://schemas.openxmlformats.org/presentationml/2006/main">
  <p:tag name="KSO_WM_TAG_VERSION" val="1.0"/>
  <p:tag name="KSO_WM_BEAUTIFY_FLAG" val="#wm#"/>
  <p:tag name="KSO_WM_UNIT_TYPE" val="b"/>
  <p:tag name="KSO_WM_UNIT_INDEX" val="1"/>
  <p:tag name="KSO_WM_UNIT_LAYERLEVEL" val="1"/>
  <p:tag name="KSO_WM_UNIT_VALUE" val="12"/>
  <p:tag name="KSO_WM_UNIT_HIGHLIGHT" val="0"/>
  <p:tag name="KSO_WM_UNIT_COMPATIBLE" val="0"/>
  <p:tag name="KSO_WM_UNIT_PRESET_TEXT" val="宣传人：代用名"/>
  <p:tag name="KSO_WM_TEMPLATE_CATEGORY" val="custom"/>
  <p:tag name="KSO_WM_TEMPLATE_INDEX" val="20181596"/>
  <p:tag name="KSO_WM_UNIT_ID" val="custom20181596_1*b*1"/>
  <p:tag name="KSO_WM_UNIT_NOCLEAR" val="0"/>
  <p:tag name="KSO_WM_UNIT_DIAGRAM_ISNUMVISUAL" val="0"/>
  <p:tag name="KSO_WM_UNIT_DIAGRAM_ISREFERUNIT" val="0"/>
  <p:tag name="KSO_WM_UNIT_ISCONTENTSTITLE" val="0"/>
</p:tagLst>
</file>

<file path=ppt/theme/theme1.xml><?xml version="1.0" encoding="utf-8"?>
<a:theme xmlns:a="http://schemas.openxmlformats.org/drawingml/2006/main" name="1_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WPS 演示</Application>
  <PresentationFormat>宽屏</PresentationFormat>
  <Paragraphs>58</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Wingdings</vt:lpstr>
      <vt:lpstr>Arial Unicode MS</vt:lpstr>
      <vt:lpstr>Calibri</vt:lpstr>
      <vt:lpstr>1_Office 主题​​</vt:lpstr>
      <vt:lpstr>RFQ</vt:lpstr>
      <vt:lpstr>RFQ</vt:lpstr>
      <vt:lpstr>立即报价（按钮）</vt:lpstr>
      <vt:lpstr>PowerPoint 演示文稿</vt:lpstr>
      <vt:lpstr>  举 栗 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 </cp:lastModifiedBy>
  <cp:revision>172</cp:revision>
  <dcterms:created xsi:type="dcterms:W3CDTF">2019-06-19T02:08:00Z</dcterms:created>
  <dcterms:modified xsi:type="dcterms:W3CDTF">2021-03-30T06:46:38Z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1E14246023484B07868E8720F8E1330E</vt:lpwstr>
  </property>
</Properties>
</file>