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add (file name)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commit –m ‘contents’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9034014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컴퓨터과학전공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2113683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김정은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add (file name)  2. git commit –m ‘contents’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Seunghee OH</cp:lastModifiedBy>
  <cp:revision>2</cp:revision>
  <dcterms:created xsi:type="dcterms:W3CDTF">2024-03-24T03:26:20Z</dcterms:created>
  <dcterms:modified xsi:type="dcterms:W3CDTF">2024-05-03T12:43:47Z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