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828d88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828d88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828d885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828d885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</a:rPr>
              <a:t>Problem: Looking for signs of discrimination or bias in how companies treat their employees is a difficult and unclear task.</a:t>
            </a:r>
            <a:endParaRPr>
              <a:solidFill>
                <a:srgbClr val="22222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</a:rPr>
              <a:t>Unfortunately, this problem is not only a serious one but is also relevant in today’s society.</a:t>
            </a:r>
            <a:endParaRPr>
              <a:solidFill>
                <a:srgbClr val="22222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</a:rPr>
              <a:t>Thankfully, we can use data science techniques to help us find these signs of discrimination.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5828d885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5828d885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Registration: Name &amp; Student ID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Each phone has unique ID, so cannot ‘pretend’ to be someone else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Difference between provisioning and configuration on exam: element manager functions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Fault management 3 functions on exam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Can choose the time period that the beacon detects and updates roster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Minimum user Interaction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Dashboard to Query the database.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5828d885d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5828d885d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Registration: Name &amp; Student ID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Each phone has unique ID, so cannot ‘pretend’ to be someone else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Difference between provisioning and configuration on exam: element manager functions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Fault management 3 functions on exam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Can choose the time period that the beacon detects and updates roster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Minimum user Interaction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Dashboard to Query the database.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9a577d1e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9a577d1e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Registration: Name &amp; Student ID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Each phone has unique ID, so cannot ‘pretend’ to be someone else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Difference between provisioning and configuration on exam: element manager functions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Fault management 3 functions on exam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Can choose the time period that the beacon detects and updates roster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Minimum user Interaction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Dashboard to Query the database.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828d88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828d8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a577d1e4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9a577d1e4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9a577d1e4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9a577d1e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a577d1e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a577d1e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828d885d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828d885d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828d885d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5828d885d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1181100" marR="64135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You are asked to:</a:t>
            </a:r>
            <a:endParaRPr sz="1150">
              <a:solidFill>
                <a:schemeClr val="dk1"/>
              </a:solidFill>
            </a:endParaRPr>
          </a:p>
          <a:p>
            <a:pPr indent="0" lvl="0" marL="1625600" marR="15494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Create a clean data set where each column is a field in the URL, each row is a given</a:t>
            </a:r>
            <a:endParaRPr sz="1150">
              <a:solidFill>
                <a:schemeClr val="dk1"/>
              </a:solidFill>
            </a:endParaRPr>
          </a:p>
          <a:p>
            <a:pPr indent="0" lvl="0" marL="1625600" marR="34417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search and the cells are the corresponding URL values.</a:t>
            </a:r>
            <a:endParaRPr sz="1150">
              <a:solidFill>
                <a:schemeClr val="dk1"/>
              </a:solidFill>
            </a:endParaRPr>
          </a:p>
          <a:p>
            <a:pPr indent="0" lvl="0" marL="1625600" marR="31369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For each search query, how many amenities were selected?</a:t>
            </a:r>
            <a:endParaRPr sz="1150">
              <a:solidFill>
                <a:schemeClr val="dk1"/>
              </a:solidFill>
            </a:endParaRPr>
          </a:p>
          <a:p>
            <a:pPr indent="0" lvl="0" marL="1612900" marR="15494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Often, to measure the quality of a search algorithm, data scientists use some metric</a:t>
            </a:r>
            <a:endParaRPr sz="1150">
              <a:solidFill>
                <a:schemeClr val="dk1"/>
              </a:solidFill>
            </a:endParaRPr>
          </a:p>
          <a:p>
            <a:pPr indent="0" lvl="0" marL="1612900" marR="11811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based on how often users click on the second page, third page, and so on. The idea here</a:t>
            </a:r>
            <a:endParaRPr sz="1150">
              <a:solidFill>
                <a:schemeClr val="dk1"/>
              </a:solidFill>
            </a:endParaRPr>
          </a:p>
          <a:p>
            <a:pPr indent="0" lvl="0" marL="1625600" marR="13081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is that a great search algorithm should return all interesting results on the first page and</a:t>
            </a:r>
            <a:endParaRPr sz="1150">
              <a:solidFill>
                <a:schemeClr val="dk1"/>
              </a:solidFill>
            </a:endParaRPr>
          </a:p>
          <a:p>
            <a:pPr indent="0" lvl="0" marL="1612900" marR="14351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never force users to visit the other pages (how often do you click on the second page</a:t>
            </a:r>
            <a:endParaRPr sz="1150">
              <a:solidFill>
                <a:schemeClr val="dk1"/>
              </a:solidFill>
            </a:endParaRPr>
          </a:p>
          <a:p>
            <a:pPr indent="0" lvl="0" marL="7505700" marR="101600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results when you search on Google? Almost never, right?).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Create a metric based on the above idea and find the city with the worst search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algorithm.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828d885d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828d885d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-create easily manageable searchable data set format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So we can easily see what the most popular searched for amenities, locations, etc, are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828d885d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828d885d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98bf26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98bf26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828d885d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828d885d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98bf26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98bf26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898bf26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898bf26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a577d1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a577d1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78B3">
            <a:alpha val="61920"/>
          </a:srgbClr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382000" y="0"/>
            <a:ext cx="8299200" cy="23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GROUP 3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CMPE 273 | SHIH YU CHANG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WILLIAM BARON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TIFFANY LEE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EMMA PEATFIELD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YUDHVIR SINGH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STERLING TARNG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CHALLENGE DESCRIPTION - DIVERSITY IN THE WORKPLACE</a:t>
            </a:r>
            <a:endParaRPr sz="2200"/>
          </a:p>
        </p:txBody>
      </p:sp>
      <p:sp>
        <p:nvSpPr>
          <p:cNvPr id="236" name="Google Shape;236;p34"/>
          <p:cNvSpPr txBox="1"/>
          <p:nvPr/>
        </p:nvSpPr>
        <p:spPr>
          <a:xfrm>
            <a:off x="311700" y="934050"/>
            <a:ext cx="85206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Looking for signs of discrimination or bias in how companies treat their employees is a difficult and unclear task.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We can use data science techniques to help us find these signs of discrimination.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0" y="1152475"/>
            <a:ext cx="85206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Determine the relevant features from</a:t>
            </a:r>
            <a:r>
              <a:rPr lang="en" sz="2400">
                <a:solidFill>
                  <a:srgbClr val="000000"/>
                </a:solidFill>
              </a:rPr>
              <a:t> our employee data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Build and run our prediction model to predict salary.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Determine the importance of each feature relative to the others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PREDICTION MODEL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7375"/>
            <a:ext cx="8839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PREDICTION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393900" y="1252325"/>
            <a:ext cx="8356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random forest is a combination of decision trees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Decision trees are build as a series of questions that narrows the possibility to make a confident decision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order of the questions can change and thus the final decision may change with it.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random forest is the collection of many decision trees by put together in a single model that is able to combine decision of all the decisions trees created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7044750" y="4637400"/>
            <a:ext cx="1080600" cy="50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4354200" y="4761900"/>
            <a:ext cx="631500" cy="38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Determine the level of each employee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Determine how many employees each person manages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Encode values for non-numeric features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One hot encoding of gender </a:t>
            </a:r>
            <a:r>
              <a:rPr lang="en" sz="3000">
                <a:solidFill>
                  <a:srgbClr val="000000"/>
                </a:solidFill>
              </a:rPr>
              <a:t>departments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6570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of Data for Training and Testing 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preparation is done by splitting data into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Training sets and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Testing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randomly split the data to get a representation of all data points.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Randomly splitting the data makes algorithm perform better.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training features number of columns and rows should match the testing feature number of columns and rows for respective training and testing feature.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43325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Error Calculation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Run Forest Prediction Model on the Test Data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Calculate Mean Absolute Error (MAE)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114550"/>
            <a:ext cx="25146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>
            <a:off x="-12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5825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 and Error Calculation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Mean Absolute Error: </a:t>
            </a:r>
            <a:r>
              <a:rPr b="1" lang="en" sz="2400">
                <a:solidFill>
                  <a:schemeClr val="dk1"/>
                </a:solidFill>
              </a:rPr>
              <a:t>$57, 531.89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Salary Standard Deviation: </a:t>
            </a:r>
            <a:r>
              <a:rPr b="1" lang="en" sz="2400">
                <a:solidFill>
                  <a:schemeClr val="dk1"/>
                </a:solidFill>
              </a:rPr>
              <a:t>$88,973.80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2168575"/>
            <a:ext cx="37814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4011725" y="-496125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362300" y="983400"/>
            <a:ext cx="81582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Analysing the data to find the best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Traversing the data in the most efficient way to get the values for </a:t>
            </a:r>
            <a:r>
              <a:rPr lang="en" sz="2400"/>
              <a:t>prediction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Deciding the best cut between training data and testing data for better 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Adjusting the ‘hyper-parameters’ of the random forest to get better results.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DESCRIPTION - URL PARSING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Company XYZ is an Online Travel Agent site, such as Expedia, Booking.com, etc.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They haven't invested in data science yet and all the data they have about user searches are simply stored in the URLs generated when users search for a hotel.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There is valuable information about what customers search for, what amenities they value most, and what locations are trending in these searches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SNAPSHOT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9700"/>
            <a:ext cx="8839200" cy="274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SOLUTION/CONSIDERATIONS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Create a table that takes in all the variable information from the URLs and display in an easy to read format, easy to query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From our table, can use database queries and metric algorithms to meet the analytic needs of the user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Not every URL has optional search criteria (i.e., amenities, min score)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Important to consider finding the most optimal way to parse the information in a clean and efficient manner as we are searching through a large data set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THE URLs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28026" l="16295" r="10433" t="39347"/>
          <a:stretch/>
        </p:blipFill>
        <p:spPr>
          <a:xfrm>
            <a:off x="731912" y="1686113"/>
            <a:ext cx="7680173" cy="19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 AFTER PARSING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22437" l="17433" r="16226" t="37961"/>
          <a:stretch/>
        </p:blipFill>
        <p:spPr>
          <a:xfrm>
            <a:off x="311700" y="1064075"/>
            <a:ext cx="8520600" cy="305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AMENITIES</a:t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11240" l="16865" r="10566" t="38760"/>
          <a:stretch/>
        </p:blipFill>
        <p:spPr>
          <a:xfrm>
            <a:off x="581988" y="1366075"/>
            <a:ext cx="7980024" cy="309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SEARCH CRITERIA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25241" l="16428" r="10557" t="43558"/>
          <a:stretch/>
        </p:blipFill>
        <p:spPr>
          <a:xfrm>
            <a:off x="109425" y="1324975"/>
            <a:ext cx="8925149" cy="214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/>
          <p:nvPr/>
        </p:nvSpPr>
        <p:spPr>
          <a:xfrm>
            <a:off x="0" y="0"/>
            <a:ext cx="9144000" cy="676800"/>
          </a:xfrm>
          <a:prstGeom prst="rect">
            <a:avLst/>
          </a:prstGeom>
          <a:solidFill>
            <a:srgbClr val="5378B3">
              <a:alpha val="6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0" y="5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311700" y="1152475"/>
            <a:ext cx="8520600" cy="26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Game Plan for how to parse the URLs in optimal searchable format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Deciding which metric to use as the worst search criteria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