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1144f7c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1144f7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1144f7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1144f7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1642cc9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1642cc9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41642cc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41642cc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1642cc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41642cc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41642cc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41642cc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41642cc9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41642cc9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41642cc9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41642cc9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41642cc9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41642cc9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41642cc9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41642cc9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1642cc9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1642cc9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41642cc9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41642cc9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41642cc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41642cc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1642cc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1642cc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1642cc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1642cc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1642cc9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1642cc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1642cc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41642cc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1642cc9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1642cc9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f1144f7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f1144f7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1144f7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1144f7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R.attr#dataExtractionRul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SharedPreferenc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content/Context#getFilesDir()" TargetMode="External"/><Relationship Id="rId4" Type="http://schemas.openxmlformats.org/officeDocument/2006/relationships/hyperlink" Target="https://developer.android.com/reference/android/content/Context#getDir(java.lang.String,%20int)" TargetMode="External"/><Relationship Id="rId10" Type="http://schemas.openxmlformats.org/officeDocument/2006/relationships/hyperlink" Target="https://developer.android.com/reference/android/content/Context#getNoBackupFilesDir()" TargetMode="External"/><Relationship Id="rId9" Type="http://schemas.openxmlformats.org/officeDocument/2006/relationships/hyperlink" Target="https://developer.android.com/reference/android/content/Context#getCodeCacheDir()" TargetMode="External"/><Relationship Id="rId5" Type="http://schemas.openxmlformats.org/officeDocument/2006/relationships/hyperlink" Target="https://developer.android.com/reference/android/content/Context#getDatabasePath(java.lang.String)" TargetMode="External"/><Relationship Id="rId6" Type="http://schemas.openxmlformats.org/officeDocument/2006/relationships/hyperlink" Target="https://developer.android.com/reference/android/database/sqlite/SQLiteOpenHelper" TargetMode="External"/><Relationship Id="rId7" Type="http://schemas.openxmlformats.org/officeDocument/2006/relationships/hyperlink" Target="https://developer.android.com/reference/android/content/Context#getExternalFilesDir(java.lang.String)" TargetMode="External"/><Relationship Id="rId8" Type="http://schemas.openxmlformats.org/officeDocument/2006/relationships/hyperlink" Target="https://developer.android.com/reference/android/content/Context#getCacheDir(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manifest/application-element#fullBackupCont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upport.google.com/pixelphone/answer/7179901" TargetMode="External"/><Relationship Id="rId4" Type="http://schemas.openxmlformats.org/officeDocument/2006/relationships/hyperlink" Target="https://support.google.com/android/answer/2819522?hl=en" TargetMode="External"/><Relationship Id="rId5" Type="http://schemas.openxmlformats.org/officeDocument/2006/relationships/hyperlink" Target="https://support.google.com/pixelphone/answer/71299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Android Backup &amp; Restore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Farooq Ahmad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backup on Android 12 or higher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FF"/>
                </a:solidFill>
              </a:rPr>
              <a:t>Important:</a:t>
            </a:r>
            <a:r>
              <a:rPr lang="en-GB">
                <a:solidFill>
                  <a:srgbClr val="0000EE"/>
                </a:solidFill>
              </a:rPr>
              <a:t> </a:t>
            </a:r>
            <a:r>
              <a:rPr lang="en-GB"/>
              <a:t>Even if your app targets Android 12 or higher, you must also </a:t>
            </a:r>
            <a:r>
              <a:rPr lang="en-GB" u="sng"/>
              <a:t>specify another set of XML backup rules</a:t>
            </a:r>
            <a:r>
              <a:rPr lang="en-GB"/>
              <a:t> to support devices that run Android 11 (API level 30) or lower.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8333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your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file, add the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android:dataExtractionRules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attribute to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&lt;application&gt;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element, as shown in the following example. This attribute points to an XML file that contains backup rules.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&lt;application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android:dataExtractionRules="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backup_rules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.xml"&gt;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&lt;/application&gt;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2.	In this file, add rules with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&lt;exclude&gt;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elements. The following sample backs up all shared preferences except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device.xml.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&lt;?xml version="1.0" encoding="utf-8"?&gt;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&lt;data-extraction-rules&gt;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&lt;cloud-backup [disableIfNoEncryptionCapabilities="true|false"]&gt;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&lt;include domain="sharedpref" path="."/&gt;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&lt;exclude domain="sharedpref" path="device.xml"/&gt;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&lt;/cloud-backup&gt;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&lt;/data-extraction-rules&gt;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for include and exclude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specify an </a:t>
            </a:r>
            <a:r>
              <a:rPr lang="en-GB">
                <a:solidFill>
                  <a:srgbClr val="FF9900"/>
                </a:solidFill>
              </a:rPr>
              <a:t>&lt;include&gt;</a:t>
            </a:r>
            <a:r>
              <a:rPr lang="en-GB"/>
              <a:t> element, the system no longer includes any files by default and backs up only the files specified.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 in directories returned by </a:t>
            </a:r>
            <a:r>
              <a:rPr lang="en-GB">
                <a:solidFill>
                  <a:srgbClr val="FF9900"/>
                </a:solidFill>
              </a:rPr>
              <a:t>getCacheDir(), getCodeCacheDir(), or getNoBackupFilesDir()</a:t>
            </a:r>
            <a:r>
              <a:rPr lang="en-GB"/>
              <a:t> are always excluded even if you try to include them.</a:t>
            </a:r>
            <a:endParaRPr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879025" y="122100"/>
            <a:ext cx="3954000" cy="4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&lt;exclude&gt;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element must include the following two attributes: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1.	</a:t>
            </a:r>
            <a:r>
              <a:rPr lang="en-GB" sz="1100">
                <a:solidFill>
                  <a:srgbClr val="0000EE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endParaRPr sz="1100">
              <a:solidFill>
                <a:srgbClr val="0000EE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Specifies the location of resource. Valid values for this attribute include the following: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directory on the filesystem where all private files belonging to this app are stored.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directories returned by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getFilesDir()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directories returned by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getDatabasePath()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Databases created with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SQLiteOpenHelper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stored here.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sharedpref</a:t>
            </a: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directory where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SharedPreferences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stored.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external</a:t>
            </a:r>
            <a:r>
              <a:rPr lang="en-GB" sz="1200">
                <a:solidFill>
                  <a:srgbClr val="3C78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directory returned by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getExternalFilesDir()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2.	</a:t>
            </a:r>
            <a:r>
              <a:rPr lang="en-GB" sz="1100">
                <a:solidFill>
                  <a:srgbClr val="0000EE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endParaRPr sz="1100">
              <a:solidFill>
                <a:srgbClr val="0000EE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Specifies a file or folder to include in or exclude from backup. Note the following: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attribute does not support wildcard or regex syntax.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reference the current directory using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./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but you can't reference the parent directory, such as using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for security reasons.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 specify a directory, then the rule applies to all files in the directory and recursive subdirectories.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50">
                <a:solidFill>
                  <a:srgbClr val="303F9F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GB" sz="1050">
                <a:solidFill>
                  <a:srgbClr val="303F9F"/>
                </a:solidFill>
                <a:latin typeface="Arial"/>
                <a:ea typeface="Arial"/>
                <a:cs typeface="Arial"/>
                <a:sym typeface="Arial"/>
              </a:rPr>
              <a:t> You can't back up files outside these locations.</a:t>
            </a:r>
            <a:endParaRPr sz="1100">
              <a:solidFill>
                <a:srgbClr val="37474F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0" y="12027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B&amp;R Of your App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 to handle B&amp;R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Auto Backup: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Enabled by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Most of your app’s data dir in internal and external storage is backed up</a:t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Key/Value Backup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Use it if you need truly surgical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At runtime provide the key/value pairs to be backed up by implementing BackupAgent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i customize AutoBackup?</a:t>
            </a:r>
            <a:endParaRPr/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Yes!</a:t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Exclude specific files / directories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Ensure your Cloud backups are E2E encrypted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Define different rules for Cloud and D2D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your configuration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&lt;?xml version="1.0" encoding="utf-8"?&gt;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&lt;data-extraction-rules&gt;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&lt;cloud-backup [disableIfNoEncryptionCapabilities="true"]&gt;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&lt;include domain="sharedpref" path="."/&gt;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&lt;exclude domain="downloaded/temp" path="device.xml"/&gt;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&lt;/cloud-backup&gt;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&lt;device-transfer&gt;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&lt;exclude path=”my_prefs/device_specific_prefs”/&gt;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&lt;/device-transfer&gt;</a:t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&lt;/data-extraction-rules&gt;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&lt;cloud-backup [disableIfNoEncryptionCapabilities="true"]&gt;: </a:t>
            </a:r>
            <a:endParaRPr sz="1300"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Only allow cloud backups if e2e encryption is available.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&lt;exclude domain="downloaded/temp" </a:t>
            </a:r>
            <a:endParaRPr sz="1300"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&lt;exclude domain="files/firbase_token"</a:t>
            </a:r>
            <a:endParaRPr sz="1300"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that can’t be reused on any other device and downloadable files don’t need to be backed up.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K/V Backup</a:t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to your BackupAgent subclass in manifest.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ndroid.backupAgent=”.MyBackupAgent”</a:t>
            </a:r>
            <a:endParaRPr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4879025" y="500925"/>
            <a:ext cx="39540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CustomBackupAgent : BackupAgent()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override fun onBackup(oldState: ParcelFileDescriptor?,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data: BackupDataOutput?, newState: ParcelFileDescriptor?)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if (data != null)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if ((data.transportFlags and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FLAG_CLIENT_SIDE_ENCRYPTION_ENABLED) != 0)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// Client-side backup encryption is enabled.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}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if ((data.transportFlags and FLAG_DEVICE_TO_DEVICE_TRANSFER) != 0)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// Local device-to-device transfer is enabled.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}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}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// Implementation of onRestore() here.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normal life of your app, you shouldn't need to request a restore operation. The system automatically checks for backup data and performs a restore when your app is installed.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user credential with BlockStore API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BlockStore will transfer your user’s credential during a D2D migration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No need to ask the user to sign in on the new device - their credentials are already there!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You can use BlockStore independently of Backup&amp;Restore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 the auth token to BlockStore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BlockstoreClient client = Blockstore.getClient(this);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byte[] bytes1 = new byte[] { 1, 2, 3, 4 };  // Store one data block.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String key1 = "com.example.app.key1";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StoreBytesData storeRequest1 = StoreBytesData.Builder()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.setBytes(bytes1)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// Call this method to set the key value pair the data should be associated with.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.setKeys(Arrays.asList(key1))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.build();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client.storeBytes(storeRequest1)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.addOnSuccessListener(result -&gt; Log.d(TAG, "stored " + result + " bytes"))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.addOnFailureListener(e -&gt; Log.e(TAG, "Failed to store bytes", e));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Backup &amp; Restore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iOS -&gt; Android:-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arenR"/>
            </a:pPr>
            <a:r>
              <a:rPr lang="en-GB">
                <a:solidFill>
                  <a:srgbClr val="1155CC"/>
                </a:solidFill>
              </a:rPr>
              <a:t>Device-to-Device (D2D)</a:t>
            </a:r>
            <a:endParaRPr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D9EEB"/>
                </a:solidFill>
              </a:rPr>
              <a:t>App Matching:</a:t>
            </a:r>
            <a:r>
              <a:rPr lang="en-GB"/>
              <a:t> We’ll try to find the Android version of your app in the playstore and automatically install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Data Transfer:</a:t>
            </a:r>
            <a:r>
              <a:rPr lang="en-GB"/>
              <a:t> we’ll transfer app data for select enrolled apps.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Android -&gt; Android:-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>
                <a:solidFill>
                  <a:srgbClr val="1155CC"/>
                </a:solidFill>
              </a:rPr>
              <a:t>Device-to-Device (D2D)</a:t>
            </a:r>
            <a:endParaRPr>
              <a:solidFill>
                <a:srgbClr val="1155CC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/>
              <a:t>Direct transfer between devices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/>
              <a:t>Upto 2GB of data per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   </a:t>
            </a:r>
            <a:r>
              <a:rPr lang="en-GB">
                <a:solidFill>
                  <a:srgbClr val="1155CC"/>
                </a:solidFill>
              </a:rPr>
              <a:t>2.      Cloud Backup:</a:t>
            </a:r>
            <a:endParaRPr>
              <a:solidFill>
                <a:srgbClr val="1155CC"/>
              </a:solidFill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lang="en-GB"/>
              <a:t>App data is end-to-end encrypted on Android P+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/>
              <a:t>Upto 25MB of data per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Retrieve all the tokens saved to BlockStore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BlockstoreClient client = Blockstore.getClient(this)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Retrieve all data.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RetrieveBytesRequest retrieveRequest = new RetrieveBytesRequest.Builder()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.setRetrieveAll(true)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.build();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client.retrieveBytes(retrieveRequest)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.addOnSuccessListener(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result -&gt;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Map blockstoreDataMap = result.getBlockstoreDataMap();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for (Map.Entry entry : blockstoreDataMap.entrySet()) {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Log.d(TAG, String.format(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"Retrieved bytes %s associated with key %s.",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new String(entry.getValue().getBytes()), entry.getKey()));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}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})</a:t>
            </a:r>
            <a:endParaRPr/>
          </a:p>
          <a:p>
            <a:pPr indent="0" lvl="0" marL="2159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.addOnFailureListener(e -&gt; Log.e(TAG, "Failed to store bytes", e));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ctrTitle"/>
          </p:nvPr>
        </p:nvSpPr>
        <p:spPr>
          <a:xfrm>
            <a:off x="260700" y="1536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changes on Android 12 and later devices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0" y="1696400"/>
            <a:ext cx="53838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Adb backup is turned off by default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Use android:dataExtractionRules to control Auto Backup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android:allowBackup and android:fullBackupContent are being phased out and only apply to cloud backups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B&amp;R Participation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Your app already participates in Backup&amp;Restore unless you opted out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Available on all Android M+ devices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It’s really easy to configure!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 that are backed up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default, Auto Backup includes files in most of the directories that are assigned to your app by the system: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Shared preferences files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Files saved to your app's internal storage and accessed by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getFilesDir()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getDir(String, int)</a:t>
            </a:r>
            <a:endParaRPr sz="1200" u="sng">
              <a:solidFill>
                <a:srgbClr val="0000E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Files in the directory returned by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getDatabasePath(String)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which also includes files created with the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SQLiteOpenHelper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Files on external storage in the directory returned by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getExternalFilesDir(String)</a:t>
            </a:r>
            <a:endParaRPr sz="1200" u="sng">
              <a:solidFill>
                <a:srgbClr val="0000E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 Backup excludes files in directories returned by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getCacheDir()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getCodeCacheDir()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getNoBackupFilesDir()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The files saved in these locations are needed only temporarily and are intentionally excluded from backup operations.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Backup Location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Backup data is stored in a private folder in the user's Google Drive account limited to 25 MB per app.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an Android-powered device, users can find this list in the Drive app's navigation drawer under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Settings &gt; Backup and reset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user owns two devices, then a backup dataset exists for each device.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Backup Schedule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Backups occur automatically when all of the following conditions are met: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 has enabled backup on the device. In Android 9, this setting is in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Settings &gt; System &gt; Backup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least 24 hours have elapsed since the last backup.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device is idle.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device is connected to a Wi-Fi network (if the device user hasn't opted in to mobile-data backups).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Enable and Disable backup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Apps that target Android 6.0 (API level 23) or higher automatically participate in Auto Backup.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&lt;manifest ... &gt;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&lt;application android:allowBackup="true" ... &gt;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&lt;/application&gt;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&lt;/manifest&gt;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disable backups by setting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android:allowBackup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 </a:t>
            </a:r>
            <a:r>
              <a:rPr lang="en-GB" sz="1100">
                <a:solidFill>
                  <a:srgbClr val="202124"/>
                </a:solidFill>
                <a:latin typeface="Roboto Mono"/>
                <a:ea typeface="Roboto Mono"/>
                <a:cs typeface="Roboto Mono"/>
                <a:sym typeface="Roboto Mono"/>
              </a:rPr>
              <a:t>if your app deal with sensitive information.</a:t>
            </a:r>
            <a:endParaRPr sz="1100">
              <a:solidFill>
                <a:srgbClr val="20212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303F9F"/>
                </a:solidFill>
                <a:highlight>
                  <a:srgbClr val="E8F0FE"/>
                </a:highlight>
                <a:latin typeface="Arial"/>
                <a:ea typeface="Arial"/>
                <a:cs typeface="Arial"/>
                <a:sym typeface="Arial"/>
              </a:rPr>
              <a:t>For apps running on and targeting Android 12 (API level 31) or higher, specifying </a:t>
            </a:r>
            <a:r>
              <a:rPr b="1" lang="en-GB" sz="1100">
                <a:solidFill>
                  <a:srgbClr val="303F9F"/>
                </a:solidFill>
                <a:latin typeface="Roboto Mono"/>
                <a:ea typeface="Roboto Mono"/>
                <a:cs typeface="Roboto Mono"/>
                <a:sym typeface="Roboto Mono"/>
              </a:rPr>
              <a:t>android:allowBackup="false"</a:t>
            </a:r>
            <a:r>
              <a:rPr lang="en-GB" sz="1050">
                <a:solidFill>
                  <a:srgbClr val="303F9F"/>
                </a:solidFill>
                <a:highlight>
                  <a:srgbClr val="E8F0FE"/>
                </a:highlight>
                <a:latin typeface="Arial"/>
                <a:ea typeface="Arial"/>
                <a:cs typeface="Arial"/>
                <a:sym typeface="Arial"/>
              </a:rPr>
              <a:t> disables backups to Google Drive but doesn’t disable device-to-device transfers for the app.</a:t>
            </a:r>
            <a:endParaRPr sz="1100">
              <a:solidFill>
                <a:srgbClr val="20212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and Exclude Files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default, the system backed up almost all app data. Which we already cover in the previous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app targets Android 12 (API level 31) or higher, you must </a:t>
            </a:r>
            <a:r>
              <a:rPr lang="en-GB">
                <a:solidFill>
                  <a:srgbClr val="00FF00"/>
                </a:solidFill>
              </a:rPr>
              <a:t>specify an additional set of xml rules</a:t>
            </a:r>
            <a:r>
              <a:rPr lang="en-GB"/>
              <a:t>.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E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backup on </a:t>
            </a:r>
            <a:r>
              <a:rPr lang="en-GB" sz="1200">
                <a:solidFill>
                  <a:srgbClr val="FF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Android 11</a:t>
            </a:r>
            <a:r>
              <a:rPr lang="en-GB" sz="1200">
                <a:solidFill>
                  <a:srgbClr val="0000E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lower:</a:t>
            </a:r>
            <a:endParaRPr sz="1200">
              <a:solidFill>
                <a:srgbClr val="0000E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your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file, add the </a:t>
            </a:r>
            <a:r>
              <a:rPr lang="en-GB" sz="1200" u="sng">
                <a:solidFill>
                  <a:srgbClr val="0000E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android:fullBackupContent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attribute to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&lt;application&gt;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element, as shown in the following example. This attribute points to an XML file that contains backup rules.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&lt;application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android:fullBackupContent="@xml/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backup_rules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&lt;/application&gt;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marR="228600" rtl="0" algn="l">
              <a:spcBef>
                <a:spcPts val="0"/>
              </a:spcBef>
              <a:spcAft>
                <a:spcPts val="0"/>
              </a:spcAft>
              <a:buSzPct val="108333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file, add rules with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&lt;exclude&gt;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elements. The following sample backs up all shared preferences except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device.xml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&lt;full-backup-content&gt;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&lt;include domain="sharedpref" path="."/&gt;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&lt;exclude domain="sharedpref" path="device.xml"/&gt;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&lt;/full-backup-content&gt;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device conditions required for back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app saves </a:t>
            </a:r>
            <a:r>
              <a:rPr lang="en-GB">
                <a:solidFill>
                  <a:srgbClr val="188038"/>
                </a:solidFill>
              </a:rPr>
              <a:t>sensitive information</a:t>
            </a:r>
            <a:r>
              <a:rPr lang="en-GB"/>
              <a:t> on the device, you can specify conditions under which your app's data is included in the user's backup. You can add the following conditions in Android 9 (API level 28) or higher.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79025" y="99200"/>
            <a:ext cx="3954000" cy="4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Client side encryption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user's backup is encrypted with a client-side secret. This form of encryption is enabled on devices running Android 9 or higher as long as the user has 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enabled backup in Android 9 or higher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has 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set a screen lock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(PIN, pattern, or password) for their device.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Device-to-device Transfer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 is transferring their backup to another device that supports 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local device-to-device transfer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(for example, Google Pixel).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declare the inclusion conditions, set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requireFlags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attribute to the desired value or values in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&lt;include&gt;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elements within your set of backup rules: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&lt;full-backup-content&gt;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&lt;!-- App data isn't included in user's backup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unless client-side encryption is enabled. --&gt;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&lt;include domain="file" path="."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requireFlags="clientSideEncryption"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&lt;/full-backup-content&gt;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