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C58A2F-CE08-432A-9862-1576AD3465CC}">
  <a:tblStyle styleId="{87C58A2F-CE08-432A-9862-1576AD3465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3b70091e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3b70091e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3b70091e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3b70091e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3b70091e2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3b70091e2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3b70091e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3b70091e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3b70091e2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3b70091e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3b70091e2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3b70091e2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3b70091e2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3b70091e2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71375" y="867975"/>
            <a:ext cx="4653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5"/>
              <a:t>Jetpack lifecycle-aware</a:t>
            </a:r>
            <a:endParaRPr b="1" sz="2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(</a:t>
            </a:r>
            <a:r>
              <a:rPr i="1" lang="en" sz="1700"/>
              <a:t>Android)</a:t>
            </a:r>
            <a:endParaRPr i="1" sz="3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Sohaib Ahmed (Tech Lead)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onCreate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onResume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onRestart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onPause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onStop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onDestroy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Aware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Lifecycle-aware components perform actions in response to a change in the lifecycle status of </a:t>
            </a:r>
            <a:r>
              <a:rPr b="1" lang="en"/>
              <a:t>activities</a:t>
            </a:r>
            <a:r>
              <a:rPr lang="en"/>
              <a:t> and </a:t>
            </a:r>
            <a:r>
              <a:rPr b="1" lang="en"/>
              <a:t>fragments</a:t>
            </a:r>
            <a:r>
              <a:rPr lang="en"/>
              <a:t>. 	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These Lifecycle-aware components help us to produce </a:t>
            </a:r>
            <a:r>
              <a:rPr i="1" lang="en" u="sng"/>
              <a:t>better-organized</a:t>
            </a:r>
            <a:r>
              <a:rPr lang="en"/>
              <a:t>, and often </a:t>
            </a:r>
            <a:r>
              <a:rPr i="1" lang="en" u="sng"/>
              <a:t>lighter-weight code</a:t>
            </a:r>
            <a:r>
              <a:rPr lang="en"/>
              <a:t>, that is easier to maintain.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Lifecycle aware components are </a:t>
            </a:r>
            <a:r>
              <a:rPr lang="en"/>
              <a:t>divided</a:t>
            </a:r>
            <a:r>
              <a:rPr lang="en"/>
              <a:t> into 2 parts: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Lifecycle Owner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1200"/>
              </a:spcAft>
              <a:buSzPts val="1100"/>
              <a:buChar char="○"/>
            </a:pPr>
            <a:r>
              <a:rPr lang="en"/>
              <a:t>Lifecycle Observer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Observer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18558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(Owner </a:t>
            </a:r>
            <a:r>
              <a:rPr lang="en">
                <a:solidFill>
                  <a:srgbClr val="FF0000"/>
                </a:solidFill>
              </a:rPr>
              <a:t>VS</a:t>
            </a:r>
            <a:r>
              <a:rPr lang="en"/>
              <a:t> Observer)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662550" y="15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{87C58A2F-CE08-432A-9862-1576AD3465CC}</a:tableStyleId>
              </a:tblPr>
              <a:tblGrid>
                <a:gridCol w="3873450"/>
                <a:gridCol w="3873450"/>
              </a:tblGrid>
              <a:tr h="53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 Lifecycle Owner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Lifecycle Observer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It is a component that has a lifecycle, such as an activity or a fragment.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These are components that are interested in changes to the lifecycle state of a lifecycle owner.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It provides information about its lifecycle state to other components, known as lifecycle observers.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They can register with a lifecycle owner to be notified of these changes.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1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Can have multiple observers to register with.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Can then respond to these events accordingly.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lifecycle-observers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★"/>
            </a:pPr>
            <a:r>
              <a:rPr b="1" lang="en" sz="1200"/>
              <a:t>Decouples code:</a:t>
            </a:r>
            <a:endParaRPr b="1" sz="1200"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Lifecycle owners and observers decouple the code that implements the lifecycle from the code that needs to respond to lifecycle events. This makes the code more modular and reusable.</a:t>
            </a:r>
            <a:endParaRPr sz="1100"/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Reduces boilerplate code:</a:t>
            </a:r>
            <a:r>
              <a:rPr lang="en" sz="1200"/>
              <a:t> </a:t>
            </a:r>
            <a:endParaRPr sz="12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91"/>
              <a:t>Lifecycle owners and observers can help to reduce boilerplate code in your app. For example, you don't need to manually check the lifecycle state of a component before performing certain operations.</a:t>
            </a:r>
            <a:endParaRPr sz="1091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Improves performance:</a:t>
            </a:r>
            <a:endParaRPr b="1" sz="1200"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91"/>
              <a:t>Lifecycle owners and observers can help to improve the performance of your app by ensuring that resources are only used when they are needed.</a:t>
            </a:r>
            <a:endParaRPr sz="109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Implement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OnLifeCycleEvent </a:t>
            </a:r>
            <a:r>
              <a:rPr lang="en" sz="1000"/>
              <a:t>(deprecated)</a:t>
            </a:r>
            <a:endParaRPr sz="1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DefaultLifecycleObserver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LifeCycleEventObserver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ProcessLifecycleOwner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Class that provides lifecycle for the whole application process.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You can consider this LifecycleOwner as the composite of all of your Activities except that </a:t>
            </a:r>
            <a:r>
              <a:rPr i="1" lang="en" u="sng"/>
              <a:t>Lifecycle.Event.ON_CREATE</a:t>
            </a:r>
            <a:r>
              <a:rPr lang="en"/>
              <a:t> will be dispatched once and </a:t>
            </a:r>
            <a:r>
              <a:rPr i="1" lang="en" u="sng"/>
              <a:t>Lifecycle.Event.ON_DESTROY</a:t>
            </a:r>
            <a:r>
              <a:rPr lang="en"/>
              <a:t> will never be dispatched.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en"/>
              <a:t>It will dispatch </a:t>
            </a:r>
            <a:r>
              <a:rPr i="1" lang="en" u="sng"/>
              <a:t>Lifecycle.Event.ON_START</a:t>
            </a:r>
            <a:r>
              <a:rPr lang="en"/>
              <a:t>, </a:t>
            </a:r>
            <a:r>
              <a:rPr i="1" lang="en" u="sng"/>
              <a:t>Lifecycle.Event.ON_RESUME</a:t>
            </a:r>
            <a:r>
              <a:rPr lang="en"/>
              <a:t> events, as a first activity moves through these events.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i="1" lang="en" u="sng"/>
              <a:t>Lifecycle.Event.ON_PAUSE</a:t>
            </a:r>
            <a:r>
              <a:rPr lang="en"/>
              <a:t>, </a:t>
            </a:r>
            <a:r>
              <a:rPr i="1" lang="en" u="sng"/>
              <a:t>Lifecycle.Event.ON_STOP</a:t>
            </a:r>
            <a:r>
              <a:rPr lang="en"/>
              <a:t>, events will be dispatched with a delay after a last activity passed through them.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endParaRPr b="1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It is useful for use cases where you would like to react on your app coming to the foreground or going to the background and you don't need a milliseconds accuracy in receiving lifecycle events.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