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2" r:id="rId2"/>
    <p:sldId id="264" r:id="rId3"/>
    <p:sldId id="265" r:id="rId4"/>
    <p:sldId id="267" r:id="rId5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9"/>
    <p:restoredTop sz="50000"/>
  </p:normalViewPr>
  <p:slideViewPr>
    <p:cSldViewPr snapToGrid="0" snapToObjects="1">
      <p:cViewPr>
        <p:scale>
          <a:sx n="120" d="100"/>
          <a:sy n="120" d="100"/>
        </p:scale>
        <p:origin x="1944" y="8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223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99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7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12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7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0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24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0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2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7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5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3697559" y="-954314"/>
            <a:ext cx="10096846" cy="4973581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68153" y="4166719"/>
            <a:ext cx="8420787" cy="679302"/>
            <a:chOff x="-1946216" y="4146525"/>
            <a:chExt cx="10759220" cy="86794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8127" t="15646" r="6112" b="11098"/>
            <a:stretch/>
          </p:blipFill>
          <p:spPr>
            <a:xfrm>
              <a:off x="2744233" y="4353655"/>
              <a:ext cx="1339851" cy="5373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/>
            <a:srcRect l="5656" t="27916" r="7286" b="29508"/>
            <a:stretch/>
          </p:blipFill>
          <p:spPr>
            <a:xfrm>
              <a:off x="-1946216" y="4523501"/>
              <a:ext cx="1882112" cy="43655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0404" y="4202143"/>
              <a:ext cx="763026" cy="76302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313" y="4178718"/>
              <a:ext cx="668600" cy="83575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/>
            <a:srcRect l="8859" r="9030"/>
            <a:stretch/>
          </p:blipFill>
          <p:spPr>
            <a:xfrm>
              <a:off x="5759750" y="4146525"/>
              <a:ext cx="635000" cy="77334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9"/>
            <a:srcRect l="4100" t="5935" r="3820" b="6911"/>
            <a:stretch/>
          </p:blipFill>
          <p:spPr>
            <a:xfrm>
              <a:off x="392217" y="4427614"/>
              <a:ext cx="770776" cy="50363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070" y="4245164"/>
              <a:ext cx="686082" cy="68608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3473" y="4643653"/>
              <a:ext cx="819531" cy="258053"/>
            </a:xfrm>
            <a:prstGeom prst="rect">
              <a:avLst/>
            </a:prstGeom>
          </p:spPr>
        </p:pic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843961" y="889117"/>
            <a:ext cx="3439060" cy="2820587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7722739" y="396240"/>
            <a:ext cx="985754" cy="985754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 rot="10800000">
            <a:off x="-3697559" y="-954314"/>
            <a:ext cx="10096846" cy="4973581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5595176" y="287025"/>
            <a:ext cx="1529193" cy="1254187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7722739" y="396240"/>
            <a:ext cx="985754" cy="985754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CuadroTexto 12"/>
          <p:cNvSpPr txBox="1"/>
          <p:nvPr/>
        </p:nvSpPr>
        <p:spPr>
          <a:xfrm>
            <a:off x="1830706" y="1948503"/>
            <a:ext cx="548259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PRESENTATION TITLE</a:t>
            </a:r>
          </a:p>
          <a:p>
            <a:pPr algn="ctr"/>
            <a:r>
              <a:rPr lang="es-ES_tradnl" sz="3600" dirty="0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SUBTITLE</a:t>
            </a:r>
            <a:endParaRPr lang="es-ES_tradnl" sz="5400" dirty="0">
              <a:solidFill>
                <a:srgbClr val="BC1B2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2103782"/>
            <a:ext cx="29754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01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02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03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595176" y="287025"/>
            <a:ext cx="1529193" cy="1254187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" name="Group 8"/>
          <p:cNvGrpSpPr>
            <a:grpSpLocks noChangeAspect="1"/>
          </p:cNvGrpSpPr>
          <p:nvPr/>
        </p:nvGrpSpPr>
        <p:grpSpPr bwMode="auto">
          <a:xfrm>
            <a:off x="7722739" y="396240"/>
            <a:ext cx="985754" cy="985754"/>
            <a:chOff x="1774" y="514"/>
            <a:chExt cx="2212" cy="2212"/>
          </a:xfrm>
        </p:grpSpPr>
        <p:sp>
          <p:nvSpPr>
            <p:cNvPr id="1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88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3697559" y="-954314"/>
            <a:ext cx="10096846" cy="4973581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68153" y="4166719"/>
            <a:ext cx="8420787" cy="679302"/>
            <a:chOff x="-1946216" y="4146525"/>
            <a:chExt cx="10759220" cy="86794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8127" t="15646" r="6112" b="11098"/>
            <a:stretch/>
          </p:blipFill>
          <p:spPr>
            <a:xfrm>
              <a:off x="2744233" y="4353655"/>
              <a:ext cx="1339851" cy="5373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/>
            <a:srcRect l="5656" t="27916" r="7286" b="29508"/>
            <a:stretch/>
          </p:blipFill>
          <p:spPr>
            <a:xfrm>
              <a:off x="-1946216" y="4523501"/>
              <a:ext cx="1882112" cy="43655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0404" y="4202143"/>
              <a:ext cx="763026" cy="76302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313" y="4178718"/>
              <a:ext cx="668600" cy="83575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/>
            <a:srcRect l="8859" r="9030"/>
            <a:stretch/>
          </p:blipFill>
          <p:spPr>
            <a:xfrm>
              <a:off x="5759750" y="4146525"/>
              <a:ext cx="635000" cy="77334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9"/>
            <a:srcRect l="4100" t="5935" r="3820" b="6911"/>
            <a:stretch/>
          </p:blipFill>
          <p:spPr>
            <a:xfrm>
              <a:off x="392217" y="4427614"/>
              <a:ext cx="770776" cy="50363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070" y="4245164"/>
              <a:ext cx="686082" cy="68608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3473" y="4643653"/>
              <a:ext cx="819531" cy="258053"/>
            </a:xfrm>
            <a:prstGeom prst="rect">
              <a:avLst/>
            </a:prstGeom>
          </p:spPr>
        </p:pic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2843961" y="889117"/>
            <a:ext cx="3439060" cy="2820587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7722739" y="396240"/>
            <a:ext cx="985754" cy="985754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856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19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Miguel Rodriguez Rojo</cp:lastModifiedBy>
  <cp:revision>15</cp:revision>
  <dcterms:created xsi:type="dcterms:W3CDTF">2016-12-04T16:27:21Z</dcterms:created>
  <dcterms:modified xsi:type="dcterms:W3CDTF">2016-12-05T13:02:41Z</dcterms:modified>
</cp:coreProperties>
</file>