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2" r:id="rId2"/>
    <p:sldId id="268" r:id="rId3"/>
    <p:sldId id="269" r:id="rId4"/>
    <p:sldId id="270" r:id="rId5"/>
  </p:sldIdLst>
  <p:sldSz cx="6858000" cy="51435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50000"/>
  </p:normalViewPr>
  <p:slideViewPr>
    <p:cSldViewPr snapToGrid="0" snapToObjects="1">
      <p:cViewPr>
        <p:scale>
          <a:sx n="120" d="100"/>
          <a:sy n="120" d="100"/>
        </p:scale>
        <p:origin x="2178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75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4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5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08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91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88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9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853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65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8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8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84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57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05/12/2016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3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73170" y="-72798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  <a:endParaRPr lang="en-GB" sz="135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69" y="898745"/>
            <a:ext cx="865448" cy="86859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6116" y="4482432"/>
            <a:ext cx="6315590" cy="509477"/>
            <a:chOff x="-1946216" y="4146525"/>
            <a:chExt cx="10759220" cy="86794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8127" t="15646" r="6112" b="11098"/>
            <a:stretch/>
          </p:blipFill>
          <p:spPr>
            <a:xfrm>
              <a:off x="2744233" y="4353655"/>
              <a:ext cx="1339851" cy="5373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/>
            <a:srcRect l="5656" t="27916" r="7286" b="29508"/>
            <a:stretch/>
          </p:blipFill>
          <p:spPr>
            <a:xfrm>
              <a:off x="-1946216" y="4523501"/>
              <a:ext cx="1882112" cy="43655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0404" y="4202143"/>
              <a:ext cx="763026" cy="76302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313" y="4178718"/>
              <a:ext cx="668600" cy="83575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/>
            <a:srcRect l="8859" r="9030"/>
            <a:stretch/>
          </p:blipFill>
          <p:spPr>
            <a:xfrm>
              <a:off x="5759750" y="4146525"/>
              <a:ext cx="635000" cy="77334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9"/>
            <a:srcRect l="4100" t="5935" r="3820" b="6911"/>
            <a:stretch/>
          </p:blipFill>
          <p:spPr>
            <a:xfrm>
              <a:off x="392217" y="4427614"/>
              <a:ext cx="770776" cy="50363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070" y="4245164"/>
              <a:ext cx="686082" cy="68608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3473" y="4643653"/>
              <a:ext cx="819531" cy="258053"/>
            </a:xfrm>
            <a:prstGeom prst="rect">
              <a:avLst/>
            </a:prstGeom>
          </p:spPr>
        </p:pic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883624" y="1105272"/>
            <a:ext cx="3077990" cy="2524450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563174" y="296061"/>
            <a:ext cx="968196" cy="968196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82005" y="-1947251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  <a:endParaRPr lang="en-GB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4424870" y="224747"/>
            <a:ext cx="2065746" cy="1129953"/>
            <a:chOff x="3670493" y="224747"/>
            <a:chExt cx="2820124" cy="1542594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169" y="898745"/>
              <a:ext cx="865448" cy="868596"/>
            </a:xfrm>
            <a:prstGeom prst="rect">
              <a:avLst/>
            </a:prstGeom>
          </p:spPr>
        </p:pic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3670493" y="224747"/>
              <a:ext cx="1521757" cy="1248087"/>
            </a:xfrm>
            <a:custGeom>
              <a:avLst/>
              <a:gdLst>
                <a:gd name="T0" fmla="*/ 1243 w 1836"/>
                <a:gd name="T1" fmla="*/ 165 h 1505"/>
                <a:gd name="T2" fmla="*/ 321 w 1836"/>
                <a:gd name="T3" fmla="*/ 400 h 1505"/>
                <a:gd name="T4" fmla="*/ 1306 w 1836"/>
                <a:gd name="T5" fmla="*/ 345 h 1505"/>
                <a:gd name="T6" fmla="*/ 1190 w 1836"/>
                <a:gd name="T7" fmla="*/ 242 h 1505"/>
                <a:gd name="T8" fmla="*/ 923 w 1836"/>
                <a:gd name="T9" fmla="*/ 164 h 1505"/>
                <a:gd name="T10" fmla="*/ 841 w 1836"/>
                <a:gd name="T11" fmla="*/ 452 h 1505"/>
                <a:gd name="T12" fmla="*/ 747 w 1836"/>
                <a:gd name="T13" fmla="*/ 522 h 1505"/>
                <a:gd name="T14" fmla="*/ 457 w 1836"/>
                <a:gd name="T15" fmla="*/ 490 h 1505"/>
                <a:gd name="T16" fmla="*/ 332 w 1836"/>
                <a:gd name="T17" fmla="*/ 836 h 1505"/>
                <a:gd name="T18" fmla="*/ 341 w 1836"/>
                <a:gd name="T19" fmla="*/ 797 h 1505"/>
                <a:gd name="T20" fmla="*/ 399 w 1836"/>
                <a:gd name="T21" fmla="*/ 717 h 1505"/>
                <a:gd name="T22" fmla="*/ 565 w 1836"/>
                <a:gd name="T23" fmla="*/ 870 h 1505"/>
                <a:gd name="T24" fmla="*/ 737 w 1836"/>
                <a:gd name="T25" fmla="*/ 870 h 1505"/>
                <a:gd name="T26" fmla="*/ 864 w 1836"/>
                <a:gd name="T27" fmla="*/ 870 h 1505"/>
                <a:gd name="T28" fmla="*/ 897 w 1836"/>
                <a:gd name="T29" fmla="*/ 844 h 1505"/>
                <a:gd name="T30" fmla="*/ 983 w 1836"/>
                <a:gd name="T31" fmla="*/ 710 h 1505"/>
                <a:gd name="T32" fmla="*/ 1200 w 1836"/>
                <a:gd name="T33" fmla="*/ 729 h 1505"/>
                <a:gd name="T34" fmla="*/ 1342 w 1836"/>
                <a:gd name="T35" fmla="*/ 870 h 1505"/>
                <a:gd name="T36" fmla="*/ 1588 w 1836"/>
                <a:gd name="T37" fmla="*/ 867 h 1505"/>
                <a:gd name="T38" fmla="*/ 1610 w 1836"/>
                <a:gd name="T39" fmla="*/ 755 h 1505"/>
                <a:gd name="T40" fmla="*/ 1555 w 1836"/>
                <a:gd name="T41" fmla="*/ 861 h 1505"/>
                <a:gd name="T42" fmla="*/ 462 w 1836"/>
                <a:gd name="T43" fmla="*/ 1107 h 1505"/>
                <a:gd name="T44" fmla="*/ 1404 w 1836"/>
                <a:gd name="T45" fmla="*/ 972 h 1505"/>
                <a:gd name="T46" fmla="*/ 978 w 1836"/>
                <a:gd name="T47" fmla="*/ 1132 h 1505"/>
                <a:gd name="T48" fmla="*/ 928 w 1836"/>
                <a:gd name="T49" fmla="*/ 1037 h 1505"/>
                <a:gd name="T50" fmla="*/ 1182 w 1836"/>
                <a:gd name="T51" fmla="*/ 1079 h 1505"/>
                <a:gd name="T52" fmla="*/ 656 w 1836"/>
                <a:gd name="T53" fmla="*/ 1078 h 1505"/>
                <a:gd name="T54" fmla="*/ 396 w 1836"/>
                <a:gd name="T55" fmla="*/ 844 h 1505"/>
                <a:gd name="T56" fmla="*/ 312 w 1836"/>
                <a:gd name="T57" fmla="*/ 842 h 1505"/>
                <a:gd name="T58" fmla="*/ 277 w 1836"/>
                <a:gd name="T59" fmla="*/ 1123 h 1505"/>
                <a:gd name="T60" fmla="*/ 308 w 1836"/>
                <a:gd name="T61" fmla="*/ 1247 h 1505"/>
                <a:gd name="T62" fmla="*/ 455 w 1836"/>
                <a:gd name="T63" fmla="*/ 1242 h 1505"/>
                <a:gd name="T64" fmla="*/ 373 w 1836"/>
                <a:gd name="T65" fmla="*/ 1277 h 1505"/>
                <a:gd name="T66" fmla="*/ 564 w 1836"/>
                <a:gd name="T67" fmla="*/ 1331 h 1505"/>
                <a:gd name="T68" fmla="*/ 491 w 1836"/>
                <a:gd name="T69" fmla="*/ 1367 h 1505"/>
                <a:gd name="T70" fmla="*/ 596 w 1836"/>
                <a:gd name="T71" fmla="*/ 1317 h 1505"/>
                <a:gd name="T72" fmla="*/ 625 w 1836"/>
                <a:gd name="T73" fmla="*/ 1358 h 1505"/>
                <a:gd name="T74" fmla="*/ 633 w 1836"/>
                <a:gd name="T75" fmla="*/ 1390 h 1505"/>
                <a:gd name="T76" fmla="*/ 726 w 1836"/>
                <a:gd name="T77" fmla="*/ 1366 h 1505"/>
                <a:gd name="T78" fmla="*/ 765 w 1836"/>
                <a:gd name="T79" fmla="*/ 1376 h 1505"/>
                <a:gd name="T80" fmla="*/ 934 w 1836"/>
                <a:gd name="T81" fmla="*/ 1392 h 1505"/>
                <a:gd name="T82" fmla="*/ 867 w 1836"/>
                <a:gd name="T83" fmla="*/ 1473 h 1505"/>
                <a:gd name="T84" fmla="*/ 1062 w 1836"/>
                <a:gd name="T85" fmla="*/ 1410 h 1505"/>
                <a:gd name="T86" fmla="*/ 1023 w 1836"/>
                <a:gd name="T87" fmla="*/ 1432 h 1505"/>
                <a:gd name="T88" fmla="*/ 1044 w 1836"/>
                <a:gd name="T89" fmla="*/ 1473 h 1505"/>
                <a:gd name="T90" fmla="*/ 1111 w 1836"/>
                <a:gd name="T91" fmla="*/ 1366 h 1505"/>
                <a:gd name="T92" fmla="*/ 1107 w 1836"/>
                <a:gd name="T93" fmla="*/ 1422 h 1505"/>
                <a:gd name="T94" fmla="*/ 1207 w 1836"/>
                <a:gd name="T95" fmla="*/ 1403 h 1505"/>
                <a:gd name="T96" fmla="*/ 1201 w 1836"/>
                <a:gd name="T97" fmla="*/ 1386 h 1505"/>
                <a:gd name="T98" fmla="*/ 1321 w 1836"/>
                <a:gd name="T99" fmla="*/ 1298 h 1505"/>
                <a:gd name="T100" fmla="*/ 1349 w 1836"/>
                <a:gd name="T101" fmla="*/ 1293 h 1505"/>
                <a:gd name="T102" fmla="*/ 1413 w 1836"/>
                <a:gd name="T103" fmla="*/ 1336 h 1505"/>
                <a:gd name="T104" fmla="*/ 1396 w 1836"/>
                <a:gd name="T105" fmla="*/ 1248 h 1505"/>
                <a:gd name="T106" fmla="*/ 1412 w 1836"/>
                <a:gd name="T107" fmla="*/ 1262 h 1505"/>
                <a:gd name="T108" fmla="*/ 1508 w 1836"/>
                <a:gd name="T109" fmla="*/ 1101 h 1505"/>
                <a:gd name="T110" fmla="*/ 1593 w 1836"/>
                <a:gd name="T111" fmla="*/ 1172 h 1505"/>
                <a:gd name="T112" fmla="*/ 1538 w 1836"/>
                <a:gd name="T113" fmla="*/ 1154 h 1505"/>
                <a:gd name="T114" fmla="*/ 1538 w 1836"/>
                <a:gd name="T115" fmla="*/ 115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36" h="1505">
                  <a:moveTo>
                    <a:pt x="734" y="617"/>
                  </a:moveTo>
                  <a:cubicBezTo>
                    <a:pt x="754" y="531"/>
                    <a:pt x="831" y="467"/>
                    <a:pt x="923" y="467"/>
                  </a:cubicBezTo>
                  <a:cubicBezTo>
                    <a:pt x="1015" y="467"/>
                    <a:pt x="1092" y="531"/>
                    <a:pt x="1111" y="617"/>
                  </a:cubicBezTo>
                  <a:cubicBezTo>
                    <a:pt x="1546" y="617"/>
                    <a:pt x="1546" y="617"/>
                    <a:pt x="1546" y="617"/>
                  </a:cubicBezTo>
                  <a:cubicBezTo>
                    <a:pt x="1490" y="535"/>
                    <a:pt x="1490" y="535"/>
                    <a:pt x="1490" y="535"/>
                  </a:cubicBezTo>
                  <a:cubicBezTo>
                    <a:pt x="1519" y="400"/>
                    <a:pt x="1519" y="400"/>
                    <a:pt x="1519" y="400"/>
                  </a:cubicBezTo>
                  <a:cubicBezTo>
                    <a:pt x="1404" y="325"/>
                    <a:pt x="1404" y="325"/>
                    <a:pt x="1404" y="325"/>
                  </a:cubicBezTo>
                  <a:cubicBezTo>
                    <a:pt x="1378" y="190"/>
                    <a:pt x="1378" y="190"/>
                    <a:pt x="1378" y="190"/>
                  </a:cubicBezTo>
                  <a:cubicBezTo>
                    <a:pt x="1243" y="165"/>
                    <a:pt x="1243" y="165"/>
                    <a:pt x="1243" y="165"/>
                  </a:cubicBezTo>
                  <a:cubicBezTo>
                    <a:pt x="1168" y="50"/>
                    <a:pt x="1168" y="50"/>
                    <a:pt x="1168" y="50"/>
                  </a:cubicBezTo>
                  <a:cubicBezTo>
                    <a:pt x="1033" y="78"/>
                    <a:pt x="1033" y="78"/>
                    <a:pt x="1033" y="78"/>
                  </a:cubicBezTo>
                  <a:cubicBezTo>
                    <a:pt x="920" y="0"/>
                    <a:pt x="920" y="0"/>
                    <a:pt x="920" y="0"/>
                  </a:cubicBezTo>
                  <a:cubicBezTo>
                    <a:pt x="806" y="78"/>
                    <a:pt x="806" y="78"/>
                    <a:pt x="806" y="78"/>
                  </a:cubicBezTo>
                  <a:cubicBezTo>
                    <a:pt x="672" y="50"/>
                    <a:pt x="672" y="50"/>
                    <a:pt x="672" y="50"/>
                  </a:cubicBezTo>
                  <a:cubicBezTo>
                    <a:pt x="597" y="165"/>
                    <a:pt x="597" y="165"/>
                    <a:pt x="597" y="165"/>
                  </a:cubicBezTo>
                  <a:cubicBezTo>
                    <a:pt x="462" y="190"/>
                    <a:pt x="462" y="190"/>
                    <a:pt x="462" y="190"/>
                  </a:cubicBezTo>
                  <a:cubicBezTo>
                    <a:pt x="436" y="325"/>
                    <a:pt x="436" y="325"/>
                    <a:pt x="436" y="325"/>
                  </a:cubicBezTo>
                  <a:cubicBezTo>
                    <a:pt x="321" y="400"/>
                    <a:pt x="321" y="400"/>
                    <a:pt x="321" y="400"/>
                  </a:cubicBezTo>
                  <a:cubicBezTo>
                    <a:pt x="349" y="535"/>
                    <a:pt x="349" y="535"/>
                    <a:pt x="349" y="535"/>
                  </a:cubicBezTo>
                  <a:cubicBezTo>
                    <a:pt x="294" y="617"/>
                    <a:pt x="294" y="617"/>
                    <a:pt x="294" y="617"/>
                  </a:cubicBezTo>
                  <a:lnTo>
                    <a:pt x="734" y="617"/>
                  </a:lnTo>
                  <a:close/>
                  <a:moveTo>
                    <a:pt x="1385" y="478"/>
                  </a:moveTo>
                  <a:cubicBezTo>
                    <a:pt x="1390" y="493"/>
                    <a:pt x="1396" y="509"/>
                    <a:pt x="1400" y="524"/>
                  </a:cubicBezTo>
                  <a:cubicBezTo>
                    <a:pt x="1138" y="599"/>
                    <a:pt x="1138" y="599"/>
                    <a:pt x="1138" y="599"/>
                  </a:cubicBezTo>
                  <a:cubicBezTo>
                    <a:pt x="1136" y="592"/>
                    <a:pt x="1134" y="585"/>
                    <a:pt x="1131" y="578"/>
                  </a:cubicBezTo>
                  <a:lnTo>
                    <a:pt x="1385" y="478"/>
                  </a:lnTo>
                  <a:close/>
                  <a:moveTo>
                    <a:pt x="1306" y="345"/>
                  </a:moveTo>
                  <a:cubicBezTo>
                    <a:pt x="1316" y="358"/>
                    <a:pt x="1326" y="370"/>
                    <a:pt x="1335" y="384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105" y="529"/>
                    <a:pt x="1100" y="523"/>
                    <a:pt x="1096" y="518"/>
                  </a:cubicBezTo>
                  <a:lnTo>
                    <a:pt x="1306" y="345"/>
                  </a:lnTo>
                  <a:close/>
                  <a:moveTo>
                    <a:pt x="1190" y="242"/>
                  </a:moveTo>
                  <a:cubicBezTo>
                    <a:pt x="1203" y="251"/>
                    <a:pt x="1216" y="260"/>
                    <a:pt x="1229" y="270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55" y="480"/>
                    <a:pt x="1049" y="475"/>
                    <a:pt x="1043" y="472"/>
                  </a:cubicBezTo>
                  <a:lnTo>
                    <a:pt x="1190" y="242"/>
                  </a:lnTo>
                  <a:close/>
                  <a:moveTo>
                    <a:pt x="992" y="392"/>
                  </a:moveTo>
                  <a:cubicBezTo>
                    <a:pt x="1046" y="180"/>
                    <a:pt x="1046" y="180"/>
                    <a:pt x="1046" y="180"/>
                  </a:cubicBezTo>
                  <a:cubicBezTo>
                    <a:pt x="1047" y="180"/>
                    <a:pt x="1047" y="180"/>
                    <a:pt x="1048" y="180"/>
                  </a:cubicBezTo>
                  <a:cubicBezTo>
                    <a:pt x="1063" y="184"/>
                    <a:pt x="1078" y="189"/>
                    <a:pt x="1093" y="194"/>
                  </a:cubicBezTo>
                  <a:cubicBezTo>
                    <a:pt x="1000" y="450"/>
                    <a:pt x="1000" y="450"/>
                    <a:pt x="1000" y="450"/>
                  </a:cubicBezTo>
                  <a:cubicBezTo>
                    <a:pt x="993" y="447"/>
                    <a:pt x="986" y="445"/>
                    <a:pt x="979" y="443"/>
                  </a:cubicBezTo>
                  <a:cubicBezTo>
                    <a:pt x="1048" y="180"/>
                    <a:pt x="1048" y="180"/>
                    <a:pt x="1048" y="180"/>
                  </a:cubicBezTo>
                  <a:lnTo>
                    <a:pt x="992" y="392"/>
                  </a:lnTo>
                  <a:close/>
                  <a:moveTo>
                    <a:pt x="923" y="164"/>
                  </a:moveTo>
                  <a:cubicBezTo>
                    <a:pt x="929" y="164"/>
                    <a:pt x="935" y="165"/>
                    <a:pt x="942" y="165"/>
                  </a:cubicBezTo>
                  <a:cubicBezTo>
                    <a:pt x="931" y="436"/>
                    <a:pt x="931" y="436"/>
                    <a:pt x="931" y="436"/>
                  </a:cubicBezTo>
                  <a:cubicBezTo>
                    <a:pt x="928" y="436"/>
                    <a:pt x="926" y="436"/>
                    <a:pt x="923" y="436"/>
                  </a:cubicBezTo>
                  <a:cubicBezTo>
                    <a:pt x="918" y="436"/>
                    <a:pt x="914" y="436"/>
                    <a:pt x="909" y="437"/>
                  </a:cubicBezTo>
                  <a:cubicBezTo>
                    <a:pt x="893" y="165"/>
                    <a:pt x="893" y="165"/>
                    <a:pt x="893" y="165"/>
                  </a:cubicBezTo>
                  <a:cubicBezTo>
                    <a:pt x="903" y="165"/>
                    <a:pt x="913" y="164"/>
                    <a:pt x="923" y="164"/>
                  </a:cubicBezTo>
                  <a:close/>
                  <a:moveTo>
                    <a:pt x="787" y="183"/>
                  </a:moveTo>
                  <a:cubicBezTo>
                    <a:pt x="862" y="445"/>
                    <a:pt x="862" y="445"/>
                    <a:pt x="862" y="445"/>
                  </a:cubicBezTo>
                  <a:cubicBezTo>
                    <a:pt x="855" y="447"/>
                    <a:pt x="848" y="449"/>
                    <a:pt x="841" y="452"/>
                  </a:cubicBezTo>
                  <a:cubicBezTo>
                    <a:pt x="741" y="199"/>
                    <a:pt x="741" y="199"/>
                    <a:pt x="741" y="199"/>
                  </a:cubicBezTo>
                  <a:cubicBezTo>
                    <a:pt x="756" y="193"/>
                    <a:pt x="772" y="188"/>
                    <a:pt x="787" y="183"/>
                  </a:cubicBezTo>
                  <a:close/>
                  <a:moveTo>
                    <a:pt x="647" y="248"/>
                  </a:moveTo>
                  <a:cubicBezTo>
                    <a:pt x="798" y="474"/>
                    <a:pt x="798" y="474"/>
                    <a:pt x="798" y="474"/>
                  </a:cubicBezTo>
                  <a:cubicBezTo>
                    <a:pt x="792" y="478"/>
                    <a:pt x="786" y="483"/>
                    <a:pt x="781" y="48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20" y="267"/>
                    <a:pt x="633" y="257"/>
                    <a:pt x="647" y="248"/>
                  </a:cubicBezTo>
                  <a:close/>
                  <a:moveTo>
                    <a:pt x="533" y="354"/>
                  </a:moveTo>
                  <a:cubicBezTo>
                    <a:pt x="747" y="522"/>
                    <a:pt x="747" y="522"/>
                    <a:pt x="747" y="522"/>
                  </a:cubicBezTo>
                  <a:cubicBezTo>
                    <a:pt x="742" y="528"/>
                    <a:pt x="738" y="534"/>
                    <a:pt x="734" y="540"/>
                  </a:cubicBezTo>
                  <a:cubicBezTo>
                    <a:pt x="505" y="393"/>
                    <a:pt x="505" y="393"/>
                    <a:pt x="505" y="393"/>
                  </a:cubicBezTo>
                  <a:cubicBezTo>
                    <a:pt x="514" y="380"/>
                    <a:pt x="523" y="367"/>
                    <a:pt x="533" y="354"/>
                  </a:cubicBezTo>
                  <a:close/>
                  <a:moveTo>
                    <a:pt x="457" y="490"/>
                  </a:moveTo>
                  <a:cubicBezTo>
                    <a:pt x="713" y="583"/>
                    <a:pt x="713" y="583"/>
                    <a:pt x="713" y="583"/>
                  </a:cubicBezTo>
                  <a:cubicBezTo>
                    <a:pt x="710" y="590"/>
                    <a:pt x="708" y="597"/>
                    <a:pt x="706" y="605"/>
                  </a:cubicBezTo>
                  <a:cubicBezTo>
                    <a:pt x="657" y="591"/>
                    <a:pt x="657" y="591"/>
                    <a:pt x="657" y="591"/>
                  </a:cubicBezTo>
                  <a:cubicBezTo>
                    <a:pt x="441" y="543"/>
                    <a:pt x="441" y="543"/>
                    <a:pt x="441" y="543"/>
                  </a:cubicBezTo>
                  <a:cubicBezTo>
                    <a:pt x="445" y="525"/>
                    <a:pt x="451" y="507"/>
                    <a:pt x="457" y="490"/>
                  </a:cubicBezTo>
                  <a:close/>
                  <a:moveTo>
                    <a:pt x="1836" y="636"/>
                  </a:moveTo>
                  <a:cubicBezTo>
                    <a:pt x="0" y="636"/>
                    <a:pt x="0" y="636"/>
                    <a:pt x="0" y="636"/>
                  </a:cubicBezTo>
                  <a:cubicBezTo>
                    <a:pt x="98" y="791"/>
                    <a:pt x="98" y="791"/>
                    <a:pt x="98" y="791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1836" y="946"/>
                    <a:pt x="1836" y="946"/>
                    <a:pt x="1836" y="946"/>
                  </a:cubicBezTo>
                  <a:cubicBezTo>
                    <a:pt x="1742" y="791"/>
                    <a:pt x="1742" y="791"/>
                    <a:pt x="1742" y="791"/>
                  </a:cubicBezTo>
                  <a:lnTo>
                    <a:pt x="1836" y="636"/>
                  </a:lnTo>
                  <a:close/>
                  <a:moveTo>
                    <a:pt x="341" y="797"/>
                  </a:moveTo>
                  <a:cubicBezTo>
                    <a:pt x="341" y="812"/>
                    <a:pt x="338" y="824"/>
                    <a:pt x="332" y="836"/>
                  </a:cubicBezTo>
                  <a:cubicBezTo>
                    <a:pt x="326" y="847"/>
                    <a:pt x="318" y="855"/>
                    <a:pt x="308" y="861"/>
                  </a:cubicBezTo>
                  <a:cubicBezTo>
                    <a:pt x="297" y="867"/>
                    <a:pt x="285" y="870"/>
                    <a:pt x="271" y="870"/>
                  </a:cubicBezTo>
                  <a:cubicBezTo>
                    <a:pt x="228" y="870"/>
                    <a:pt x="228" y="870"/>
                    <a:pt x="228" y="870"/>
                  </a:cubicBezTo>
                  <a:cubicBezTo>
                    <a:pt x="228" y="710"/>
                    <a:pt x="228" y="710"/>
                    <a:pt x="228" y="710"/>
                  </a:cubicBezTo>
                  <a:cubicBezTo>
                    <a:pt x="272" y="710"/>
                    <a:pt x="272" y="710"/>
                    <a:pt x="272" y="710"/>
                  </a:cubicBezTo>
                  <a:cubicBezTo>
                    <a:pt x="285" y="710"/>
                    <a:pt x="297" y="713"/>
                    <a:pt x="308" y="719"/>
                  </a:cubicBezTo>
                  <a:cubicBezTo>
                    <a:pt x="318" y="725"/>
                    <a:pt x="326" y="733"/>
                    <a:pt x="332" y="745"/>
                  </a:cubicBezTo>
                  <a:cubicBezTo>
                    <a:pt x="338" y="756"/>
                    <a:pt x="341" y="768"/>
                    <a:pt x="341" y="783"/>
                  </a:cubicBezTo>
                  <a:lnTo>
                    <a:pt x="341" y="797"/>
                  </a:lnTo>
                  <a:close/>
                  <a:moveTo>
                    <a:pt x="494" y="799"/>
                  </a:moveTo>
                  <a:cubicBezTo>
                    <a:pt x="494" y="814"/>
                    <a:pt x="491" y="826"/>
                    <a:pt x="486" y="838"/>
                  </a:cubicBezTo>
                  <a:cubicBezTo>
                    <a:pt x="481" y="849"/>
                    <a:pt x="474" y="857"/>
                    <a:pt x="464" y="863"/>
                  </a:cubicBezTo>
                  <a:cubicBezTo>
                    <a:pt x="455" y="869"/>
                    <a:pt x="444" y="872"/>
                    <a:pt x="431" y="872"/>
                  </a:cubicBezTo>
                  <a:cubicBezTo>
                    <a:pt x="413" y="872"/>
                    <a:pt x="398" y="866"/>
                    <a:pt x="386" y="852"/>
                  </a:cubicBezTo>
                  <a:cubicBezTo>
                    <a:pt x="375" y="839"/>
                    <a:pt x="369" y="821"/>
                    <a:pt x="369" y="798"/>
                  </a:cubicBezTo>
                  <a:cubicBezTo>
                    <a:pt x="369" y="782"/>
                    <a:pt x="369" y="782"/>
                    <a:pt x="369" y="782"/>
                  </a:cubicBezTo>
                  <a:cubicBezTo>
                    <a:pt x="369" y="767"/>
                    <a:pt x="371" y="754"/>
                    <a:pt x="377" y="743"/>
                  </a:cubicBezTo>
                  <a:cubicBezTo>
                    <a:pt x="382" y="731"/>
                    <a:pt x="389" y="723"/>
                    <a:pt x="399" y="717"/>
                  </a:cubicBezTo>
                  <a:cubicBezTo>
                    <a:pt x="408" y="711"/>
                    <a:pt x="419" y="708"/>
                    <a:pt x="431" y="708"/>
                  </a:cubicBezTo>
                  <a:cubicBezTo>
                    <a:pt x="444" y="708"/>
                    <a:pt x="454" y="711"/>
                    <a:pt x="464" y="717"/>
                  </a:cubicBezTo>
                  <a:cubicBezTo>
                    <a:pt x="473" y="723"/>
                    <a:pt x="481" y="731"/>
                    <a:pt x="486" y="742"/>
                  </a:cubicBezTo>
                  <a:cubicBezTo>
                    <a:pt x="491" y="753"/>
                    <a:pt x="494" y="765"/>
                    <a:pt x="494" y="780"/>
                  </a:cubicBezTo>
                  <a:lnTo>
                    <a:pt x="494" y="799"/>
                  </a:lnTo>
                  <a:close/>
                  <a:moveTo>
                    <a:pt x="634" y="721"/>
                  </a:moveTo>
                  <a:cubicBezTo>
                    <a:pt x="579" y="721"/>
                    <a:pt x="579" y="721"/>
                    <a:pt x="579" y="721"/>
                  </a:cubicBezTo>
                  <a:cubicBezTo>
                    <a:pt x="579" y="870"/>
                    <a:pt x="579" y="870"/>
                    <a:pt x="579" y="870"/>
                  </a:cubicBezTo>
                  <a:cubicBezTo>
                    <a:pt x="565" y="870"/>
                    <a:pt x="565" y="870"/>
                    <a:pt x="565" y="870"/>
                  </a:cubicBezTo>
                  <a:cubicBezTo>
                    <a:pt x="565" y="721"/>
                    <a:pt x="565" y="721"/>
                    <a:pt x="565" y="721"/>
                  </a:cubicBezTo>
                  <a:cubicBezTo>
                    <a:pt x="510" y="721"/>
                    <a:pt x="510" y="721"/>
                    <a:pt x="510" y="721"/>
                  </a:cubicBezTo>
                  <a:cubicBezTo>
                    <a:pt x="510" y="710"/>
                    <a:pt x="510" y="710"/>
                    <a:pt x="510" y="710"/>
                  </a:cubicBezTo>
                  <a:cubicBezTo>
                    <a:pt x="634" y="710"/>
                    <a:pt x="634" y="710"/>
                    <a:pt x="634" y="710"/>
                  </a:cubicBezTo>
                  <a:lnTo>
                    <a:pt x="634" y="721"/>
                  </a:lnTo>
                  <a:close/>
                  <a:moveTo>
                    <a:pt x="835" y="870"/>
                  </a:moveTo>
                  <a:cubicBezTo>
                    <a:pt x="802" y="870"/>
                    <a:pt x="802" y="870"/>
                    <a:pt x="802" y="870"/>
                  </a:cubicBezTo>
                  <a:cubicBezTo>
                    <a:pt x="737" y="765"/>
                    <a:pt x="737" y="765"/>
                    <a:pt x="737" y="765"/>
                  </a:cubicBezTo>
                  <a:cubicBezTo>
                    <a:pt x="737" y="870"/>
                    <a:pt x="737" y="870"/>
                    <a:pt x="737" y="870"/>
                  </a:cubicBezTo>
                  <a:cubicBezTo>
                    <a:pt x="704" y="870"/>
                    <a:pt x="704" y="870"/>
                    <a:pt x="704" y="870"/>
                  </a:cubicBezTo>
                  <a:cubicBezTo>
                    <a:pt x="704" y="710"/>
                    <a:pt x="704" y="710"/>
                    <a:pt x="704" y="710"/>
                  </a:cubicBezTo>
                  <a:cubicBezTo>
                    <a:pt x="737" y="710"/>
                    <a:pt x="737" y="710"/>
                    <a:pt x="737" y="710"/>
                  </a:cubicBezTo>
                  <a:cubicBezTo>
                    <a:pt x="802" y="816"/>
                    <a:pt x="802" y="816"/>
                    <a:pt x="802" y="816"/>
                  </a:cubicBezTo>
                  <a:cubicBezTo>
                    <a:pt x="802" y="710"/>
                    <a:pt x="802" y="710"/>
                    <a:pt x="802" y="710"/>
                  </a:cubicBezTo>
                  <a:cubicBezTo>
                    <a:pt x="835" y="710"/>
                    <a:pt x="835" y="710"/>
                    <a:pt x="835" y="710"/>
                  </a:cubicBezTo>
                  <a:lnTo>
                    <a:pt x="835" y="870"/>
                  </a:lnTo>
                  <a:close/>
                  <a:moveTo>
                    <a:pt x="971" y="870"/>
                  </a:moveTo>
                  <a:cubicBezTo>
                    <a:pt x="864" y="870"/>
                    <a:pt x="864" y="870"/>
                    <a:pt x="864" y="870"/>
                  </a:cubicBezTo>
                  <a:cubicBezTo>
                    <a:pt x="864" y="710"/>
                    <a:pt x="864" y="710"/>
                    <a:pt x="864" y="710"/>
                  </a:cubicBezTo>
                  <a:cubicBezTo>
                    <a:pt x="971" y="710"/>
                    <a:pt x="971" y="710"/>
                    <a:pt x="971" y="710"/>
                  </a:cubicBezTo>
                  <a:cubicBezTo>
                    <a:pt x="971" y="737"/>
                    <a:pt x="971" y="737"/>
                    <a:pt x="971" y="737"/>
                  </a:cubicBezTo>
                  <a:cubicBezTo>
                    <a:pt x="897" y="737"/>
                    <a:pt x="897" y="737"/>
                    <a:pt x="897" y="737"/>
                  </a:cubicBezTo>
                  <a:cubicBezTo>
                    <a:pt x="897" y="775"/>
                    <a:pt x="897" y="775"/>
                    <a:pt x="897" y="775"/>
                  </a:cubicBezTo>
                  <a:cubicBezTo>
                    <a:pt x="960" y="775"/>
                    <a:pt x="960" y="775"/>
                    <a:pt x="960" y="775"/>
                  </a:cubicBezTo>
                  <a:cubicBezTo>
                    <a:pt x="960" y="801"/>
                    <a:pt x="960" y="801"/>
                    <a:pt x="960" y="801"/>
                  </a:cubicBezTo>
                  <a:cubicBezTo>
                    <a:pt x="897" y="801"/>
                    <a:pt x="897" y="801"/>
                    <a:pt x="897" y="801"/>
                  </a:cubicBezTo>
                  <a:cubicBezTo>
                    <a:pt x="897" y="844"/>
                    <a:pt x="897" y="844"/>
                    <a:pt x="897" y="844"/>
                  </a:cubicBezTo>
                  <a:cubicBezTo>
                    <a:pt x="971" y="844"/>
                    <a:pt x="971" y="844"/>
                    <a:pt x="971" y="844"/>
                  </a:cubicBezTo>
                  <a:lnTo>
                    <a:pt x="971" y="870"/>
                  </a:lnTo>
                  <a:close/>
                  <a:moveTo>
                    <a:pt x="1113" y="737"/>
                  </a:moveTo>
                  <a:cubicBezTo>
                    <a:pt x="1064" y="737"/>
                    <a:pt x="1064" y="737"/>
                    <a:pt x="1064" y="737"/>
                  </a:cubicBezTo>
                  <a:cubicBezTo>
                    <a:pt x="1064" y="870"/>
                    <a:pt x="1064" y="870"/>
                    <a:pt x="1064" y="870"/>
                  </a:cubicBezTo>
                  <a:cubicBezTo>
                    <a:pt x="1031" y="870"/>
                    <a:pt x="1031" y="870"/>
                    <a:pt x="1031" y="870"/>
                  </a:cubicBezTo>
                  <a:cubicBezTo>
                    <a:pt x="1031" y="737"/>
                    <a:pt x="1031" y="737"/>
                    <a:pt x="1031" y="737"/>
                  </a:cubicBezTo>
                  <a:cubicBezTo>
                    <a:pt x="983" y="737"/>
                    <a:pt x="983" y="737"/>
                    <a:pt x="983" y="737"/>
                  </a:cubicBezTo>
                  <a:cubicBezTo>
                    <a:pt x="983" y="710"/>
                    <a:pt x="983" y="710"/>
                    <a:pt x="983" y="710"/>
                  </a:cubicBezTo>
                  <a:cubicBezTo>
                    <a:pt x="1113" y="710"/>
                    <a:pt x="1113" y="710"/>
                    <a:pt x="1113" y="710"/>
                  </a:cubicBezTo>
                  <a:lnTo>
                    <a:pt x="1113" y="737"/>
                  </a:lnTo>
                  <a:close/>
                  <a:moveTo>
                    <a:pt x="1342" y="870"/>
                  </a:moveTo>
                  <a:cubicBezTo>
                    <a:pt x="1329" y="870"/>
                    <a:pt x="1329" y="870"/>
                    <a:pt x="1329" y="870"/>
                  </a:cubicBezTo>
                  <a:cubicBezTo>
                    <a:pt x="1329" y="800"/>
                    <a:pt x="1329" y="800"/>
                    <a:pt x="1329" y="800"/>
                  </a:cubicBezTo>
                  <a:cubicBezTo>
                    <a:pt x="1330" y="729"/>
                    <a:pt x="1330" y="729"/>
                    <a:pt x="1330" y="729"/>
                  </a:cubicBezTo>
                  <a:cubicBezTo>
                    <a:pt x="1270" y="870"/>
                    <a:pt x="1270" y="870"/>
                    <a:pt x="1270" y="870"/>
                  </a:cubicBezTo>
                  <a:cubicBezTo>
                    <a:pt x="1260" y="870"/>
                    <a:pt x="1260" y="870"/>
                    <a:pt x="1260" y="870"/>
                  </a:cubicBezTo>
                  <a:cubicBezTo>
                    <a:pt x="1200" y="729"/>
                    <a:pt x="1200" y="729"/>
                    <a:pt x="1200" y="729"/>
                  </a:cubicBezTo>
                  <a:cubicBezTo>
                    <a:pt x="1201" y="800"/>
                    <a:pt x="1201" y="800"/>
                    <a:pt x="1201" y="800"/>
                  </a:cubicBezTo>
                  <a:cubicBezTo>
                    <a:pt x="1201" y="870"/>
                    <a:pt x="1201" y="870"/>
                    <a:pt x="1201" y="870"/>
                  </a:cubicBezTo>
                  <a:cubicBezTo>
                    <a:pt x="1188" y="870"/>
                    <a:pt x="1188" y="870"/>
                    <a:pt x="1188" y="870"/>
                  </a:cubicBezTo>
                  <a:cubicBezTo>
                    <a:pt x="1188" y="710"/>
                    <a:pt x="1188" y="710"/>
                    <a:pt x="1188" y="710"/>
                  </a:cubicBezTo>
                  <a:cubicBezTo>
                    <a:pt x="1206" y="710"/>
                    <a:pt x="1206" y="710"/>
                    <a:pt x="1206" y="710"/>
                  </a:cubicBezTo>
                  <a:cubicBezTo>
                    <a:pt x="1265" y="851"/>
                    <a:pt x="1265" y="851"/>
                    <a:pt x="1265" y="851"/>
                  </a:cubicBezTo>
                  <a:cubicBezTo>
                    <a:pt x="1324" y="710"/>
                    <a:pt x="1324" y="710"/>
                    <a:pt x="1324" y="710"/>
                  </a:cubicBezTo>
                  <a:cubicBezTo>
                    <a:pt x="1342" y="710"/>
                    <a:pt x="1342" y="710"/>
                    <a:pt x="1342" y="710"/>
                  </a:cubicBezTo>
                  <a:lnTo>
                    <a:pt x="1342" y="870"/>
                  </a:lnTo>
                  <a:close/>
                  <a:moveTo>
                    <a:pt x="1476" y="870"/>
                  </a:moveTo>
                  <a:cubicBezTo>
                    <a:pt x="1383" y="870"/>
                    <a:pt x="1383" y="870"/>
                    <a:pt x="1383" y="870"/>
                  </a:cubicBezTo>
                  <a:cubicBezTo>
                    <a:pt x="1383" y="710"/>
                    <a:pt x="1383" y="710"/>
                    <a:pt x="1383" y="710"/>
                  </a:cubicBezTo>
                  <a:cubicBezTo>
                    <a:pt x="1397" y="710"/>
                    <a:pt x="1397" y="710"/>
                    <a:pt x="1397" y="710"/>
                  </a:cubicBezTo>
                  <a:cubicBezTo>
                    <a:pt x="1397" y="859"/>
                    <a:pt x="1397" y="859"/>
                    <a:pt x="1397" y="859"/>
                  </a:cubicBezTo>
                  <a:cubicBezTo>
                    <a:pt x="1476" y="859"/>
                    <a:pt x="1476" y="859"/>
                    <a:pt x="1476" y="859"/>
                  </a:cubicBezTo>
                  <a:lnTo>
                    <a:pt x="1476" y="870"/>
                  </a:lnTo>
                  <a:close/>
                  <a:moveTo>
                    <a:pt x="1611" y="851"/>
                  </a:moveTo>
                  <a:cubicBezTo>
                    <a:pt x="1606" y="858"/>
                    <a:pt x="1599" y="863"/>
                    <a:pt x="1588" y="867"/>
                  </a:cubicBezTo>
                  <a:cubicBezTo>
                    <a:pt x="1578" y="871"/>
                    <a:pt x="1567" y="872"/>
                    <a:pt x="1555" y="872"/>
                  </a:cubicBezTo>
                  <a:cubicBezTo>
                    <a:pt x="1542" y="872"/>
                    <a:pt x="1531" y="869"/>
                    <a:pt x="1521" y="863"/>
                  </a:cubicBezTo>
                  <a:cubicBezTo>
                    <a:pt x="1512" y="857"/>
                    <a:pt x="1504" y="849"/>
                    <a:pt x="1499" y="838"/>
                  </a:cubicBezTo>
                  <a:cubicBezTo>
                    <a:pt x="1493" y="827"/>
                    <a:pt x="1491" y="814"/>
                    <a:pt x="1490" y="800"/>
                  </a:cubicBezTo>
                  <a:cubicBezTo>
                    <a:pt x="1490" y="780"/>
                    <a:pt x="1490" y="780"/>
                    <a:pt x="1490" y="780"/>
                  </a:cubicBezTo>
                  <a:cubicBezTo>
                    <a:pt x="1490" y="757"/>
                    <a:pt x="1496" y="740"/>
                    <a:pt x="1507" y="727"/>
                  </a:cubicBezTo>
                  <a:cubicBezTo>
                    <a:pt x="1519" y="714"/>
                    <a:pt x="1534" y="708"/>
                    <a:pt x="1553" y="708"/>
                  </a:cubicBezTo>
                  <a:cubicBezTo>
                    <a:pt x="1569" y="708"/>
                    <a:pt x="1582" y="712"/>
                    <a:pt x="1593" y="720"/>
                  </a:cubicBezTo>
                  <a:cubicBezTo>
                    <a:pt x="1603" y="729"/>
                    <a:pt x="1609" y="740"/>
                    <a:pt x="1610" y="755"/>
                  </a:cubicBezTo>
                  <a:cubicBezTo>
                    <a:pt x="1597" y="755"/>
                    <a:pt x="1597" y="755"/>
                    <a:pt x="1597" y="755"/>
                  </a:cubicBezTo>
                  <a:cubicBezTo>
                    <a:pt x="1595" y="743"/>
                    <a:pt x="1590" y="734"/>
                    <a:pt x="1583" y="728"/>
                  </a:cubicBezTo>
                  <a:cubicBezTo>
                    <a:pt x="1575" y="722"/>
                    <a:pt x="1565" y="719"/>
                    <a:pt x="1553" y="719"/>
                  </a:cubicBezTo>
                  <a:cubicBezTo>
                    <a:pt x="1538" y="719"/>
                    <a:pt x="1526" y="724"/>
                    <a:pt x="1517" y="735"/>
                  </a:cubicBezTo>
                  <a:cubicBezTo>
                    <a:pt x="1508" y="746"/>
                    <a:pt x="1504" y="761"/>
                    <a:pt x="1504" y="780"/>
                  </a:cubicBezTo>
                  <a:cubicBezTo>
                    <a:pt x="1504" y="799"/>
                    <a:pt x="1504" y="799"/>
                    <a:pt x="1504" y="799"/>
                  </a:cubicBezTo>
                  <a:cubicBezTo>
                    <a:pt x="1504" y="811"/>
                    <a:pt x="1506" y="822"/>
                    <a:pt x="1510" y="832"/>
                  </a:cubicBezTo>
                  <a:cubicBezTo>
                    <a:pt x="1514" y="841"/>
                    <a:pt x="1520" y="848"/>
                    <a:pt x="1528" y="853"/>
                  </a:cubicBezTo>
                  <a:cubicBezTo>
                    <a:pt x="1536" y="858"/>
                    <a:pt x="1545" y="861"/>
                    <a:pt x="1555" y="861"/>
                  </a:cubicBezTo>
                  <a:cubicBezTo>
                    <a:pt x="1567" y="861"/>
                    <a:pt x="1577" y="859"/>
                    <a:pt x="1585" y="855"/>
                  </a:cubicBezTo>
                  <a:cubicBezTo>
                    <a:pt x="1590" y="853"/>
                    <a:pt x="1594" y="850"/>
                    <a:pt x="1597" y="847"/>
                  </a:cubicBezTo>
                  <a:cubicBezTo>
                    <a:pt x="1597" y="806"/>
                    <a:pt x="1597" y="806"/>
                    <a:pt x="1597" y="806"/>
                  </a:cubicBezTo>
                  <a:cubicBezTo>
                    <a:pt x="1554" y="806"/>
                    <a:pt x="1554" y="806"/>
                    <a:pt x="1554" y="806"/>
                  </a:cubicBezTo>
                  <a:cubicBezTo>
                    <a:pt x="1554" y="794"/>
                    <a:pt x="1554" y="794"/>
                    <a:pt x="1554" y="794"/>
                  </a:cubicBezTo>
                  <a:cubicBezTo>
                    <a:pt x="1611" y="794"/>
                    <a:pt x="1611" y="794"/>
                    <a:pt x="1611" y="794"/>
                  </a:cubicBezTo>
                  <a:lnTo>
                    <a:pt x="1611" y="851"/>
                  </a:lnTo>
                  <a:close/>
                  <a:moveTo>
                    <a:pt x="436" y="972"/>
                  </a:moveTo>
                  <a:cubicBezTo>
                    <a:pt x="462" y="1107"/>
                    <a:pt x="462" y="1107"/>
                    <a:pt x="462" y="1107"/>
                  </a:cubicBezTo>
                  <a:cubicBezTo>
                    <a:pt x="597" y="1132"/>
                    <a:pt x="597" y="1132"/>
                    <a:pt x="597" y="1132"/>
                  </a:cubicBezTo>
                  <a:cubicBezTo>
                    <a:pt x="672" y="1247"/>
                    <a:pt x="672" y="1247"/>
                    <a:pt x="672" y="1247"/>
                  </a:cubicBezTo>
                  <a:cubicBezTo>
                    <a:pt x="806" y="1219"/>
                    <a:pt x="806" y="1219"/>
                    <a:pt x="806" y="1219"/>
                  </a:cubicBezTo>
                  <a:cubicBezTo>
                    <a:pt x="920" y="1296"/>
                    <a:pt x="920" y="1296"/>
                    <a:pt x="920" y="1296"/>
                  </a:cubicBezTo>
                  <a:cubicBezTo>
                    <a:pt x="1033" y="1219"/>
                    <a:pt x="1033" y="1219"/>
                    <a:pt x="1033" y="1219"/>
                  </a:cubicBezTo>
                  <a:cubicBezTo>
                    <a:pt x="1168" y="1247"/>
                    <a:pt x="1168" y="1247"/>
                    <a:pt x="1168" y="1247"/>
                  </a:cubicBezTo>
                  <a:cubicBezTo>
                    <a:pt x="1243" y="1132"/>
                    <a:pt x="1243" y="1132"/>
                    <a:pt x="1243" y="1132"/>
                  </a:cubicBezTo>
                  <a:cubicBezTo>
                    <a:pt x="1378" y="1107"/>
                    <a:pt x="1378" y="1107"/>
                    <a:pt x="1378" y="1107"/>
                  </a:cubicBezTo>
                  <a:cubicBezTo>
                    <a:pt x="1404" y="972"/>
                    <a:pt x="1404" y="972"/>
                    <a:pt x="1404" y="972"/>
                  </a:cubicBezTo>
                  <a:cubicBezTo>
                    <a:pt x="1413" y="965"/>
                    <a:pt x="1413" y="965"/>
                    <a:pt x="1413" y="965"/>
                  </a:cubicBezTo>
                  <a:cubicBezTo>
                    <a:pt x="427" y="965"/>
                    <a:pt x="427" y="965"/>
                    <a:pt x="427" y="965"/>
                  </a:cubicBezTo>
                  <a:lnTo>
                    <a:pt x="436" y="972"/>
                  </a:lnTo>
                  <a:close/>
                  <a:moveTo>
                    <a:pt x="923" y="1156"/>
                  </a:moveTo>
                  <a:cubicBezTo>
                    <a:pt x="859" y="1156"/>
                    <a:pt x="796" y="1144"/>
                    <a:pt x="738" y="1121"/>
                  </a:cubicBezTo>
                  <a:cubicBezTo>
                    <a:pt x="753" y="1111"/>
                    <a:pt x="772" y="1102"/>
                    <a:pt x="800" y="1102"/>
                  </a:cubicBezTo>
                  <a:cubicBezTo>
                    <a:pt x="840" y="1102"/>
                    <a:pt x="861" y="1119"/>
                    <a:pt x="877" y="1132"/>
                  </a:cubicBezTo>
                  <a:cubicBezTo>
                    <a:pt x="892" y="1145"/>
                    <a:pt x="903" y="1153"/>
                    <a:pt x="928" y="1153"/>
                  </a:cubicBezTo>
                  <a:cubicBezTo>
                    <a:pt x="952" y="1153"/>
                    <a:pt x="963" y="1145"/>
                    <a:pt x="978" y="1132"/>
                  </a:cubicBezTo>
                  <a:cubicBezTo>
                    <a:pt x="995" y="1119"/>
                    <a:pt x="1016" y="1102"/>
                    <a:pt x="1055" y="1102"/>
                  </a:cubicBezTo>
                  <a:cubicBezTo>
                    <a:pt x="1081" y="1102"/>
                    <a:pt x="1099" y="1109"/>
                    <a:pt x="1113" y="1118"/>
                  </a:cubicBezTo>
                  <a:cubicBezTo>
                    <a:pt x="1054" y="1143"/>
                    <a:pt x="989" y="1156"/>
                    <a:pt x="923" y="1156"/>
                  </a:cubicBezTo>
                  <a:close/>
                  <a:moveTo>
                    <a:pt x="623" y="1016"/>
                  </a:moveTo>
                  <a:cubicBezTo>
                    <a:pt x="638" y="1028"/>
                    <a:pt x="649" y="1037"/>
                    <a:pt x="673" y="1037"/>
                  </a:cubicBezTo>
                  <a:cubicBezTo>
                    <a:pt x="697" y="1037"/>
                    <a:pt x="708" y="1028"/>
                    <a:pt x="723" y="1016"/>
                  </a:cubicBezTo>
                  <a:cubicBezTo>
                    <a:pt x="740" y="1002"/>
                    <a:pt x="761" y="985"/>
                    <a:pt x="800" y="985"/>
                  </a:cubicBezTo>
                  <a:cubicBezTo>
                    <a:pt x="840" y="985"/>
                    <a:pt x="861" y="1002"/>
                    <a:pt x="877" y="1016"/>
                  </a:cubicBezTo>
                  <a:cubicBezTo>
                    <a:pt x="892" y="1028"/>
                    <a:pt x="903" y="1037"/>
                    <a:pt x="928" y="1037"/>
                  </a:cubicBezTo>
                  <a:cubicBezTo>
                    <a:pt x="952" y="1037"/>
                    <a:pt x="963" y="1028"/>
                    <a:pt x="978" y="1016"/>
                  </a:cubicBezTo>
                  <a:cubicBezTo>
                    <a:pt x="995" y="1002"/>
                    <a:pt x="1016" y="985"/>
                    <a:pt x="1055" y="985"/>
                  </a:cubicBezTo>
                  <a:cubicBezTo>
                    <a:pt x="1094" y="985"/>
                    <a:pt x="1115" y="1002"/>
                    <a:pt x="1132" y="1016"/>
                  </a:cubicBezTo>
                  <a:cubicBezTo>
                    <a:pt x="1147" y="1028"/>
                    <a:pt x="1158" y="1037"/>
                    <a:pt x="1182" y="1037"/>
                  </a:cubicBezTo>
                  <a:cubicBezTo>
                    <a:pt x="1207" y="1037"/>
                    <a:pt x="1218" y="1028"/>
                    <a:pt x="1233" y="1016"/>
                  </a:cubicBezTo>
                  <a:cubicBezTo>
                    <a:pt x="1248" y="1004"/>
                    <a:pt x="1266" y="989"/>
                    <a:pt x="1297" y="986"/>
                  </a:cubicBezTo>
                  <a:cubicBezTo>
                    <a:pt x="1289" y="994"/>
                    <a:pt x="1282" y="1003"/>
                    <a:pt x="1274" y="1011"/>
                  </a:cubicBezTo>
                  <a:cubicBezTo>
                    <a:pt x="1247" y="1037"/>
                    <a:pt x="1219" y="1060"/>
                    <a:pt x="1188" y="1079"/>
                  </a:cubicBezTo>
                  <a:cubicBezTo>
                    <a:pt x="1186" y="1079"/>
                    <a:pt x="1184" y="1079"/>
                    <a:pt x="1182" y="1079"/>
                  </a:cubicBezTo>
                  <a:cubicBezTo>
                    <a:pt x="1143" y="1079"/>
                    <a:pt x="1122" y="1062"/>
                    <a:pt x="1105" y="1049"/>
                  </a:cubicBezTo>
                  <a:cubicBezTo>
                    <a:pt x="1090" y="1037"/>
                    <a:pt x="1079" y="1028"/>
                    <a:pt x="1055" y="1028"/>
                  </a:cubicBezTo>
                  <a:cubicBezTo>
                    <a:pt x="1031" y="1028"/>
                    <a:pt x="1020" y="1037"/>
                    <a:pt x="1005" y="1049"/>
                  </a:cubicBezTo>
                  <a:cubicBezTo>
                    <a:pt x="988" y="1062"/>
                    <a:pt x="967" y="1079"/>
                    <a:pt x="928" y="1079"/>
                  </a:cubicBezTo>
                  <a:cubicBezTo>
                    <a:pt x="888" y="1079"/>
                    <a:pt x="867" y="1062"/>
                    <a:pt x="851" y="1049"/>
                  </a:cubicBezTo>
                  <a:cubicBezTo>
                    <a:pt x="835" y="1037"/>
                    <a:pt x="825" y="1028"/>
                    <a:pt x="800" y="1028"/>
                  </a:cubicBezTo>
                  <a:cubicBezTo>
                    <a:pt x="776" y="1028"/>
                    <a:pt x="765" y="1037"/>
                    <a:pt x="750" y="1049"/>
                  </a:cubicBezTo>
                  <a:cubicBezTo>
                    <a:pt x="733" y="1062"/>
                    <a:pt x="712" y="1079"/>
                    <a:pt x="673" y="1079"/>
                  </a:cubicBezTo>
                  <a:cubicBezTo>
                    <a:pt x="667" y="1079"/>
                    <a:pt x="661" y="1079"/>
                    <a:pt x="656" y="1078"/>
                  </a:cubicBezTo>
                  <a:cubicBezTo>
                    <a:pt x="626" y="1059"/>
                    <a:pt x="598" y="1037"/>
                    <a:pt x="572" y="1011"/>
                  </a:cubicBezTo>
                  <a:cubicBezTo>
                    <a:pt x="564" y="1003"/>
                    <a:pt x="556" y="994"/>
                    <a:pt x="549" y="985"/>
                  </a:cubicBezTo>
                  <a:cubicBezTo>
                    <a:pt x="586" y="986"/>
                    <a:pt x="606" y="1003"/>
                    <a:pt x="623" y="1016"/>
                  </a:cubicBezTo>
                  <a:close/>
                  <a:moveTo>
                    <a:pt x="467" y="736"/>
                  </a:moveTo>
                  <a:cubicBezTo>
                    <a:pt x="476" y="747"/>
                    <a:pt x="480" y="762"/>
                    <a:pt x="480" y="781"/>
                  </a:cubicBezTo>
                  <a:cubicBezTo>
                    <a:pt x="480" y="798"/>
                    <a:pt x="480" y="798"/>
                    <a:pt x="480" y="798"/>
                  </a:cubicBezTo>
                  <a:cubicBezTo>
                    <a:pt x="480" y="818"/>
                    <a:pt x="476" y="833"/>
                    <a:pt x="467" y="844"/>
                  </a:cubicBezTo>
                  <a:cubicBezTo>
                    <a:pt x="459" y="855"/>
                    <a:pt x="447" y="861"/>
                    <a:pt x="431" y="861"/>
                  </a:cubicBezTo>
                  <a:cubicBezTo>
                    <a:pt x="416" y="861"/>
                    <a:pt x="404" y="855"/>
                    <a:pt x="396" y="844"/>
                  </a:cubicBezTo>
                  <a:cubicBezTo>
                    <a:pt x="387" y="833"/>
                    <a:pt x="382" y="818"/>
                    <a:pt x="382" y="799"/>
                  </a:cubicBezTo>
                  <a:cubicBezTo>
                    <a:pt x="382" y="782"/>
                    <a:pt x="382" y="782"/>
                    <a:pt x="382" y="782"/>
                  </a:cubicBezTo>
                  <a:cubicBezTo>
                    <a:pt x="382" y="762"/>
                    <a:pt x="387" y="747"/>
                    <a:pt x="396" y="736"/>
                  </a:cubicBezTo>
                  <a:cubicBezTo>
                    <a:pt x="404" y="725"/>
                    <a:pt x="416" y="720"/>
                    <a:pt x="431" y="720"/>
                  </a:cubicBezTo>
                  <a:cubicBezTo>
                    <a:pt x="446" y="720"/>
                    <a:pt x="458" y="725"/>
                    <a:pt x="467" y="736"/>
                  </a:cubicBezTo>
                  <a:close/>
                  <a:moveTo>
                    <a:pt x="312" y="738"/>
                  </a:moveTo>
                  <a:cubicBezTo>
                    <a:pt x="322" y="749"/>
                    <a:pt x="327" y="764"/>
                    <a:pt x="327" y="782"/>
                  </a:cubicBezTo>
                  <a:cubicBezTo>
                    <a:pt x="327" y="796"/>
                    <a:pt x="327" y="796"/>
                    <a:pt x="327" y="796"/>
                  </a:cubicBezTo>
                  <a:cubicBezTo>
                    <a:pt x="327" y="816"/>
                    <a:pt x="322" y="831"/>
                    <a:pt x="312" y="842"/>
                  </a:cubicBezTo>
                  <a:cubicBezTo>
                    <a:pt x="302" y="853"/>
                    <a:pt x="288" y="859"/>
                    <a:pt x="271" y="859"/>
                  </a:cubicBezTo>
                  <a:cubicBezTo>
                    <a:pt x="241" y="859"/>
                    <a:pt x="241" y="859"/>
                    <a:pt x="241" y="859"/>
                  </a:cubicBezTo>
                  <a:cubicBezTo>
                    <a:pt x="241" y="721"/>
                    <a:pt x="241" y="721"/>
                    <a:pt x="241" y="721"/>
                  </a:cubicBezTo>
                  <a:cubicBezTo>
                    <a:pt x="273" y="721"/>
                    <a:pt x="273" y="721"/>
                    <a:pt x="273" y="721"/>
                  </a:cubicBezTo>
                  <a:cubicBezTo>
                    <a:pt x="289" y="721"/>
                    <a:pt x="302" y="727"/>
                    <a:pt x="312" y="738"/>
                  </a:cubicBezTo>
                  <a:close/>
                  <a:moveTo>
                    <a:pt x="263" y="1133"/>
                  </a:moveTo>
                  <a:cubicBezTo>
                    <a:pt x="238" y="1098"/>
                    <a:pt x="238" y="1098"/>
                    <a:pt x="238" y="1098"/>
                  </a:cubicBezTo>
                  <a:cubicBezTo>
                    <a:pt x="252" y="1087"/>
                    <a:pt x="252" y="1087"/>
                    <a:pt x="252" y="1087"/>
                  </a:cubicBezTo>
                  <a:cubicBezTo>
                    <a:pt x="277" y="1123"/>
                    <a:pt x="277" y="1123"/>
                    <a:pt x="277" y="1123"/>
                  </a:cubicBezTo>
                  <a:lnTo>
                    <a:pt x="263" y="1133"/>
                  </a:lnTo>
                  <a:close/>
                  <a:moveTo>
                    <a:pt x="308" y="1247"/>
                  </a:moveTo>
                  <a:cubicBezTo>
                    <a:pt x="292" y="1231"/>
                    <a:pt x="292" y="1231"/>
                    <a:pt x="292" y="1231"/>
                  </a:cubicBezTo>
                  <a:cubicBezTo>
                    <a:pt x="356" y="1171"/>
                    <a:pt x="356" y="1171"/>
                    <a:pt x="356" y="1171"/>
                  </a:cubicBezTo>
                  <a:cubicBezTo>
                    <a:pt x="331" y="1157"/>
                    <a:pt x="331" y="1157"/>
                    <a:pt x="331" y="1157"/>
                  </a:cubicBezTo>
                  <a:cubicBezTo>
                    <a:pt x="344" y="1145"/>
                    <a:pt x="344" y="1145"/>
                    <a:pt x="344" y="1145"/>
                  </a:cubicBezTo>
                  <a:cubicBezTo>
                    <a:pt x="389" y="1168"/>
                    <a:pt x="389" y="1168"/>
                    <a:pt x="389" y="1168"/>
                  </a:cubicBezTo>
                  <a:cubicBezTo>
                    <a:pt x="390" y="1169"/>
                    <a:pt x="390" y="1169"/>
                    <a:pt x="390" y="1169"/>
                  </a:cubicBezTo>
                  <a:lnTo>
                    <a:pt x="308" y="1247"/>
                  </a:lnTo>
                  <a:close/>
                  <a:moveTo>
                    <a:pt x="427" y="1291"/>
                  </a:moveTo>
                  <a:cubicBezTo>
                    <a:pt x="417" y="1303"/>
                    <a:pt x="406" y="1310"/>
                    <a:pt x="396" y="1312"/>
                  </a:cubicBezTo>
                  <a:cubicBezTo>
                    <a:pt x="386" y="1314"/>
                    <a:pt x="376" y="1312"/>
                    <a:pt x="366" y="1303"/>
                  </a:cubicBezTo>
                  <a:cubicBezTo>
                    <a:pt x="357" y="1295"/>
                    <a:pt x="352" y="1286"/>
                    <a:pt x="353" y="1276"/>
                  </a:cubicBezTo>
                  <a:cubicBezTo>
                    <a:pt x="353" y="1265"/>
                    <a:pt x="358" y="1254"/>
                    <a:pt x="368" y="1243"/>
                  </a:cubicBezTo>
                  <a:cubicBezTo>
                    <a:pt x="381" y="1227"/>
                    <a:pt x="381" y="1227"/>
                    <a:pt x="381" y="1227"/>
                  </a:cubicBezTo>
                  <a:cubicBezTo>
                    <a:pt x="391" y="1215"/>
                    <a:pt x="402" y="1208"/>
                    <a:pt x="412" y="1206"/>
                  </a:cubicBezTo>
                  <a:cubicBezTo>
                    <a:pt x="422" y="1204"/>
                    <a:pt x="432" y="1207"/>
                    <a:pt x="441" y="1215"/>
                  </a:cubicBezTo>
                  <a:cubicBezTo>
                    <a:pt x="451" y="1222"/>
                    <a:pt x="455" y="1232"/>
                    <a:pt x="455" y="1242"/>
                  </a:cubicBezTo>
                  <a:cubicBezTo>
                    <a:pt x="455" y="1253"/>
                    <a:pt x="450" y="1264"/>
                    <a:pt x="440" y="1275"/>
                  </a:cubicBezTo>
                  <a:lnTo>
                    <a:pt x="427" y="1291"/>
                  </a:lnTo>
                  <a:close/>
                  <a:moveTo>
                    <a:pt x="424" y="1259"/>
                  </a:moveTo>
                  <a:cubicBezTo>
                    <a:pt x="431" y="1252"/>
                    <a:pt x="434" y="1246"/>
                    <a:pt x="435" y="1241"/>
                  </a:cubicBezTo>
                  <a:cubicBezTo>
                    <a:pt x="436" y="1236"/>
                    <a:pt x="434" y="1232"/>
                    <a:pt x="430" y="1228"/>
                  </a:cubicBezTo>
                  <a:cubicBezTo>
                    <a:pt x="426" y="1225"/>
                    <a:pt x="421" y="1224"/>
                    <a:pt x="417" y="1225"/>
                  </a:cubicBezTo>
                  <a:cubicBezTo>
                    <a:pt x="412" y="1227"/>
                    <a:pt x="407" y="1231"/>
                    <a:pt x="401" y="1237"/>
                  </a:cubicBezTo>
                  <a:cubicBezTo>
                    <a:pt x="384" y="1259"/>
                    <a:pt x="384" y="1259"/>
                    <a:pt x="384" y="1259"/>
                  </a:cubicBezTo>
                  <a:cubicBezTo>
                    <a:pt x="378" y="1266"/>
                    <a:pt x="374" y="1272"/>
                    <a:pt x="373" y="1277"/>
                  </a:cubicBezTo>
                  <a:cubicBezTo>
                    <a:pt x="372" y="1282"/>
                    <a:pt x="374" y="1286"/>
                    <a:pt x="378" y="1290"/>
                  </a:cubicBezTo>
                  <a:cubicBezTo>
                    <a:pt x="382" y="1293"/>
                    <a:pt x="387" y="1294"/>
                    <a:pt x="391" y="1292"/>
                  </a:cubicBezTo>
                  <a:cubicBezTo>
                    <a:pt x="396" y="1291"/>
                    <a:pt x="401" y="1286"/>
                    <a:pt x="407" y="1280"/>
                  </a:cubicBezTo>
                  <a:lnTo>
                    <a:pt x="424" y="1259"/>
                  </a:lnTo>
                  <a:close/>
                  <a:moveTo>
                    <a:pt x="451" y="1366"/>
                  </a:moveTo>
                  <a:cubicBezTo>
                    <a:pt x="509" y="1268"/>
                    <a:pt x="509" y="1268"/>
                    <a:pt x="509" y="1268"/>
                  </a:cubicBezTo>
                  <a:cubicBezTo>
                    <a:pt x="539" y="1286"/>
                    <a:pt x="539" y="1286"/>
                    <a:pt x="539" y="1286"/>
                  </a:cubicBezTo>
                  <a:cubicBezTo>
                    <a:pt x="547" y="1291"/>
                    <a:pt x="554" y="1297"/>
                    <a:pt x="558" y="1305"/>
                  </a:cubicBezTo>
                  <a:cubicBezTo>
                    <a:pt x="563" y="1313"/>
                    <a:pt x="565" y="1322"/>
                    <a:pt x="564" y="1331"/>
                  </a:cubicBezTo>
                  <a:cubicBezTo>
                    <a:pt x="564" y="1340"/>
                    <a:pt x="561" y="1350"/>
                    <a:pt x="556" y="1359"/>
                  </a:cubicBezTo>
                  <a:cubicBezTo>
                    <a:pt x="553" y="1363"/>
                    <a:pt x="553" y="1363"/>
                    <a:pt x="553" y="1363"/>
                  </a:cubicBezTo>
                  <a:cubicBezTo>
                    <a:pt x="548" y="1372"/>
                    <a:pt x="541" y="1379"/>
                    <a:pt x="533" y="1384"/>
                  </a:cubicBezTo>
                  <a:cubicBezTo>
                    <a:pt x="525" y="1389"/>
                    <a:pt x="517" y="1391"/>
                    <a:pt x="508" y="1391"/>
                  </a:cubicBezTo>
                  <a:cubicBezTo>
                    <a:pt x="499" y="1391"/>
                    <a:pt x="490" y="1389"/>
                    <a:pt x="481" y="1384"/>
                  </a:cubicBezTo>
                  <a:lnTo>
                    <a:pt x="451" y="1366"/>
                  </a:lnTo>
                  <a:close/>
                  <a:moveTo>
                    <a:pt x="519" y="1296"/>
                  </a:moveTo>
                  <a:cubicBezTo>
                    <a:pt x="481" y="1362"/>
                    <a:pt x="481" y="1362"/>
                    <a:pt x="481" y="1362"/>
                  </a:cubicBezTo>
                  <a:cubicBezTo>
                    <a:pt x="491" y="1367"/>
                    <a:pt x="491" y="1367"/>
                    <a:pt x="491" y="1367"/>
                  </a:cubicBezTo>
                  <a:cubicBezTo>
                    <a:pt x="498" y="1372"/>
                    <a:pt x="506" y="1373"/>
                    <a:pt x="513" y="1370"/>
                  </a:cubicBezTo>
                  <a:cubicBezTo>
                    <a:pt x="520" y="1368"/>
                    <a:pt x="527" y="1361"/>
                    <a:pt x="532" y="1352"/>
                  </a:cubicBezTo>
                  <a:cubicBezTo>
                    <a:pt x="535" y="1347"/>
                    <a:pt x="535" y="1347"/>
                    <a:pt x="535" y="1347"/>
                  </a:cubicBezTo>
                  <a:cubicBezTo>
                    <a:pt x="541" y="1337"/>
                    <a:pt x="544" y="1328"/>
                    <a:pt x="543" y="1321"/>
                  </a:cubicBezTo>
                  <a:cubicBezTo>
                    <a:pt x="541" y="1313"/>
                    <a:pt x="537" y="1307"/>
                    <a:pt x="529" y="1302"/>
                  </a:cubicBezTo>
                  <a:lnTo>
                    <a:pt x="519" y="1296"/>
                  </a:lnTo>
                  <a:close/>
                  <a:moveTo>
                    <a:pt x="569" y="1429"/>
                  </a:moveTo>
                  <a:cubicBezTo>
                    <a:pt x="548" y="1420"/>
                    <a:pt x="548" y="1420"/>
                    <a:pt x="548" y="1420"/>
                  </a:cubicBezTo>
                  <a:cubicBezTo>
                    <a:pt x="596" y="1317"/>
                    <a:pt x="596" y="1317"/>
                    <a:pt x="596" y="1317"/>
                  </a:cubicBezTo>
                  <a:cubicBezTo>
                    <a:pt x="617" y="1327"/>
                    <a:pt x="617" y="1327"/>
                    <a:pt x="617" y="1327"/>
                  </a:cubicBezTo>
                  <a:lnTo>
                    <a:pt x="569" y="1429"/>
                  </a:lnTo>
                  <a:close/>
                  <a:moveTo>
                    <a:pt x="690" y="1435"/>
                  </a:moveTo>
                  <a:cubicBezTo>
                    <a:pt x="685" y="1446"/>
                    <a:pt x="677" y="1454"/>
                    <a:pt x="667" y="1458"/>
                  </a:cubicBezTo>
                  <a:cubicBezTo>
                    <a:pt x="657" y="1462"/>
                    <a:pt x="646" y="1461"/>
                    <a:pt x="633" y="1457"/>
                  </a:cubicBezTo>
                  <a:cubicBezTo>
                    <a:pt x="620" y="1452"/>
                    <a:pt x="611" y="1444"/>
                    <a:pt x="606" y="1432"/>
                  </a:cubicBezTo>
                  <a:cubicBezTo>
                    <a:pt x="601" y="1420"/>
                    <a:pt x="602" y="1406"/>
                    <a:pt x="608" y="1390"/>
                  </a:cubicBezTo>
                  <a:cubicBezTo>
                    <a:pt x="610" y="1383"/>
                    <a:pt x="610" y="1383"/>
                    <a:pt x="610" y="1383"/>
                  </a:cubicBezTo>
                  <a:cubicBezTo>
                    <a:pt x="614" y="1373"/>
                    <a:pt x="619" y="1364"/>
                    <a:pt x="625" y="1358"/>
                  </a:cubicBezTo>
                  <a:cubicBezTo>
                    <a:pt x="632" y="1351"/>
                    <a:pt x="639" y="1347"/>
                    <a:pt x="647" y="1345"/>
                  </a:cubicBezTo>
                  <a:cubicBezTo>
                    <a:pt x="655" y="1344"/>
                    <a:pt x="664" y="1344"/>
                    <a:pt x="673" y="1347"/>
                  </a:cubicBezTo>
                  <a:cubicBezTo>
                    <a:pt x="685" y="1352"/>
                    <a:pt x="694" y="1359"/>
                    <a:pt x="699" y="1368"/>
                  </a:cubicBezTo>
                  <a:cubicBezTo>
                    <a:pt x="704" y="1377"/>
                    <a:pt x="705" y="1388"/>
                    <a:pt x="702" y="1400"/>
                  </a:cubicBezTo>
                  <a:cubicBezTo>
                    <a:pt x="680" y="1392"/>
                    <a:pt x="680" y="1392"/>
                    <a:pt x="680" y="1392"/>
                  </a:cubicBezTo>
                  <a:cubicBezTo>
                    <a:pt x="682" y="1385"/>
                    <a:pt x="682" y="1380"/>
                    <a:pt x="680" y="1375"/>
                  </a:cubicBezTo>
                  <a:cubicBezTo>
                    <a:pt x="678" y="1371"/>
                    <a:pt x="673" y="1368"/>
                    <a:pt x="666" y="1365"/>
                  </a:cubicBezTo>
                  <a:cubicBezTo>
                    <a:pt x="659" y="1363"/>
                    <a:pt x="653" y="1364"/>
                    <a:pt x="647" y="1367"/>
                  </a:cubicBezTo>
                  <a:cubicBezTo>
                    <a:pt x="642" y="1371"/>
                    <a:pt x="637" y="1379"/>
                    <a:pt x="633" y="1390"/>
                  </a:cubicBezTo>
                  <a:cubicBezTo>
                    <a:pt x="630" y="1398"/>
                    <a:pt x="630" y="1398"/>
                    <a:pt x="630" y="1398"/>
                  </a:cubicBezTo>
                  <a:cubicBezTo>
                    <a:pt x="626" y="1409"/>
                    <a:pt x="625" y="1419"/>
                    <a:pt x="626" y="1425"/>
                  </a:cubicBezTo>
                  <a:cubicBezTo>
                    <a:pt x="628" y="1432"/>
                    <a:pt x="632" y="1436"/>
                    <a:pt x="640" y="1439"/>
                  </a:cubicBezTo>
                  <a:cubicBezTo>
                    <a:pt x="647" y="1441"/>
                    <a:pt x="652" y="1442"/>
                    <a:pt x="657" y="1440"/>
                  </a:cubicBezTo>
                  <a:cubicBezTo>
                    <a:pt x="661" y="1438"/>
                    <a:pt x="665" y="1434"/>
                    <a:pt x="668" y="1427"/>
                  </a:cubicBezTo>
                  <a:lnTo>
                    <a:pt x="690" y="1435"/>
                  </a:lnTo>
                  <a:close/>
                  <a:moveTo>
                    <a:pt x="721" y="1481"/>
                  </a:moveTo>
                  <a:cubicBezTo>
                    <a:pt x="699" y="1476"/>
                    <a:pt x="699" y="1476"/>
                    <a:pt x="699" y="1476"/>
                  </a:cubicBezTo>
                  <a:cubicBezTo>
                    <a:pt x="726" y="1366"/>
                    <a:pt x="726" y="1366"/>
                    <a:pt x="726" y="1366"/>
                  </a:cubicBezTo>
                  <a:cubicBezTo>
                    <a:pt x="749" y="1371"/>
                    <a:pt x="749" y="1371"/>
                    <a:pt x="749" y="1371"/>
                  </a:cubicBezTo>
                  <a:lnTo>
                    <a:pt x="721" y="1481"/>
                  </a:lnTo>
                  <a:close/>
                  <a:moveTo>
                    <a:pt x="822" y="1450"/>
                  </a:moveTo>
                  <a:cubicBezTo>
                    <a:pt x="778" y="1443"/>
                    <a:pt x="778" y="1443"/>
                    <a:pt x="778" y="1443"/>
                  </a:cubicBezTo>
                  <a:cubicBezTo>
                    <a:pt x="773" y="1473"/>
                    <a:pt x="773" y="1473"/>
                    <a:pt x="773" y="1473"/>
                  </a:cubicBezTo>
                  <a:cubicBezTo>
                    <a:pt x="825" y="1481"/>
                    <a:pt x="825" y="1481"/>
                    <a:pt x="825" y="1481"/>
                  </a:cubicBezTo>
                  <a:cubicBezTo>
                    <a:pt x="822" y="1500"/>
                    <a:pt x="822" y="1500"/>
                    <a:pt x="822" y="1500"/>
                  </a:cubicBezTo>
                  <a:cubicBezTo>
                    <a:pt x="747" y="1488"/>
                    <a:pt x="747" y="1488"/>
                    <a:pt x="747" y="1488"/>
                  </a:cubicBezTo>
                  <a:cubicBezTo>
                    <a:pt x="765" y="1376"/>
                    <a:pt x="765" y="1376"/>
                    <a:pt x="765" y="1376"/>
                  </a:cubicBezTo>
                  <a:cubicBezTo>
                    <a:pt x="840" y="1388"/>
                    <a:pt x="840" y="1388"/>
                    <a:pt x="840" y="1388"/>
                  </a:cubicBezTo>
                  <a:cubicBezTo>
                    <a:pt x="837" y="1407"/>
                    <a:pt x="837" y="1407"/>
                    <a:pt x="837" y="1407"/>
                  </a:cubicBezTo>
                  <a:cubicBezTo>
                    <a:pt x="785" y="1398"/>
                    <a:pt x="785" y="1398"/>
                    <a:pt x="785" y="1398"/>
                  </a:cubicBezTo>
                  <a:cubicBezTo>
                    <a:pt x="781" y="1425"/>
                    <a:pt x="781" y="1425"/>
                    <a:pt x="781" y="1425"/>
                  </a:cubicBezTo>
                  <a:cubicBezTo>
                    <a:pt x="825" y="1432"/>
                    <a:pt x="825" y="1432"/>
                    <a:pt x="825" y="1432"/>
                  </a:cubicBezTo>
                  <a:lnTo>
                    <a:pt x="822" y="1450"/>
                  </a:lnTo>
                  <a:close/>
                  <a:moveTo>
                    <a:pt x="876" y="1390"/>
                  </a:moveTo>
                  <a:cubicBezTo>
                    <a:pt x="904" y="1473"/>
                    <a:pt x="904" y="1473"/>
                    <a:pt x="904" y="1473"/>
                  </a:cubicBezTo>
                  <a:cubicBezTo>
                    <a:pt x="934" y="1392"/>
                    <a:pt x="934" y="1392"/>
                    <a:pt x="934" y="1392"/>
                  </a:cubicBezTo>
                  <a:cubicBezTo>
                    <a:pt x="965" y="1392"/>
                    <a:pt x="965" y="1392"/>
                    <a:pt x="965" y="1392"/>
                  </a:cubicBezTo>
                  <a:cubicBezTo>
                    <a:pt x="963" y="1505"/>
                    <a:pt x="963" y="1505"/>
                    <a:pt x="963" y="1505"/>
                  </a:cubicBezTo>
                  <a:cubicBezTo>
                    <a:pt x="939" y="1505"/>
                    <a:pt x="939" y="1505"/>
                    <a:pt x="939" y="1505"/>
                  </a:cubicBezTo>
                  <a:cubicBezTo>
                    <a:pt x="940" y="1474"/>
                    <a:pt x="940" y="1474"/>
                    <a:pt x="940" y="1474"/>
                  </a:cubicBezTo>
                  <a:cubicBezTo>
                    <a:pt x="943" y="1421"/>
                    <a:pt x="943" y="1421"/>
                    <a:pt x="943" y="1421"/>
                  </a:cubicBezTo>
                  <a:cubicBezTo>
                    <a:pt x="911" y="1504"/>
                    <a:pt x="911" y="1504"/>
                    <a:pt x="911" y="1504"/>
                  </a:cubicBezTo>
                  <a:cubicBezTo>
                    <a:pt x="895" y="1504"/>
                    <a:pt x="895" y="1504"/>
                    <a:pt x="895" y="1504"/>
                  </a:cubicBezTo>
                  <a:cubicBezTo>
                    <a:pt x="866" y="1419"/>
                    <a:pt x="866" y="1419"/>
                    <a:pt x="866" y="1419"/>
                  </a:cubicBezTo>
                  <a:cubicBezTo>
                    <a:pt x="867" y="1473"/>
                    <a:pt x="867" y="1473"/>
                    <a:pt x="867" y="1473"/>
                  </a:cubicBezTo>
                  <a:cubicBezTo>
                    <a:pt x="867" y="1504"/>
                    <a:pt x="867" y="1504"/>
                    <a:pt x="867" y="1504"/>
                  </a:cubicBezTo>
                  <a:cubicBezTo>
                    <a:pt x="844" y="1503"/>
                    <a:pt x="844" y="1503"/>
                    <a:pt x="844" y="1503"/>
                  </a:cubicBezTo>
                  <a:cubicBezTo>
                    <a:pt x="846" y="1390"/>
                    <a:pt x="846" y="1390"/>
                    <a:pt x="846" y="1390"/>
                  </a:cubicBezTo>
                  <a:lnTo>
                    <a:pt x="876" y="1390"/>
                  </a:lnTo>
                  <a:close/>
                  <a:moveTo>
                    <a:pt x="992" y="1502"/>
                  </a:moveTo>
                  <a:cubicBezTo>
                    <a:pt x="977" y="1390"/>
                    <a:pt x="977" y="1390"/>
                    <a:pt x="977" y="1390"/>
                  </a:cubicBezTo>
                  <a:cubicBezTo>
                    <a:pt x="1016" y="1385"/>
                    <a:pt x="1016" y="1385"/>
                    <a:pt x="1016" y="1385"/>
                  </a:cubicBezTo>
                  <a:cubicBezTo>
                    <a:pt x="1030" y="1383"/>
                    <a:pt x="1040" y="1384"/>
                    <a:pt x="1048" y="1389"/>
                  </a:cubicBezTo>
                  <a:cubicBezTo>
                    <a:pt x="1056" y="1393"/>
                    <a:pt x="1060" y="1400"/>
                    <a:pt x="1062" y="1410"/>
                  </a:cubicBezTo>
                  <a:cubicBezTo>
                    <a:pt x="1062" y="1416"/>
                    <a:pt x="1062" y="1421"/>
                    <a:pt x="1059" y="1425"/>
                  </a:cubicBezTo>
                  <a:cubicBezTo>
                    <a:pt x="1057" y="1430"/>
                    <a:pt x="1054" y="1434"/>
                    <a:pt x="1049" y="1436"/>
                  </a:cubicBezTo>
                  <a:cubicBezTo>
                    <a:pt x="1055" y="1437"/>
                    <a:pt x="1060" y="1439"/>
                    <a:pt x="1064" y="1443"/>
                  </a:cubicBezTo>
                  <a:cubicBezTo>
                    <a:pt x="1067" y="1447"/>
                    <a:pt x="1070" y="1452"/>
                    <a:pt x="1071" y="1459"/>
                  </a:cubicBezTo>
                  <a:cubicBezTo>
                    <a:pt x="1072" y="1469"/>
                    <a:pt x="1070" y="1478"/>
                    <a:pt x="1064" y="1484"/>
                  </a:cubicBezTo>
                  <a:cubicBezTo>
                    <a:pt x="1057" y="1491"/>
                    <a:pt x="1048" y="1495"/>
                    <a:pt x="1035" y="1497"/>
                  </a:cubicBezTo>
                  <a:lnTo>
                    <a:pt x="992" y="1502"/>
                  </a:lnTo>
                  <a:close/>
                  <a:moveTo>
                    <a:pt x="1006" y="1434"/>
                  </a:moveTo>
                  <a:cubicBezTo>
                    <a:pt x="1023" y="1432"/>
                    <a:pt x="1023" y="1432"/>
                    <a:pt x="1023" y="1432"/>
                  </a:cubicBezTo>
                  <a:cubicBezTo>
                    <a:pt x="1035" y="1430"/>
                    <a:pt x="1040" y="1425"/>
                    <a:pt x="1039" y="1416"/>
                  </a:cubicBezTo>
                  <a:cubicBezTo>
                    <a:pt x="1038" y="1411"/>
                    <a:pt x="1036" y="1407"/>
                    <a:pt x="1033" y="1405"/>
                  </a:cubicBezTo>
                  <a:cubicBezTo>
                    <a:pt x="1030" y="1403"/>
                    <a:pt x="1025" y="1403"/>
                    <a:pt x="1019" y="1404"/>
                  </a:cubicBezTo>
                  <a:cubicBezTo>
                    <a:pt x="1002" y="1406"/>
                    <a:pt x="1002" y="1406"/>
                    <a:pt x="1002" y="1406"/>
                  </a:cubicBezTo>
                  <a:lnTo>
                    <a:pt x="1006" y="1434"/>
                  </a:lnTo>
                  <a:close/>
                  <a:moveTo>
                    <a:pt x="1008" y="1450"/>
                  </a:moveTo>
                  <a:cubicBezTo>
                    <a:pt x="1012" y="1481"/>
                    <a:pt x="1012" y="1481"/>
                    <a:pt x="1012" y="1481"/>
                  </a:cubicBezTo>
                  <a:cubicBezTo>
                    <a:pt x="1032" y="1478"/>
                    <a:pt x="1032" y="1478"/>
                    <a:pt x="1032" y="1478"/>
                  </a:cubicBezTo>
                  <a:cubicBezTo>
                    <a:pt x="1037" y="1478"/>
                    <a:pt x="1042" y="1476"/>
                    <a:pt x="1044" y="1473"/>
                  </a:cubicBezTo>
                  <a:cubicBezTo>
                    <a:pt x="1047" y="1470"/>
                    <a:pt x="1048" y="1466"/>
                    <a:pt x="1047" y="1461"/>
                  </a:cubicBezTo>
                  <a:cubicBezTo>
                    <a:pt x="1046" y="1451"/>
                    <a:pt x="1040" y="1446"/>
                    <a:pt x="1029" y="1448"/>
                  </a:cubicBezTo>
                  <a:lnTo>
                    <a:pt x="1008" y="1450"/>
                  </a:lnTo>
                  <a:close/>
                  <a:moveTo>
                    <a:pt x="1129" y="1436"/>
                  </a:moveTo>
                  <a:cubicBezTo>
                    <a:pt x="1111" y="1441"/>
                    <a:pt x="1111" y="1441"/>
                    <a:pt x="1111" y="1441"/>
                  </a:cubicBezTo>
                  <a:cubicBezTo>
                    <a:pt x="1122" y="1481"/>
                    <a:pt x="1122" y="1481"/>
                    <a:pt x="1122" y="1481"/>
                  </a:cubicBezTo>
                  <a:cubicBezTo>
                    <a:pt x="1099" y="1487"/>
                    <a:pt x="1099" y="1487"/>
                    <a:pt x="1099" y="1487"/>
                  </a:cubicBezTo>
                  <a:cubicBezTo>
                    <a:pt x="1071" y="1377"/>
                    <a:pt x="1071" y="1377"/>
                    <a:pt x="1071" y="1377"/>
                  </a:cubicBezTo>
                  <a:cubicBezTo>
                    <a:pt x="1111" y="1366"/>
                    <a:pt x="1111" y="1366"/>
                    <a:pt x="1111" y="1366"/>
                  </a:cubicBezTo>
                  <a:cubicBezTo>
                    <a:pt x="1124" y="1363"/>
                    <a:pt x="1135" y="1363"/>
                    <a:pt x="1143" y="1367"/>
                  </a:cubicBezTo>
                  <a:cubicBezTo>
                    <a:pt x="1152" y="1371"/>
                    <a:pt x="1158" y="1378"/>
                    <a:pt x="1160" y="1389"/>
                  </a:cubicBezTo>
                  <a:cubicBezTo>
                    <a:pt x="1162" y="1396"/>
                    <a:pt x="1162" y="1403"/>
                    <a:pt x="1160" y="1409"/>
                  </a:cubicBezTo>
                  <a:cubicBezTo>
                    <a:pt x="1159" y="1415"/>
                    <a:pt x="1155" y="1420"/>
                    <a:pt x="1149" y="1425"/>
                  </a:cubicBezTo>
                  <a:cubicBezTo>
                    <a:pt x="1184" y="1463"/>
                    <a:pt x="1184" y="1463"/>
                    <a:pt x="1184" y="1463"/>
                  </a:cubicBezTo>
                  <a:cubicBezTo>
                    <a:pt x="1185" y="1464"/>
                    <a:pt x="1185" y="1464"/>
                    <a:pt x="1185" y="1464"/>
                  </a:cubicBezTo>
                  <a:cubicBezTo>
                    <a:pt x="1160" y="1470"/>
                    <a:pt x="1160" y="1470"/>
                    <a:pt x="1160" y="1470"/>
                  </a:cubicBezTo>
                  <a:lnTo>
                    <a:pt x="1129" y="1436"/>
                  </a:lnTo>
                  <a:close/>
                  <a:moveTo>
                    <a:pt x="1107" y="1422"/>
                  </a:moveTo>
                  <a:cubicBezTo>
                    <a:pt x="1125" y="1417"/>
                    <a:pt x="1125" y="1417"/>
                    <a:pt x="1125" y="1417"/>
                  </a:cubicBezTo>
                  <a:cubicBezTo>
                    <a:pt x="1130" y="1416"/>
                    <a:pt x="1134" y="1413"/>
                    <a:pt x="1137" y="1410"/>
                  </a:cubicBezTo>
                  <a:cubicBezTo>
                    <a:pt x="1139" y="1406"/>
                    <a:pt x="1140" y="1402"/>
                    <a:pt x="1138" y="1396"/>
                  </a:cubicBezTo>
                  <a:cubicBezTo>
                    <a:pt x="1137" y="1391"/>
                    <a:pt x="1134" y="1388"/>
                    <a:pt x="1131" y="1385"/>
                  </a:cubicBezTo>
                  <a:cubicBezTo>
                    <a:pt x="1127" y="1383"/>
                    <a:pt x="1122" y="1383"/>
                    <a:pt x="1116" y="1385"/>
                  </a:cubicBezTo>
                  <a:cubicBezTo>
                    <a:pt x="1098" y="1389"/>
                    <a:pt x="1098" y="1389"/>
                    <a:pt x="1098" y="1389"/>
                  </a:cubicBezTo>
                  <a:lnTo>
                    <a:pt x="1107" y="1422"/>
                  </a:lnTo>
                  <a:close/>
                  <a:moveTo>
                    <a:pt x="1249" y="1386"/>
                  </a:moveTo>
                  <a:cubicBezTo>
                    <a:pt x="1207" y="1403"/>
                    <a:pt x="1207" y="1403"/>
                    <a:pt x="1207" y="1403"/>
                  </a:cubicBezTo>
                  <a:cubicBezTo>
                    <a:pt x="1218" y="1431"/>
                    <a:pt x="1218" y="1431"/>
                    <a:pt x="1218" y="1431"/>
                  </a:cubicBezTo>
                  <a:cubicBezTo>
                    <a:pt x="1267" y="1412"/>
                    <a:pt x="1267" y="1412"/>
                    <a:pt x="1267" y="1412"/>
                  </a:cubicBezTo>
                  <a:cubicBezTo>
                    <a:pt x="1274" y="1429"/>
                    <a:pt x="1274" y="1429"/>
                    <a:pt x="1274" y="1429"/>
                  </a:cubicBezTo>
                  <a:cubicBezTo>
                    <a:pt x="1204" y="1457"/>
                    <a:pt x="1204" y="1457"/>
                    <a:pt x="1204" y="1457"/>
                  </a:cubicBezTo>
                  <a:cubicBezTo>
                    <a:pt x="1162" y="1352"/>
                    <a:pt x="1162" y="1352"/>
                    <a:pt x="1162" y="1352"/>
                  </a:cubicBezTo>
                  <a:cubicBezTo>
                    <a:pt x="1232" y="1324"/>
                    <a:pt x="1232" y="1324"/>
                    <a:pt x="1232" y="1324"/>
                  </a:cubicBezTo>
                  <a:cubicBezTo>
                    <a:pt x="1239" y="1341"/>
                    <a:pt x="1239" y="1341"/>
                    <a:pt x="1239" y="1341"/>
                  </a:cubicBezTo>
                  <a:cubicBezTo>
                    <a:pt x="1191" y="1361"/>
                    <a:pt x="1191" y="1361"/>
                    <a:pt x="1191" y="1361"/>
                  </a:cubicBezTo>
                  <a:cubicBezTo>
                    <a:pt x="1201" y="1386"/>
                    <a:pt x="1201" y="1386"/>
                    <a:pt x="1201" y="1386"/>
                  </a:cubicBezTo>
                  <a:cubicBezTo>
                    <a:pt x="1242" y="1369"/>
                    <a:pt x="1242" y="1369"/>
                    <a:pt x="1242" y="1369"/>
                  </a:cubicBezTo>
                  <a:lnTo>
                    <a:pt x="1249" y="1386"/>
                  </a:lnTo>
                  <a:close/>
                  <a:moveTo>
                    <a:pt x="1395" y="1362"/>
                  </a:moveTo>
                  <a:cubicBezTo>
                    <a:pt x="1328" y="1402"/>
                    <a:pt x="1328" y="1402"/>
                    <a:pt x="1328" y="1402"/>
                  </a:cubicBezTo>
                  <a:cubicBezTo>
                    <a:pt x="1320" y="1389"/>
                    <a:pt x="1320" y="1389"/>
                    <a:pt x="1320" y="1389"/>
                  </a:cubicBezTo>
                  <a:cubicBezTo>
                    <a:pt x="1332" y="1336"/>
                    <a:pt x="1332" y="1336"/>
                    <a:pt x="1332" y="1336"/>
                  </a:cubicBezTo>
                  <a:cubicBezTo>
                    <a:pt x="1333" y="1329"/>
                    <a:pt x="1334" y="1323"/>
                    <a:pt x="1334" y="1318"/>
                  </a:cubicBezTo>
                  <a:cubicBezTo>
                    <a:pt x="1334" y="1314"/>
                    <a:pt x="1333" y="1310"/>
                    <a:pt x="1331" y="1306"/>
                  </a:cubicBezTo>
                  <a:cubicBezTo>
                    <a:pt x="1328" y="1302"/>
                    <a:pt x="1325" y="1299"/>
                    <a:pt x="1321" y="1298"/>
                  </a:cubicBezTo>
                  <a:cubicBezTo>
                    <a:pt x="1318" y="1297"/>
                    <a:pt x="1314" y="1298"/>
                    <a:pt x="1310" y="1300"/>
                  </a:cubicBezTo>
                  <a:cubicBezTo>
                    <a:pt x="1305" y="1303"/>
                    <a:pt x="1303" y="1306"/>
                    <a:pt x="1302" y="1311"/>
                  </a:cubicBezTo>
                  <a:cubicBezTo>
                    <a:pt x="1302" y="1315"/>
                    <a:pt x="1303" y="1320"/>
                    <a:pt x="1306" y="1325"/>
                  </a:cubicBezTo>
                  <a:cubicBezTo>
                    <a:pt x="1286" y="1337"/>
                    <a:pt x="1286" y="1337"/>
                    <a:pt x="1286" y="1337"/>
                  </a:cubicBezTo>
                  <a:cubicBezTo>
                    <a:pt x="1283" y="1331"/>
                    <a:pt x="1281" y="1324"/>
                    <a:pt x="1281" y="1318"/>
                  </a:cubicBezTo>
                  <a:cubicBezTo>
                    <a:pt x="1281" y="1311"/>
                    <a:pt x="1282" y="1305"/>
                    <a:pt x="1286" y="1299"/>
                  </a:cubicBezTo>
                  <a:cubicBezTo>
                    <a:pt x="1289" y="1293"/>
                    <a:pt x="1294" y="1288"/>
                    <a:pt x="1301" y="1284"/>
                  </a:cubicBezTo>
                  <a:cubicBezTo>
                    <a:pt x="1311" y="1278"/>
                    <a:pt x="1320" y="1276"/>
                    <a:pt x="1328" y="1278"/>
                  </a:cubicBezTo>
                  <a:cubicBezTo>
                    <a:pt x="1337" y="1279"/>
                    <a:pt x="1344" y="1284"/>
                    <a:pt x="1349" y="1293"/>
                  </a:cubicBezTo>
                  <a:cubicBezTo>
                    <a:pt x="1352" y="1298"/>
                    <a:pt x="1354" y="1303"/>
                    <a:pt x="1354" y="1310"/>
                  </a:cubicBezTo>
                  <a:cubicBezTo>
                    <a:pt x="1355" y="1316"/>
                    <a:pt x="1354" y="1325"/>
                    <a:pt x="1352" y="1335"/>
                  </a:cubicBezTo>
                  <a:cubicBezTo>
                    <a:pt x="1344" y="1371"/>
                    <a:pt x="1344" y="1371"/>
                    <a:pt x="1344" y="1371"/>
                  </a:cubicBezTo>
                  <a:cubicBezTo>
                    <a:pt x="1385" y="1346"/>
                    <a:pt x="1385" y="1346"/>
                    <a:pt x="1385" y="1346"/>
                  </a:cubicBezTo>
                  <a:lnTo>
                    <a:pt x="1395" y="1362"/>
                  </a:lnTo>
                  <a:close/>
                  <a:moveTo>
                    <a:pt x="1443" y="1267"/>
                  </a:moveTo>
                  <a:cubicBezTo>
                    <a:pt x="1453" y="1279"/>
                    <a:pt x="1458" y="1291"/>
                    <a:pt x="1458" y="1301"/>
                  </a:cubicBezTo>
                  <a:cubicBezTo>
                    <a:pt x="1457" y="1312"/>
                    <a:pt x="1452" y="1321"/>
                    <a:pt x="1443" y="1328"/>
                  </a:cubicBezTo>
                  <a:cubicBezTo>
                    <a:pt x="1433" y="1336"/>
                    <a:pt x="1423" y="1338"/>
                    <a:pt x="1413" y="1336"/>
                  </a:cubicBezTo>
                  <a:cubicBezTo>
                    <a:pt x="1403" y="1333"/>
                    <a:pt x="1393" y="1326"/>
                    <a:pt x="1383" y="1314"/>
                  </a:cubicBezTo>
                  <a:cubicBezTo>
                    <a:pt x="1371" y="1298"/>
                    <a:pt x="1371" y="1298"/>
                    <a:pt x="1371" y="1298"/>
                  </a:cubicBezTo>
                  <a:cubicBezTo>
                    <a:pt x="1361" y="1285"/>
                    <a:pt x="1356" y="1274"/>
                    <a:pt x="1357" y="1263"/>
                  </a:cubicBezTo>
                  <a:cubicBezTo>
                    <a:pt x="1357" y="1253"/>
                    <a:pt x="1362" y="1244"/>
                    <a:pt x="1371" y="1236"/>
                  </a:cubicBezTo>
                  <a:cubicBezTo>
                    <a:pt x="1381" y="1229"/>
                    <a:pt x="1391" y="1226"/>
                    <a:pt x="1401" y="1229"/>
                  </a:cubicBezTo>
                  <a:cubicBezTo>
                    <a:pt x="1411" y="1231"/>
                    <a:pt x="1421" y="1238"/>
                    <a:pt x="1431" y="1250"/>
                  </a:cubicBezTo>
                  <a:lnTo>
                    <a:pt x="1443" y="1267"/>
                  </a:lnTo>
                  <a:close/>
                  <a:moveTo>
                    <a:pt x="1412" y="1262"/>
                  </a:moveTo>
                  <a:cubicBezTo>
                    <a:pt x="1406" y="1255"/>
                    <a:pt x="1401" y="1250"/>
                    <a:pt x="1396" y="1248"/>
                  </a:cubicBezTo>
                  <a:cubicBezTo>
                    <a:pt x="1391" y="1247"/>
                    <a:pt x="1387" y="1247"/>
                    <a:pt x="1383" y="1251"/>
                  </a:cubicBezTo>
                  <a:cubicBezTo>
                    <a:pt x="1378" y="1254"/>
                    <a:pt x="1376" y="1258"/>
                    <a:pt x="1377" y="1263"/>
                  </a:cubicBezTo>
                  <a:cubicBezTo>
                    <a:pt x="1377" y="1267"/>
                    <a:pt x="1380" y="1273"/>
                    <a:pt x="1385" y="1280"/>
                  </a:cubicBezTo>
                  <a:cubicBezTo>
                    <a:pt x="1402" y="1302"/>
                    <a:pt x="1402" y="1302"/>
                    <a:pt x="1402" y="1302"/>
                  </a:cubicBezTo>
                  <a:cubicBezTo>
                    <a:pt x="1408" y="1309"/>
                    <a:pt x="1413" y="1314"/>
                    <a:pt x="1418" y="1316"/>
                  </a:cubicBezTo>
                  <a:cubicBezTo>
                    <a:pt x="1423" y="1318"/>
                    <a:pt x="1427" y="1317"/>
                    <a:pt x="1432" y="1314"/>
                  </a:cubicBezTo>
                  <a:cubicBezTo>
                    <a:pt x="1436" y="1311"/>
                    <a:pt x="1438" y="1307"/>
                    <a:pt x="1437" y="1302"/>
                  </a:cubicBezTo>
                  <a:cubicBezTo>
                    <a:pt x="1436" y="1297"/>
                    <a:pt x="1433" y="1291"/>
                    <a:pt x="1428" y="1284"/>
                  </a:cubicBezTo>
                  <a:lnTo>
                    <a:pt x="1412" y="1262"/>
                  </a:lnTo>
                  <a:close/>
                  <a:moveTo>
                    <a:pt x="1527" y="1252"/>
                  </a:moveTo>
                  <a:cubicBezTo>
                    <a:pt x="1511" y="1267"/>
                    <a:pt x="1511" y="1267"/>
                    <a:pt x="1511" y="1267"/>
                  </a:cubicBezTo>
                  <a:cubicBezTo>
                    <a:pt x="1451" y="1205"/>
                    <a:pt x="1451" y="1205"/>
                    <a:pt x="1451" y="1205"/>
                  </a:cubicBezTo>
                  <a:cubicBezTo>
                    <a:pt x="1437" y="1230"/>
                    <a:pt x="1437" y="1230"/>
                    <a:pt x="1437" y="1230"/>
                  </a:cubicBezTo>
                  <a:cubicBezTo>
                    <a:pt x="1425" y="1217"/>
                    <a:pt x="1425" y="1217"/>
                    <a:pt x="1425" y="1217"/>
                  </a:cubicBezTo>
                  <a:cubicBezTo>
                    <a:pt x="1447" y="1172"/>
                    <a:pt x="1447" y="1172"/>
                    <a:pt x="1447" y="1172"/>
                  </a:cubicBezTo>
                  <a:cubicBezTo>
                    <a:pt x="1449" y="1170"/>
                    <a:pt x="1449" y="1170"/>
                    <a:pt x="1449" y="1170"/>
                  </a:cubicBezTo>
                  <a:lnTo>
                    <a:pt x="1527" y="1252"/>
                  </a:lnTo>
                  <a:close/>
                  <a:moveTo>
                    <a:pt x="1508" y="1101"/>
                  </a:moveTo>
                  <a:cubicBezTo>
                    <a:pt x="1522" y="1113"/>
                    <a:pt x="1522" y="1113"/>
                    <a:pt x="1522" y="1113"/>
                  </a:cubicBezTo>
                  <a:cubicBezTo>
                    <a:pt x="1521" y="1114"/>
                    <a:pt x="1521" y="1114"/>
                    <a:pt x="1521" y="1114"/>
                  </a:cubicBezTo>
                  <a:cubicBezTo>
                    <a:pt x="1515" y="1122"/>
                    <a:pt x="1511" y="1130"/>
                    <a:pt x="1511" y="1138"/>
                  </a:cubicBezTo>
                  <a:cubicBezTo>
                    <a:pt x="1511" y="1146"/>
                    <a:pt x="1515" y="1154"/>
                    <a:pt x="1521" y="1161"/>
                  </a:cubicBezTo>
                  <a:cubicBezTo>
                    <a:pt x="1520" y="1152"/>
                    <a:pt x="1522" y="1144"/>
                    <a:pt x="1528" y="1137"/>
                  </a:cubicBezTo>
                  <a:cubicBezTo>
                    <a:pt x="1534" y="1130"/>
                    <a:pt x="1542" y="1126"/>
                    <a:pt x="1551" y="1126"/>
                  </a:cubicBezTo>
                  <a:cubicBezTo>
                    <a:pt x="1560" y="1126"/>
                    <a:pt x="1569" y="1129"/>
                    <a:pt x="1578" y="1137"/>
                  </a:cubicBezTo>
                  <a:cubicBezTo>
                    <a:pt x="1584" y="1141"/>
                    <a:pt x="1588" y="1147"/>
                    <a:pt x="1591" y="1153"/>
                  </a:cubicBezTo>
                  <a:cubicBezTo>
                    <a:pt x="1593" y="1159"/>
                    <a:pt x="1594" y="1166"/>
                    <a:pt x="1593" y="1172"/>
                  </a:cubicBezTo>
                  <a:cubicBezTo>
                    <a:pt x="1592" y="1179"/>
                    <a:pt x="1589" y="1185"/>
                    <a:pt x="1584" y="1191"/>
                  </a:cubicBezTo>
                  <a:cubicBezTo>
                    <a:pt x="1577" y="1200"/>
                    <a:pt x="1567" y="1205"/>
                    <a:pt x="1556" y="1205"/>
                  </a:cubicBezTo>
                  <a:cubicBezTo>
                    <a:pt x="1545" y="1206"/>
                    <a:pt x="1534" y="1201"/>
                    <a:pt x="1524" y="1193"/>
                  </a:cubicBezTo>
                  <a:cubicBezTo>
                    <a:pt x="1517" y="1188"/>
                    <a:pt x="1517" y="1188"/>
                    <a:pt x="1517" y="1188"/>
                  </a:cubicBezTo>
                  <a:cubicBezTo>
                    <a:pt x="1508" y="1180"/>
                    <a:pt x="1501" y="1171"/>
                    <a:pt x="1497" y="1161"/>
                  </a:cubicBezTo>
                  <a:cubicBezTo>
                    <a:pt x="1492" y="1152"/>
                    <a:pt x="1491" y="1142"/>
                    <a:pt x="1492" y="1132"/>
                  </a:cubicBezTo>
                  <a:cubicBezTo>
                    <a:pt x="1494" y="1122"/>
                    <a:pt x="1498" y="1113"/>
                    <a:pt x="1506" y="1104"/>
                  </a:cubicBezTo>
                  <a:lnTo>
                    <a:pt x="1508" y="1101"/>
                  </a:lnTo>
                  <a:close/>
                  <a:moveTo>
                    <a:pt x="1538" y="1154"/>
                  </a:moveTo>
                  <a:cubicBezTo>
                    <a:pt x="1536" y="1157"/>
                    <a:pt x="1534" y="1160"/>
                    <a:pt x="1534" y="1163"/>
                  </a:cubicBezTo>
                  <a:cubicBezTo>
                    <a:pt x="1533" y="1167"/>
                    <a:pt x="1534" y="1170"/>
                    <a:pt x="1535" y="1173"/>
                  </a:cubicBezTo>
                  <a:cubicBezTo>
                    <a:pt x="1541" y="1178"/>
                    <a:pt x="1541" y="1178"/>
                    <a:pt x="1541" y="1178"/>
                  </a:cubicBezTo>
                  <a:cubicBezTo>
                    <a:pt x="1547" y="1182"/>
                    <a:pt x="1552" y="1185"/>
                    <a:pt x="1557" y="1185"/>
                  </a:cubicBezTo>
                  <a:cubicBezTo>
                    <a:pt x="1562" y="1186"/>
                    <a:pt x="1567" y="1184"/>
                    <a:pt x="1570" y="1180"/>
                  </a:cubicBezTo>
                  <a:cubicBezTo>
                    <a:pt x="1573" y="1176"/>
                    <a:pt x="1574" y="1172"/>
                    <a:pt x="1573" y="1167"/>
                  </a:cubicBezTo>
                  <a:cubicBezTo>
                    <a:pt x="1572" y="1162"/>
                    <a:pt x="1569" y="1158"/>
                    <a:pt x="1564" y="1154"/>
                  </a:cubicBezTo>
                  <a:cubicBezTo>
                    <a:pt x="1560" y="1150"/>
                    <a:pt x="1555" y="1148"/>
                    <a:pt x="1550" y="1148"/>
                  </a:cubicBezTo>
                  <a:cubicBezTo>
                    <a:pt x="1545" y="1148"/>
                    <a:pt x="1541" y="1150"/>
                    <a:pt x="1538" y="1154"/>
                  </a:cubicBezTo>
                  <a:close/>
                  <a:moveTo>
                    <a:pt x="1631" y="1051"/>
                  </a:moveTo>
                  <a:cubicBezTo>
                    <a:pt x="1608" y="1089"/>
                    <a:pt x="1608" y="1089"/>
                    <a:pt x="1608" y="1089"/>
                  </a:cubicBezTo>
                  <a:cubicBezTo>
                    <a:pt x="1593" y="1079"/>
                    <a:pt x="1593" y="1079"/>
                    <a:pt x="1593" y="1079"/>
                  </a:cubicBezTo>
                  <a:cubicBezTo>
                    <a:pt x="1615" y="1042"/>
                    <a:pt x="1615" y="1042"/>
                    <a:pt x="1615" y="1042"/>
                  </a:cubicBezTo>
                  <a:lnTo>
                    <a:pt x="1631" y="1051"/>
                  </a:lnTo>
                  <a:close/>
                </a:path>
              </a:pathLst>
            </a:custGeom>
            <a:solidFill>
              <a:srgbClr val="BC1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825566" y="296061"/>
            <a:ext cx="705803" cy="705803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21" name="CuadroTexto 12"/>
          <p:cNvSpPr txBox="1"/>
          <p:nvPr/>
        </p:nvSpPr>
        <p:spPr>
          <a:xfrm>
            <a:off x="1346541" y="2104315"/>
            <a:ext cx="4164923" cy="97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PRESENTATION TITLE</a:t>
            </a:r>
          </a:p>
          <a:p>
            <a:pPr algn="ctr"/>
            <a:r>
              <a:rPr lang="es-ES_tradnl" sz="2700" dirty="0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SUBTITLE</a:t>
            </a:r>
            <a:endParaRPr lang="es-ES_tradnl" sz="4050" dirty="0">
              <a:solidFill>
                <a:srgbClr val="BC1B2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3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95544" y="-1947252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  <a:endParaRPr lang="en-GB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4424870" y="224747"/>
            <a:ext cx="2065746" cy="1129953"/>
            <a:chOff x="3670493" y="224747"/>
            <a:chExt cx="2820124" cy="1542594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169" y="898745"/>
              <a:ext cx="865448" cy="868596"/>
            </a:xfrm>
            <a:prstGeom prst="rect">
              <a:avLst/>
            </a:prstGeom>
          </p:spPr>
        </p:pic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3670493" y="224747"/>
              <a:ext cx="1521757" cy="1248087"/>
            </a:xfrm>
            <a:custGeom>
              <a:avLst/>
              <a:gdLst>
                <a:gd name="T0" fmla="*/ 1243 w 1836"/>
                <a:gd name="T1" fmla="*/ 165 h 1505"/>
                <a:gd name="T2" fmla="*/ 321 w 1836"/>
                <a:gd name="T3" fmla="*/ 400 h 1505"/>
                <a:gd name="T4" fmla="*/ 1306 w 1836"/>
                <a:gd name="T5" fmla="*/ 345 h 1505"/>
                <a:gd name="T6" fmla="*/ 1190 w 1836"/>
                <a:gd name="T7" fmla="*/ 242 h 1505"/>
                <a:gd name="T8" fmla="*/ 923 w 1836"/>
                <a:gd name="T9" fmla="*/ 164 h 1505"/>
                <a:gd name="T10" fmla="*/ 841 w 1836"/>
                <a:gd name="T11" fmla="*/ 452 h 1505"/>
                <a:gd name="T12" fmla="*/ 747 w 1836"/>
                <a:gd name="T13" fmla="*/ 522 h 1505"/>
                <a:gd name="T14" fmla="*/ 457 w 1836"/>
                <a:gd name="T15" fmla="*/ 490 h 1505"/>
                <a:gd name="T16" fmla="*/ 332 w 1836"/>
                <a:gd name="T17" fmla="*/ 836 h 1505"/>
                <a:gd name="T18" fmla="*/ 341 w 1836"/>
                <a:gd name="T19" fmla="*/ 797 h 1505"/>
                <a:gd name="T20" fmla="*/ 399 w 1836"/>
                <a:gd name="T21" fmla="*/ 717 h 1505"/>
                <a:gd name="T22" fmla="*/ 565 w 1836"/>
                <a:gd name="T23" fmla="*/ 870 h 1505"/>
                <a:gd name="T24" fmla="*/ 737 w 1836"/>
                <a:gd name="T25" fmla="*/ 870 h 1505"/>
                <a:gd name="T26" fmla="*/ 864 w 1836"/>
                <a:gd name="T27" fmla="*/ 870 h 1505"/>
                <a:gd name="T28" fmla="*/ 897 w 1836"/>
                <a:gd name="T29" fmla="*/ 844 h 1505"/>
                <a:gd name="T30" fmla="*/ 983 w 1836"/>
                <a:gd name="T31" fmla="*/ 710 h 1505"/>
                <a:gd name="T32" fmla="*/ 1200 w 1836"/>
                <a:gd name="T33" fmla="*/ 729 h 1505"/>
                <a:gd name="T34" fmla="*/ 1342 w 1836"/>
                <a:gd name="T35" fmla="*/ 870 h 1505"/>
                <a:gd name="T36" fmla="*/ 1588 w 1836"/>
                <a:gd name="T37" fmla="*/ 867 h 1505"/>
                <a:gd name="T38" fmla="*/ 1610 w 1836"/>
                <a:gd name="T39" fmla="*/ 755 h 1505"/>
                <a:gd name="T40" fmla="*/ 1555 w 1836"/>
                <a:gd name="T41" fmla="*/ 861 h 1505"/>
                <a:gd name="T42" fmla="*/ 462 w 1836"/>
                <a:gd name="T43" fmla="*/ 1107 h 1505"/>
                <a:gd name="T44" fmla="*/ 1404 w 1836"/>
                <a:gd name="T45" fmla="*/ 972 h 1505"/>
                <a:gd name="T46" fmla="*/ 978 w 1836"/>
                <a:gd name="T47" fmla="*/ 1132 h 1505"/>
                <a:gd name="T48" fmla="*/ 928 w 1836"/>
                <a:gd name="T49" fmla="*/ 1037 h 1505"/>
                <a:gd name="T50" fmla="*/ 1182 w 1836"/>
                <a:gd name="T51" fmla="*/ 1079 h 1505"/>
                <a:gd name="T52" fmla="*/ 656 w 1836"/>
                <a:gd name="T53" fmla="*/ 1078 h 1505"/>
                <a:gd name="T54" fmla="*/ 396 w 1836"/>
                <a:gd name="T55" fmla="*/ 844 h 1505"/>
                <a:gd name="T56" fmla="*/ 312 w 1836"/>
                <a:gd name="T57" fmla="*/ 842 h 1505"/>
                <a:gd name="T58" fmla="*/ 277 w 1836"/>
                <a:gd name="T59" fmla="*/ 1123 h 1505"/>
                <a:gd name="T60" fmla="*/ 308 w 1836"/>
                <a:gd name="T61" fmla="*/ 1247 h 1505"/>
                <a:gd name="T62" fmla="*/ 455 w 1836"/>
                <a:gd name="T63" fmla="*/ 1242 h 1505"/>
                <a:gd name="T64" fmla="*/ 373 w 1836"/>
                <a:gd name="T65" fmla="*/ 1277 h 1505"/>
                <a:gd name="T66" fmla="*/ 564 w 1836"/>
                <a:gd name="T67" fmla="*/ 1331 h 1505"/>
                <a:gd name="T68" fmla="*/ 491 w 1836"/>
                <a:gd name="T69" fmla="*/ 1367 h 1505"/>
                <a:gd name="T70" fmla="*/ 596 w 1836"/>
                <a:gd name="T71" fmla="*/ 1317 h 1505"/>
                <a:gd name="T72" fmla="*/ 625 w 1836"/>
                <a:gd name="T73" fmla="*/ 1358 h 1505"/>
                <a:gd name="T74" fmla="*/ 633 w 1836"/>
                <a:gd name="T75" fmla="*/ 1390 h 1505"/>
                <a:gd name="T76" fmla="*/ 726 w 1836"/>
                <a:gd name="T77" fmla="*/ 1366 h 1505"/>
                <a:gd name="T78" fmla="*/ 765 w 1836"/>
                <a:gd name="T79" fmla="*/ 1376 h 1505"/>
                <a:gd name="T80" fmla="*/ 934 w 1836"/>
                <a:gd name="T81" fmla="*/ 1392 h 1505"/>
                <a:gd name="T82" fmla="*/ 867 w 1836"/>
                <a:gd name="T83" fmla="*/ 1473 h 1505"/>
                <a:gd name="T84" fmla="*/ 1062 w 1836"/>
                <a:gd name="T85" fmla="*/ 1410 h 1505"/>
                <a:gd name="T86" fmla="*/ 1023 w 1836"/>
                <a:gd name="T87" fmla="*/ 1432 h 1505"/>
                <a:gd name="T88" fmla="*/ 1044 w 1836"/>
                <a:gd name="T89" fmla="*/ 1473 h 1505"/>
                <a:gd name="T90" fmla="*/ 1111 w 1836"/>
                <a:gd name="T91" fmla="*/ 1366 h 1505"/>
                <a:gd name="T92" fmla="*/ 1107 w 1836"/>
                <a:gd name="T93" fmla="*/ 1422 h 1505"/>
                <a:gd name="T94" fmla="*/ 1207 w 1836"/>
                <a:gd name="T95" fmla="*/ 1403 h 1505"/>
                <a:gd name="T96" fmla="*/ 1201 w 1836"/>
                <a:gd name="T97" fmla="*/ 1386 h 1505"/>
                <a:gd name="T98" fmla="*/ 1321 w 1836"/>
                <a:gd name="T99" fmla="*/ 1298 h 1505"/>
                <a:gd name="T100" fmla="*/ 1349 w 1836"/>
                <a:gd name="T101" fmla="*/ 1293 h 1505"/>
                <a:gd name="T102" fmla="*/ 1413 w 1836"/>
                <a:gd name="T103" fmla="*/ 1336 h 1505"/>
                <a:gd name="T104" fmla="*/ 1396 w 1836"/>
                <a:gd name="T105" fmla="*/ 1248 h 1505"/>
                <a:gd name="T106" fmla="*/ 1412 w 1836"/>
                <a:gd name="T107" fmla="*/ 1262 h 1505"/>
                <a:gd name="T108" fmla="*/ 1508 w 1836"/>
                <a:gd name="T109" fmla="*/ 1101 h 1505"/>
                <a:gd name="T110" fmla="*/ 1593 w 1836"/>
                <a:gd name="T111" fmla="*/ 1172 h 1505"/>
                <a:gd name="T112" fmla="*/ 1538 w 1836"/>
                <a:gd name="T113" fmla="*/ 1154 h 1505"/>
                <a:gd name="T114" fmla="*/ 1538 w 1836"/>
                <a:gd name="T115" fmla="*/ 115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36" h="1505">
                  <a:moveTo>
                    <a:pt x="734" y="617"/>
                  </a:moveTo>
                  <a:cubicBezTo>
                    <a:pt x="754" y="531"/>
                    <a:pt x="831" y="467"/>
                    <a:pt x="923" y="467"/>
                  </a:cubicBezTo>
                  <a:cubicBezTo>
                    <a:pt x="1015" y="467"/>
                    <a:pt x="1092" y="531"/>
                    <a:pt x="1111" y="617"/>
                  </a:cubicBezTo>
                  <a:cubicBezTo>
                    <a:pt x="1546" y="617"/>
                    <a:pt x="1546" y="617"/>
                    <a:pt x="1546" y="617"/>
                  </a:cubicBezTo>
                  <a:cubicBezTo>
                    <a:pt x="1490" y="535"/>
                    <a:pt x="1490" y="535"/>
                    <a:pt x="1490" y="535"/>
                  </a:cubicBezTo>
                  <a:cubicBezTo>
                    <a:pt x="1519" y="400"/>
                    <a:pt x="1519" y="400"/>
                    <a:pt x="1519" y="400"/>
                  </a:cubicBezTo>
                  <a:cubicBezTo>
                    <a:pt x="1404" y="325"/>
                    <a:pt x="1404" y="325"/>
                    <a:pt x="1404" y="325"/>
                  </a:cubicBezTo>
                  <a:cubicBezTo>
                    <a:pt x="1378" y="190"/>
                    <a:pt x="1378" y="190"/>
                    <a:pt x="1378" y="190"/>
                  </a:cubicBezTo>
                  <a:cubicBezTo>
                    <a:pt x="1243" y="165"/>
                    <a:pt x="1243" y="165"/>
                    <a:pt x="1243" y="165"/>
                  </a:cubicBezTo>
                  <a:cubicBezTo>
                    <a:pt x="1168" y="50"/>
                    <a:pt x="1168" y="50"/>
                    <a:pt x="1168" y="50"/>
                  </a:cubicBezTo>
                  <a:cubicBezTo>
                    <a:pt x="1033" y="78"/>
                    <a:pt x="1033" y="78"/>
                    <a:pt x="1033" y="78"/>
                  </a:cubicBezTo>
                  <a:cubicBezTo>
                    <a:pt x="920" y="0"/>
                    <a:pt x="920" y="0"/>
                    <a:pt x="920" y="0"/>
                  </a:cubicBezTo>
                  <a:cubicBezTo>
                    <a:pt x="806" y="78"/>
                    <a:pt x="806" y="78"/>
                    <a:pt x="806" y="78"/>
                  </a:cubicBezTo>
                  <a:cubicBezTo>
                    <a:pt x="672" y="50"/>
                    <a:pt x="672" y="50"/>
                    <a:pt x="672" y="50"/>
                  </a:cubicBezTo>
                  <a:cubicBezTo>
                    <a:pt x="597" y="165"/>
                    <a:pt x="597" y="165"/>
                    <a:pt x="597" y="165"/>
                  </a:cubicBezTo>
                  <a:cubicBezTo>
                    <a:pt x="462" y="190"/>
                    <a:pt x="462" y="190"/>
                    <a:pt x="462" y="190"/>
                  </a:cubicBezTo>
                  <a:cubicBezTo>
                    <a:pt x="436" y="325"/>
                    <a:pt x="436" y="325"/>
                    <a:pt x="436" y="325"/>
                  </a:cubicBezTo>
                  <a:cubicBezTo>
                    <a:pt x="321" y="400"/>
                    <a:pt x="321" y="400"/>
                    <a:pt x="321" y="400"/>
                  </a:cubicBezTo>
                  <a:cubicBezTo>
                    <a:pt x="349" y="535"/>
                    <a:pt x="349" y="535"/>
                    <a:pt x="349" y="535"/>
                  </a:cubicBezTo>
                  <a:cubicBezTo>
                    <a:pt x="294" y="617"/>
                    <a:pt x="294" y="617"/>
                    <a:pt x="294" y="617"/>
                  </a:cubicBezTo>
                  <a:lnTo>
                    <a:pt x="734" y="617"/>
                  </a:lnTo>
                  <a:close/>
                  <a:moveTo>
                    <a:pt x="1385" y="478"/>
                  </a:moveTo>
                  <a:cubicBezTo>
                    <a:pt x="1390" y="493"/>
                    <a:pt x="1396" y="509"/>
                    <a:pt x="1400" y="524"/>
                  </a:cubicBezTo>
                  <a:cubicBezTo>
                    <a:pt x="1138" y="599"/>
                    <a:pt x="1138" y="599"/>
                    <a:pt x="1138" y="599"/>
                  </a:cubicBezTo>
                  <a:cubicBezTo>
                    <a:pt x="1136" y="592"/>
                    <a:pt x="1134" y="585"/>
                    <a:pt x="1131" y="578"/>
                  </a:cubicBezTo>
                  <a:lnTo>
                    <a:pt x="1385" y="478"/>
                  </a:lnTo>
                  <a:close/>
                  <a:moveTo>
                    <a:pt x="1306" y="345"/>
                  </a:moveTo>
                  <a:cubicBezTo>
                    <a:pt x="1316" y="358"/>
                    <a:pt x="1326" y="370"/>
                    <a:pt x="1335" y="384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105" y="529"/>
                    <a:pt x="1100" y="523"/>
                    <a:pt x="1096" y="518"/>
                  </a:cubicBezTo>
                  <a:lnTo>
                    <a:pt x="1306" y="345"/>
                  </a:lnTo>
                  <a:close/>
                  <a:moveTo>
                    <a:pt x="1190" y="242"/>
                  </a:moveTo>
                  <a:cubicBezTo>
                    <a:pt x="1203" y="251"/>
                    <a:pt x="1216" y="260"/>
                    <a:pt x="1229" y="270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55" y="480"/>
                    <a:pt x="1049" y="475"/>
                    <a:pt x="1043" y="472"/>
                  </a:cubicBezTo>
                  <a:lnTo>
                    <a:pt x="1190" y="242"/>
                  </a:lnTo>
                  <a:close/>
                  <a:moveTo>
                    <a:pt x="992" y="392"/>
                  </a:moveTo>
                  <a:cubicBezTo>
                    <a:pt x="1046" y="180"/>
                    <a:pt x="1046" y="180"/>
                    <a:pt x="1046" y="180"/>
                  </a:cubicBezTo>
                  <a:cubicBezTo>
                    <a:pt x="1047" y="180"/>
                    <a:pt x="1047" y="180"/>
                    <a:pt x="1048" y="180"/>
                  </a:cubicBezTo>
                  <a:cubicBezTo>
                    <a:pt x="1063" y="184"/>
                    <a:pt x="1078" y="189"/>
                    <a:pt x="1093" y="194"/>
                  </a:cubicBezTo>
                  <a:cubicBezTo>
                    <a:pt x="1000" y="450"/>
                    <a:pt x="1000" y="450"/>
                    <a:pt x="1000" y="450"/>
                  </a:cubicBezTo>
                  <a:cubicBezTo>
                    <a:pt x="993" y="447"/>
                    <a:pt x="986" y="445"/>
                    <a:pt x="979" y="443"/>
                  </a:cubicBezTo>
                  <a:cubicBezTo>
                    <a:pt x="1048" y="180"/>
                    <a:pt x="1048" y="180"/>
                    <a:pt x="1048" y="180"/>
                  </a:cubicBezTo>
                  <a:lnTo>
                    <a:pt x="992" y="392"/>
                  </a:lnTo>
                  <a:close/>
                  <a:moveTo>
                    <a:pt x="923" y="164"/>
                  </a:moveTo>
                  <a:cubicBezTo>
                    <a:pt x="929" y="164"/>
                    <a:pt x="935" y="165"/>
                    <a:pt x="942" y="165"/>
                  </a:cubicBezTo>
                  <a:cubicBezTo>
                    <a:pt x="931" y="436"/>
                    <a:pt x="931" y="436"/>
                    <a:pt x="931" y="436"/>
                  </a:cubicBezTo>
                  <a:cubicBezTo>
                    <a:pt x="928" y="436"/>
                    <a:pt x="926" y="436"/>
                    <a:pt x="923" y="436"/>
                  </a:cubicBezTo>
                  <a:cubicBezTo>
                    <a:pt x="918" y="436"/>
                    <a:pt x="914" y="436"/>
                    <a:pt x="909" y="437"/>
                  </a:cubicBezTo>
                  <a:cubicBezTo>
                    <a:pt x="893" y="165"/>
                    <a:pt x="893" y="165"/>
                    <a:pt x="893" y="165"/>
                  </a:cubicBezTo>
                  <a:cubicBezTo>
                    <a:pt x="903" y="165"/>
                    <a:pt x="913" y="164"/>
                    <a:pt x="923" y="164"/>
                  </a:cubicBezTo>
                  <a:close/>
                  <a:moveTo>
                    <a:pt x="787" y="183"/>
                  </a:moveTo>
                  <a:cubicBezTo>
                    <a:pt x="862" y="445"/>
                    <a:pt x="862" y="445"/>
                    <a:pt x="862" y="445"/>
                  </a:cubicBezTo>
                  <a:cubicBezTo>
                    <a:pt x="855" y="447"/>
                    <a:pt x="848" y="449"/>
                    <a:pt x="841" y="452"/>
                  </a:cubicBezTo>
                  <a:cubicBezTo>
                    <a:pt x="741" y="199"/>
                    <a:pt x="741" y="199"/>
                    <a:pt x="741" y="199"/>
                  </a:cubicBezTo>
                  <a:cubicBezTo>
                    <a:pt x="756" y="193"/>
                    <a:pt x="772" y="188"/>
                    <a:pt x="787" y="183"/>
                  </a:cubicBezTo>
                  <a:close/>
                  <a:moveTo>
                    <a:pt x="647" y="248"/>
                  </a:moveTo>
                  <a:cubicBezTo>
                    <a:pt x="798" y="474"/>
                    <a:pt x="798" y="474"/>
                    <a:pt x="798" y="474"/>
                  </a:cubicBezTo>
                  <a:cubicBezTo>
                    <a:pt x="792" y="478"/>
                    <a:pt x="786" y="483"/>
                    <a:pt x="781" y="48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20" y="267"/>
                    <a:pt x="633" y="257"/>
                    <a:pt x="647" y="248"/>
                  </a:cubicBezTo>
                  <a:close/>
                  <a:moveTo>
                    <a:pt x="533" y="354"/>
                  </a:moveTo>
                  <a:cubicBezTo>
                    <a:pt x="747" y="522"/>
                    <a:pt x="747" y="522"/>
                    <a:pt x="747" y="522"/>
                  </a:cubicBezTo>
                  <a:cubicBezTo>
                    <a:pt x="742" y="528"/>
                    <a:pt x="738" y="534"/>
                    <a:pt x="734" y="540"/>
                  </a:cubicBezTo>
                  <a:cubicBezTo>
                    <a:pt x="505" y="393"/>
                    <a:pt x="505" y="393"/>
                    <a:pt x="505" y="393"/>
                  </a:cubicBezTo>
                  <a:cubicBezTo>
                    <a:pt x="514" y="380"/>
                    <a:pt x="523" y="367"/>
                    <a:pt x="533" y="354"/>
                  </a:cubicBezTo>
                  <a:close/>
                  <a:moveTo>
                    <a:pt x="457" y="490"/>
                  </a:moveTo>
                  <a:cubicBezTo>
                    <a:pt x="713" y="583"/>
                    <a:pt x="713" y="583"/>
                    <a:pt x="713" y="583"/>
                  </a:cubicBezTo>
                  <a:cubicBezTo>
                    <a:pt x="710" y="590"/>
                    <a:pt x="708" y="597"/>
                    <a:pt x="706" y="605"/>
                  </a:cubicBezTo>
                  <a:cubicBezTo>
                    <a:pt x="657" y="591"/>
                    <a:pt x="657" y="591"/>
                    <a:pt x="657" y="591"/>
                  </a:cubicBezTo>
                  <a:cubicBezTo>
                    <a:pt x="441" y="543"/>
                    <a:pt x="441" y="543"/>
                    <a:pt x="441" y="543"/>
                  </a:cubicBezTo>
                  <a:cubicBezTo>
                    <a:pt x="445" y="525"/>
                    <a:pt x="451" y="507"/>
                    <a:pt x="457" y="490"/>
                  </a:cubicBezTo>
                  <a:close/>
                  <a:moveTo>
                    <a:pt x="1836" y="636"/>
                  </a:moveTo>
                  <a:cubicBezTo>
                    <a:pt x="0" y="636"/>
                    <a:pt x="0" y="636"/>
                    <a:pt x="0" y="636"/>
                  </a:cubicBezTo>
                  <a:cubicBezTo>
                    <a:pt x="98" y="791"/>
                    <a:pt x="98" y="791"/>
                    <a:pt x="98" y="791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1836" y="946"/>
                    <a:pt x="1836" y="946"/>
                    <a:pt x="1836" y="946"/>
                  </a:cubicBezTo>
                  <a:cubicBezTo>
                    <a:pt x="1742" y="791"/>
                    <a:pt x="1742" y="791"/>
                    <a:pt x="1742" y="791"/>
                  </a:cubicBezTo>
                  <a:lnTo>
                    <a:pt x="1836" y="636"/>
                  </a:lnTo>
                  <a:close/>
                  <a:moveTo>
                    <a:pt x="341" y="797"/>
                  </a:moveTo>
                  <a:cubicBezTo>
                    <a:pt x="341" y="812"/>
                    <a:pt x="338" y="824"/>
                    <a:pt x="332" y="836"/>
                  </a:cubicBezTo>
                  <a:cubicBezTo>
                    <a:pt x="326" y="847"/>
                    <a:pt x="318" y="855"/>
                    <a:pt x="308" y="861"/>
                  </a:cubicBezTo>
                  <a:cubicBezTo>
                    <a:pt x="297" y="867"/>
                    <a:pt x="285" y="870"/>
                    <a:pt x="271" y="870"/>
                  </a:cubicBezTo>
                  <a:cubicBezTo>
                    <a:pt x="228" y="870"/>
                    <a:pt x="228" y="870"/>
                    <a:pt x="228" y="870"/>
                  </a:cubicBezTo>
                  <a:cubicBezTo>
                    <a:pt x="228" y="710"/>
                    <a:pt x="228" y="710"/>
                    <a:pt x="228" y="710"/>
                  </a:cubicBezTo>
                  <a:cubicBezTo>
                    <a:pt x="272" y="710"/>
                    <a:pt x="272" y="710"/>
                    <a:pt x="272" y="710"/>
                  </a:cubicBezTo>
                  <a:cubicBezTo>
                    <a:pt x="285" y="710"/>
                    <a:pt x="297" y="713"/>
                    <a:pt x="308" y="719"/>
                  </a:cubicBezTo>
                  <a:cubicBezTo>
                    <a:pt x="318" y="725"/>
                    <a:pt x="326" y="733"/>
                    <a:pt x="332" y="745"/>
                  </a:cubicBezTo>
                  <a:cubicBezTo>
                    <a:pt x="338" y="756"/>
                    <a:pt x="341" y="768"/>
                    <a:pt x="341" y="783"/>
                  </a:cubicBezTo>
                  <a:lnTo>
                    <a:pt x="341" y="797"/>
                  </a:lnTo>
                  <a:close/>
                  <a:moveTo>
                    <a:pt x="494" y="799"/>
                  </a:moveTo>
                  <a:cubicBezTo>
                    <a:pt x="494" y="814"/>
                    <a:pt x="491" y="826"/>
                    <a:pt x="486" y="838"/>
                  </a:cubicBezTo>
                  <a:cubicBezTo>
                    <a:pt x="481" y="849"/>
                    <a:pt x="474" y="857"/>
                    <a:pt x="464" y="863"/>
                  </a:cubicBezTo>
                  <a:cubicBezTo>
                    <a:pt x="455" y="869"/>
                    <a:pt x="444" y="872"/>
                    <a:pt x="431" y="872"/>
                  </a:cubicBezTo>
                  <a:cubicBezTo>
                    <a:pt x="413" y="872"/>
                    <a:pt x="398" y="866"/>
                    <a:pt x="386" y="852"/>
                  </a:cubicBezTo>
                  <a:cubicBezTo>
                    <a:pt x="375" y="839"/>
                    <a:pt x="369" y="821"/>
                    <a:pt x="369" y="798"/>
                  </a:cubicBezTo>
                  <a:cubicBezTo>
                    <a:pt x="369" y="782"/>
                    <a:pt x="369" y="782"/>
                    <a:pt x="369" y="782"/>
                  </a:cubicBezTo>
                  <a:cubicBezTo>
                    <a:pt x="369" y="767"/>
                    <a:pt x="371" y="754"/>
                    <a:pt x="377" y="743"/>
                  </a:cubicBezTo>
                  <a:cubicBezTo>
                    <a:pt x="382" y="731"/>
                    <a:pt x="389" y="723"/>
                    <a:pt x="399" y="717"/>
                  </a:cubicBezTo>
                  <a:cubicBezTo>
                    <a:pt x="408" y="711"/>
                    <a:pt x="419" y="708"/>
                    <a:pt x="431" y="708"/>
                  </a:cubicBezTo>
                  <a:cubicBezTo>
                    <a:pt x="444" y="708"/>
                    <a:pt x="454" y="711"/>
                    <a:pt x="464" y="717"/>
                  </a:cubicBezTo>
                  <a:cubicBezTo>
                    <a:pt x="473" y="723"/>
                    <a:pt x="481" y="731"/>
                    <a:pt x="486" y="742"/>
                  </a:cubicBezTo>
                  <a:cubicBezTo>
                    <a:pt x="491" y="753"/>
                    <a:pt x="494" y="765"/>
                    <a:pt x="494" y="780"/>
                  </a:cubicBezTo>
                  <a:lnTo>
                    <a:pt x="494" y="799"/>
                  </a:lnTo>
                  <a:close/>
                  <a:moveTo>
                    <a:pt x="634" y="721"/>
                  </a:moveTo>
                  <a:cubicBezTo>
                    <a:pt x="579" y="721"/>
                    <a:pt x="579" y="721"/>
                    <a:pt x="579" y="721"/>
                  </a:cubicBezTo>
                  <a:cubicBezTo>
                    <a:pt x="579" y="870"/>
                    <a:pt x="579" y="870"/>
                    <a:pt x="579" y="870"/>
                  </a:cubicBezTo>
                  <a:cubicBezTo>
                    <a:pt x="565" y="870"/>
                    <a:pt x="565" y="870"/>
                    <a:pt x="565" y="870"/>
                  </a:cubicBezTo>
                  <a:cubicBezTo>
                    <a:pt x="565" y="721"/>
                    <a:pt x="565" y="721"/>
                    <a:pt x="565" y="721"/>
                  </a:cubicBezTo>
                  <a:cubicBezTo>
                    <a:pt x="510" y="721"/>
                    <a:pt x="510" y="721"/>
                    <a:pt x="510" y="721"/>
                  </a:cubicBezTo>
                  <a:cubicBezTo>
                    <a:pt x="510" y="710"/>
                    <a:pt x="510" y="710"/>
                    <a:pt x="510" y="710"/>
                  </a:cubicBezTo>
                  <a:cubicBezTo>
                    <a:pt x="634" y="710"/>
                    <a:pt x="634" y="710"/>
                    <a:pt x="634" y="710"/>
                  </a:cubicBezTo>
                  <a:lnTo>
                    <a:pt x="634" y="721"/>
                  </a:lnTo>
                  <a:close/>
                  <a:moveTo>
                    <a:pt x="835" y="870"/>
                  </a:moveTo>
                  <a:cubicBezTo>
                    <a:pt x="802" y="870"/>
                    <a:pt x="802" y="870"/>
                    <a:pt x="802" y="870"/>
                  </a:cubicBezTo>
                  <a:cubicBezTo>
                    <a:pt x="737" y="765"/>
                    <a:pt x="737" y="765"/>
                    <a:pt x="737" y="765"/>
                  </a:cubicBezTo>
                  <a:cubicBezTo>
                    <a:pt x="737" y="870"/>
                    <a:pt x="737" y="870"/>
                    <a:pt x="737" y="870"/>
                  </a:cubicBezTo>
                  <a:cubicBezTo>
                    <a:pt x="704" y="870"/>
                    <a:pt x="704" y="870"/>
                    <a:pt x="704" y="870"/>
                  </a:cubicBezTo>
                  <a:cubicBezTo>
                    <a:pt x="704" y="710"/>
                    <a:pt x="704" y="710"/>
                    <a:pt x="704" y="710"/>
                  </a:cubicBezTo>
                  <a:cubicBezTo>
                    <a:pt x="737" y="710"/>
                    <a:pt x="737" y="710"/>
                    <a:pt x="737" y="710"/>
                  </a:cubicBezTo>
                  <a:cubicBezTo>
                    <a:pt x="802" y="816"/>
                    <a:pt x="802" y="816"/>
                    <a:pt x="802" y="816"/>
                  </a:cubicBezTo>
                  <a:cubicBezTo>
                    <a:pt x="802" y="710"/>
                    <a:pt x="802" y="710"/>
                    <a:pt x="802" y="710"/>
                  </a:cubicBezTo>
                  <a:cubicBezTo>
                    <a:pt x="835" y="710"/>
                    <a:pt x="835" y="710"/>
                    <a:pt x="835" y="710"/>
                  </a:cubicBezTo>
                  <a:lnTo>
                    <a:pt x="835" y="870"/>
                  </a:lnTo>
                  <a:close/>
                  <a:moveTo>
                    <a:pt x="971" y="870"/>
                  </a:moveTo>
                  <a:cubicBezTo>
                    <a:pt x="864" y="870"/>
                    <a:pt x="864" y="870"/>
                    <a:pt x="864" y="870"/>
                  </a:cubicBezTo>
                  <a:cubicBezTo>
                    <a:pt x="864" y="710"/>
                    <a:pt x="864" y="710"/>
                    <a:pt x="864" y="710"/>
                  </a:cubicBezTo>
                  <a:cubicBezTo>
                    <a:pt x="971" y="710"/>
                    <a:pt x="971" y="710"/>
                    <a:pt x="971" y="710"/>
                  </a:cubicBezTo>
                  <a:cubicBezTo>
                    <a:pt x="971" y="737"/>
                    <a:pt x="971" y="737"/>
                    <a:pt x="971" y="737"/>
                  </a:cubicBezTo>
                  <a:cubicBezTo>
                    <a:pt x="897" y="737"/>
                    <a:pt x="897" y="737"/>
                    <a:pt x="897" y="737"/>
                  </a:cubicBezTo>
                  <a:cubicBezTo>
                    <a:pt x="897" y="775"/>
                    <a:pt x="897" y="775"/>
                    <a:pt x="897" y="775"/>
                  </a:cubicBezTo>
                  <a:cubicBezTo>
                    <a:pt x="960" y="775"/>
                    <a:pt x="960" y="775"/>
                    <a:pt x="960" y="775"/>
                  </a:cubicBezTo>
                  <a:cubicBezTo>
                    <a:pt x="960" y="801"/>
                    <a:pt x="960" y="801"/>
                    <a:pt x="960" y="801"/>
                  </a:cubicBezTo>
                  <a:cubicBezTo>
                    <a:pt x="897" y="801"/>
                    <a:pt x="897" y="801"/>
                    <a:pt x="897" y="801"/>
                  </a:cubicBezTo>
                  <a:cubicBezTo>
                    <a:pt x="897" y="844"/>
                    <a:pt x="897" y="844"/>
                    <a:pt x="897" y="844"/>
                  </a:cubicBezTo>
                  <a:cubicBezTo>
                    <a:pt x="971" y="844"/>
                    <a:pt x="971" y="844"/>
                    <a:pt x="971" y="844"/>
                  </a:cubicBezTo>
                  <a:lnTo>
                    <a:pt x="971" y="870"/>
                  </a:lnTo>
                  <a:close/>
                  <a:moveTo>
                    <a:pt x="1113" y="737"/>
                  </a:moveTo>
                  <a:cubicBezTo>
                    <a:pt x="1064" y="737"/>
                    <a:pt x="1064" y="737"/>
                    <a:pt x="1064" y="737"/>
                  </a:cubicBezTo>
                  <a:cubicBezTo>
                    <a:pt x="1064" y="870"/>
                    <a:pt x="1064" y="870"/>
                    <a:pt x="1064" y="870"/>
                  </a:cubicBezTo>
                  <a:cubicBezTo>
                    <a:pt x="1031" y="870"/>
                    <a:pt x="1031" y="870"/>
                    <a:pt x="1031" y="870"/>
                  </a:cubicBezTo>
                  <a:cubicBezTo>
                    <a:pt x="1031" y="737"/>
                    <a:pt x="1031" y="737"/>
                    <a:pt x="1031" y="737"/>
                  </a:cubicBezTo>
                  <a:cubicBezTo>
                    <a:pt x="983" y="737"/>
                    <a:pt x="983" y="737"/>
                    <a:pt x="983" y="737"/>
                  </a:cubicBezTo>
                  <a:cubicBezTo>
                    <a:pt x="983" y="710"/>
                    <a:pt x="983" y="710"/>
                    <a:pt x="983" y="710"/>
                  </a:cubicBezTo>
                  <a:cubicBezTo>
                    <a:pt x="1113" y="710"/>
                    <a:pt x="1113" y="710"/>
                    <a:pt x="1113" y="710"/>
                  </a:cubicBezTo>
                  <a:lnTo>
                    <a:pt x="1113" y="737"/>
                  </a:lnTo>
                  <a:close/>
                  <a:moveTo>
                    <a:pt x="1342" y="870"/>
                  </a:moveTo>
                  <a:cubicBezTo>
                    <a:pt x="1329" y="870"/>
                    <a:pt x="1329" y="870"/>
                    <a:pt x="1329" y="870"/>
                  </a:cubicBezTo>
                  <a:cubicBezTo>
                    <a:pt x="1329" y="800"/>
                    <a:pt x="1329" y="800"/>
                    <a:pt x="1329" y="800"/>
                  </a:cubicBezTo>
                  <a:cubicBezTo>
                    <a:pt x="1330" y="729"/>
                    <a:pt x="1330" y="729"/>
                    <a:pt x="1330" y="729"/>
                  </a:cubicBezTo>
                  <a:cubicBezTo>
                    <a:pt x="1270" y="870"/>
                    <a:pt x="1270" y="870"/>
                    <a:pt x="1270" y="870"/>
                  </a:cubicBezTo>
                  <a:cubicBezTo>
                    <a:pt x="1260" y="870"/>
                    <a:pt x="1260" y="870"/>
                    <a:pt x="1260" y="870"/>
                  </a:cubicBezTo>
                  <a:cubicBezTo>
                    <a:pt x="1200" y="729"/>
                    <a:pt x="1200" y="729"/>
                    <a:pt x="1200" y="729"/>
                  </a:cubicBezTo>
                  <a:cubicBezTo>
                    <a:pt x="1201" y="800"/>
                    <a:pt x="1201" y="800"/>
                    <a:pt x="1201" y="800"/>
                  </a:cubicBezTo>
                  <a:cubicBezTo>
                    <a:pt x="1201" y="870"/>
                    <a:pt x="1201" y="870"/>
                    <a:pt x="1201" y="870"/>
                  </a:cubicBezTo>
                  <a:cubicBezTo>
                    <a:pt x="1188" y="870"/>
                    <a:pt x="1188" y="870"/>
                    <a:pt x="1188" y="870"/>
                  </a:cubicBezTo>
                  <a:cubicBezTo>
                    <a:pt x="1188" y="710"/>
                    <a:pt x="1188" y="710"/>
                    <a:pt x="1188" y="710"/>
                  </a:cubicBezTo>
                  <a:cubicBezTo>
                    <a:pt x="1206" y="710"/>
                    <a:pt x="1206" y="710"/>
                    <a:pt x="1206" y="710"/>
                  </a:cubicBezTo>
                  <a:cubicBezTo>
                    <a:pt x="1265" y="851"/>
                    <a:pt x="1265" y="851"/>
                    <a:pt x="1265" y="851"/>
                  </a:cubicBezTo>
                  <a:cubicBezTo>
                    <a:pt x="1324" y="710"/>
                    <a:pt x="1324" y="710"/>
                    <a:pt x="1324" y="710"/>
                  </a:cubicBezTo>
                  <a:cubicBezTo>
                    <a:pt x="1342" y="710"/>
                    <a:pt x="1342" y="710"/>
                    <a:pt x="1342" y="710"/>
                  </a:cubicBezTo>
                  <a:lnTo>
                    <a:pt x="1342" y="870"/>
                  </a:lnTo>
                  <a:close/>
                  <a:moveTo>
                    <a:pt x="1476" y="870"/>
                  </a:moveTo>
                  <a:cubicBezTo>
                    <a:pt x="1383" y="870"/>
                    <a:pt x="1383" y="870"/>
                    <a:pt x="1383" y="870"/>
                  </a:cubicBezTo>
                  <a:cubicBezTo>
                    <a:pt x="1383" y="710"/>
                    <a:pt x="1383" y="710"/>
                    <a:pt x="1383" y="710"/>
                  </a:cubicBezTo>
                  <a:cubicBezTo>
                    <a:pt x="1397" y="710"/>
                    <a:pt x="1397" y="710"/>
                    <a:pt x="1397" y="710"/>
                  </a:cubicBezTo>
                  <a:cubicBezTo>
                    <a:pt x="1397" y="859"/>
                    <a:pt x="1397" y="859"/>
                    <a:pt x="1397" y="859"/>
                  </a:cubicBezTo>
                  <a:cubicBezTo>
                    <a:pt x="1476" y="859"/>
                    <a:pt x="1476" y="859"/>
                    <a:pt x="1476" y="859"/>
                  </a:cubicBezTo>
                  <a:lnTo>
                    <a:pt x="1476" y="870"/>
                  </a:lnTo>
                  <a:close/>
                  <a:moveTo>
                    <a:pt x="1611" y="851"/>
                  </a:moveTo>
                  <a:cubicBezTo>
                    <a:pt x="1606" y="858"/>
                    <a:pt x="1599" y="863"/>
                    <a:pt x="1588" y="867"/>
                  </a:cubicBezTo>
                  <a:cubicBezTo>
                    <a:pt x="1578" y="871"/>
                    <a:pt x="1567" y="872"/>
                    <a:pt x="1555" y="872"/>
                  </a:cubicBezTo>
                  <a:cubicBezTo>
                    <a:pt x="1542" y="872"/>
                    <a:pt x="1531" y="869"/>
                    <a:pt x="1521" y="863"/>
                  </a:cubicBezTo>
                  <a:cubicBezTo>
                    <a:pt x="1512" y="857"/>
                    <a:pt x="1504" y="849"/>
                    <a:pt x="1499" y="838"/>
                  </a:cubicBezTo>
                  <a:cubicBezTo>
                    <a:pt x="1493" y="827"/>
                    <a:pt x="1491" y="814"/>
                    <a:pt x="1490" y="800"/>
                  </a:cubicBezTo>
                  <a:cubicBezTo>
                    <a:pt x="1490" y="780"/>
                    <a:pt x="1490" y="780"/>
                    <a:pt x="1490" y="780"/>
                  </a:cubicBezTo>
                  <a:cubicBezTo>
                    <a:pt x="1490" y="757"/>
                    <a:pt x="1496" y="740"/>
                    <a:pt x="1507" y="727"/>
                  </a:cubicBezTo>
                  <a:cubicBezTo>
                    <a:pt x="1519" y="714"/>
                    <a:pt x="1534" y="708"/>
                    <a:pt x="1553" y="708"/>
                  </a:cubicBezTo>
                  <a:cubicBezTo>
                    <a:pt x="1569" y="708"/>
                    <a:pt x="1582" y="712"/>
                    <a:pt x="1593" y="720"/>
                  </a:cubicBezTo>
                  <a:cubicBezTo>
                    <a:pt x="1603" y="729"/>
                    <a:pt x="1609" y="740"/>
                    <a:pt x="1610" y="755"/>
                  </a:cubicBezTo>
                  <a:cubicBezTo>
                    <a:pt x="1597" y="755"/>
                    <a:pt x="1597" y="755"/>
                    <a:pt x="1597" y="755"/>
                  </a:cubicBezTo>
                  <a:cubicBezTo>
                    <a:pt x="1595" y="743"/>
                    <a:pt x="1590" y="734"/>
                    <a:pt x="1583" y="728"/>
                  </a:cubicBezTo>
                  <a:cubicBezTo>
                    <a:pt x="1575" y="722"/>
                    <a:pt x="1565" y="719"/>
                    <a:pt x="1553" y="719"/>
                  </a:cubicBezTo>
                  <a:cubicBezTo>
                    <a:pt x="1538" y="719"/>
                    <a:pt x="1526" y="724"/>
                    <a:pt x="1517" y="735"/>
                  </a:cubicBezTo>
                  <a:cubicBezTo>
                    <a:pt x="1508" y="746"/>
                    <a:pt x="1504" y="761"/>
                    <a:pt x="1504" y="780"/>
                  </a:cubicBezTo>
                  <a:cubicBezTo>
                    <a:pt x="1504" y="799"/>
                    <a:pt x="1504" y="799"/>
                    <a:pt x="1504" y="799"/>
                  </a:cubicBezTo>
                  <a:cubicBezTo>
                    <a:pt x="1504" y="811"/>
                    <a:pt x="1506" y="822"/>
                    <a:pt x="1510" y="832"/>
                  </a:cubicBezTo>
                  <a:cubicBezTo>
                    <a:pt x="1514" y="841"/>
                    <a:pt x="1520" y="848"/>
                    <a:pt x="1528" y="853"/>
                  </a:cubicBezTo>
                  <a:cubicBezTo>
                    <a:pt x="1536" y="858"/>
                    <a:pt x="1545" y="861"/>
                    <a:pt x="1555" y="861"/>
                  </a:cubicBezTo>
                  <a:cubicBezTo>
                    <a:pt x="1567" y="861"/>
                    <a:pt x="1577" y="859"/>
                    <a:pt x="1585" y="855"/>
                  </a:cubicBezTo>
                  <a:cubicBezTo>
                    <a:pt x="1590" y="853"/>
                    <a:pt x="1594" y="850"/>
                    <a:pt x="1597" y="847"/>
                  </a:cubicBezTo>
                  <a:cubicBezTo>
                    <a:pt x="1597" y="806"/>
                    <a:pt x="1597" y="806"/>
                    <a:pt x="1597" y="806"/>
                  </a:cubicBezTo>
                  <a:cubicBezTo>
                    <a:pt x="1554" y="806"/>
                    <a:pt x="1554" y="806"/>
                    <a:pt x="1554" y="806"/>
                  </a:cubicBezTo>
                  <a:cubicBezTo>
                    <a:pt x="1554" y="794"/>
                    <a:pt x="1554" y="794"/>
                    <a:pt x="1554" y="794"/>
                  </a:cubicBezTo>
                  <a:cubicBezTo>
                    <a:pt x="1611" y="794"/>
                    <a:pt x="1611" y="794"/>
                    <a:pt x="1611" y="794"/>
                  </a:cubicBezTo>
                  <a:lnTo>
                    <a:pt x="1611" y="851"/>
                  </a:lnTo>
                  <a:close/>
                  <a:moveTo>
                    <a:pt x="436" y="972"/>
                  </a:moveTo>
                  <a:cubicBezTo>
                    <a:pt x="462" y="1107"/>
                    <a:pt x="462" y="1107"/>
                    <a:pt x="462" y="1107"/>
                  </a:cubicBezTo>
                  <a:cubicBezTo>
                    <a:pt x="597" y="1132"/>
                    <a:pt x="597" y="1132"/>
                    <a:pt x="597" y="1132"/>
                  </a:cubicBezTo>
                  <a:cubicBezTo>
                    <a:pt x="672" y="1247"/>
                    <a:pt x="672" y="1247"/>
                    <a:pt x="672" y="1247"/>
                  </a:cubicBezTo>
                  <a:cubicBezTo>
                    <a:pt x="806" y="1219"/>
                    <a:pt x="806" y="1219"/>
                    <a:pt x="806" y="1219"/>
                  </a:cubicBezTo>
                  <a:cubicBezTo>
                    <a:pt x="920" y="1296"/>
                    <a:pt x="920" y="1296"/>
                    <a:pt x="920" y="1296"/>
                  </a:cubicBezTo>
                  <a:cubicBezTo>
                    <a:pt x="1033" y="1219"/>
                    <a:pt x="1033" y="1219"/>
                    <a:pt x="1033" y="1219"/>
                  </a:cubicBezTo>
                  <a:cubicBezTo>
                    <a:pt x="1168" y="1247"/>
                    <a:pt x="1168" y="1247"/>
                    <a:pt x="1168" y="1247"/>
                  </a:cubicBezTo>
                  <a:cubicBezTo>
                    <a:pt x="1243" y="1132"/>
                    <a:pt x="1243" y="1132"/>
                    <a:pt x="1243" y="1132"/>
                  </a:cubicBezTo>
                  <a:cubicBezTo>
                    <a:pt x="1378" y="1107"/>
                    <a:pt x="1378" y="1107"/>
                    <a:pt x="1378" y="1107"/>
                  </a:cubicBezTo>
                  <a:cubicBezTo>
                    <a:pt x="1404" y="972"/>
                    <a:pt x="1404" y="972"/>
                    <a:pt x="1404" y="972"/>
                  </a:cubicBezTo>
                  <a:cubicBezTo>
                    <a:pt x="1413" y="965"/>
                    <a:pt x="1413" y="965"/>
                    <a:pt x="1413" y="965"/>
                  </a:cubicBezTo>
                  <a:cubicBezTo>
                    <a:pt x="427" y="965"/>
                    <a:pt x="427" y="965"/>
                    <a:pt x="427" y="965"/>
                  </a:cubicBezTo>
                  <a:lnTo>
                    <a:pt x="436" y="972"/>
                  </a:lnTo>
                  <a:close/>
                  <a:moveTo>
                    <a:pt x="923" y="1156"/>
                  </a:moveTo>
                  <a:cubicBezTo>
                    <a:pt x="859" y="1156"/>
                    <a:pt x="796" y="1144"/>
                    <a:pt x="738" y="1121"/>
                  </a:cubicBezTo>
                  <a:cubicBezTo>
                    <a:pt x="753" y="1111"/>
                    <a:pt x="772" y="1102"/>
                    <a:pt x="800" y="1102"/>
                  </a:cubicBezTo>
                  <a:cubicBezTo>
                    <a:pt x="840" y="1102"/>
                    <a:pt x="861" y="1119"/>
                    <a:pt x="877" y="1132"/>
                  </a:cubicBezTo>
                  <a:cubicBezTo>
                    <a:pt x="892" y="1145"/>
                    <a:pt x="903" y="1153"/>
                    <a:pt x="928" y="1153"/>
                  </a:cubicBezTo>
                  <a:cubicBezTo>
                    <a:pt x="952" y="1153"/>
                    <a:pt x="963" y="1145"/>
                    <a:pt x="978" y="1132"/>
                  </a:cubicBezTo>
                  <a:cubicBezTo>
                    <a:pt x="995" y="1119"/>
                    <a:pt x="1016" y="1102"/>
                    <a:pt x="1055" y="1102"/>
                  </a:cubicBezTo>
                  <a:cubicBezTo>
                    <a:pt x="1081" y="1102"/>
                    <a:pt x="1099" y="1109"/>
                    <a:pt x="1113" y="1118"/>
                  </a:cubicBezTo>
                  <a:cubicBezTo>
                    <a:pt x="1054" y="1143"/>
                    <a:pt x="989" y="1156"/>
                    <a:pt x="923" y="1156"/>
                  </a:cubicBezTo>
                  <a:close/>
                  <a:moveTo>
                    <a:pt x="623" y="1016"/>
                  </a:moveTo>
                  <a:cubicBezTo>
                    <a:pt x="638" y="1028"/>
                    <a:pt x="649" y="1037"/>
                    <a:pt x="673" y="1037"/>
                  </a:cubicBezTo>
                  <a:cubicBezTo>
                    <a:pt x="697" y="1037"/>
                    <a:pt x="708" y="1028"/>
                    <a:pt x="723" y="1016"/>
                  </a:cubicBezTo>
                  <a:cubicBezTo>
                    <a:pt x="740" y="1002"/>
                    <a:pt x="761" y="985"/>
                    <a:pt x="800" y="985"/>
                  </a:cubicBezTo>
                  <a:cubicBezTo>
                    <a:pt x="840" y="985"/>
                    <a:pt x="861" y="1002"/>
                    <a:pt x="877" y="1016"/>
                  </a:cubicBezTo>
                  <a:cubicBezTo>
                    <a:pt x="892" y="1028"/>
                    <a:pt x="903" y="1037"/>
                    <a:pt x="928" y="1037"/>
                  </a:cubicBezTo>
                  <a:cubicBezTo>
                    <a:pt x="952" y="1037"/>
                    <a:pt x="963" y="1028"/>
                    <a:pt x="978" y="1016"/>
                  </a:cubicBezTo>
                  <a:cubicBezTo>
                    <a:pt x="995" y="1002"/>
                    <a:pt x="1016" y="985"/>
                    <a:pt x="1055" y="985"/>
                  </a:cubicBezTo>
                  <a:cubicBezTo>
                    <a:pt x="1094" y="985"/>
                    <a:pt x="1115" y="1002"/>
                    <a:pt x="1132" y="1016"/>
                  </a:cubicBezTo>
                  <a:cubicBezTo>
                    <a:pt x="1147" y="1028"/>
                    <a:pt x="1158" y="1037"/>
                    <a:pt x="1182" y="1037"/>
                  </a:cubicBezTo>
                  <a:cubicBezTo>
                    <a:pt x="1207" y="1037"/>
                    <a:pt x="1218" y="1028"/>
                    <a:pt x="1233" y="1016"/>
                  </a:cubicBezTo>
                  <a:cubicBezTo>
                    <a:pt x="1248" y="1004"/>
                    <a:pt x="1266" y="989"/>
                    <a:pt x="1297" y="986"/>
                  </a:cubicBezTo>
                  <a:cubicBezTo>
                    <a:pt x="1289" y="994"/>
                    <a:pt x="1282" y="1003"/>
                    <a:pt x="1274" y="1011"/>
                  </a:cubicBezTo>
                  <a:cubicBezTo>
                    <a:pt x="1247" y="1037"/>
                    <a:pt x="1219" y="1060"/>
                    <a:pt x="1188" y="1079"/>
                  </a:cubicBezTo>
                  <a:cubicBezTo>
                    <a:pt x="1186" y="1079"/>
                    <a:pt x="1184" y="1079"/>
                    <a:pt x="1182" y="1079"/>
                  </a:cubicBezTo>
                  <a:cubicBezTo>
                    <a:pt x="1143" y="1079"/>
                    <a:pt x="1122" y="1062"/>
                    <a:pt x="1105" y="1049"/>
                  </a:cubicBezTo>
                  <a:cubicBezTo>
                    <a:pt x="1090" y="1037"/>
                    <a:pt x="1079" y="1028"/>
                    <a:pt x="1055" y="1028"/>
                  </a:cubicBezTo>
                  <a:cubicBezTo>
                    <a:pt x="1031" y="1028"/>
                    <a:pt x="1020" y="1037"/>
                    <a:pt x="1005" y="1049"/>
                  </a:cubicBezTo>
                  <a:cubicBezTo>
                    <a:pt x="988" y="1062"/>
                    <a:pt x="967" y="1079"/>
                    <a:pt x="928" y="1079"/>
                  </a:cubicBezTo>
                  <a:cubicBezTo>
                    <a:pt x="888" y="1079"/>
                    <a:pt x="867" y="1062"/>
                    <a:pt x="851" y="1049"/>
                  </a:cubicBezTo>
                  <a:cubicBezTo>
                    <a:pt x="835" y="1037"/>
                    <a:pt x="825" y="1028"/>
                    <a:pt x="800" y="1028"/>
                  </a:cubicBezTo>
                  <a:cubicBezTo>
                    <a:pt x="776" y="1028"/>
                    <a:pt x="765" y="1037"/>
                    <a:pt x="750" y="1049"/>
                  </a:cubicBezTo>
                  <a:cubicBezTo>
                    <a:pt x="733" y="1062"/>
                    <a:pt x="712" y="1079"/>
                    <a:pt x="673" y="1079"/>
                  </a:cubicBezTo>
                  <a:cubicBezTo>
                    <a:pt x="667" y="1079"/>
                    <a:pt x="661" y="1079"/>
                    <a:pt x="656" y="1078"/>
                  </a:cubicBezTo>
                  <a:cubicBezTo>
                    <a:pt x="626" y="1059"/>
                    <a:pt x="598" y="1037"/>
                    <a:pt x="572" y="1011"/>
                  </a:cubicBezTo>
                  <a:cubicBezTo>
                    <a:pt x="564" y="1003"/>
                    <a:pt x="556" y="994"/>
                    <a:pt x="549" y="985"/>
                  </a:cubicBezTo>
                  <a:cubicBezTo>
                    <a:pt x="586" y="986"/>
                    <a:pt x="606" y="1003"/>
                    <a:pt x="623" y="1016"/>
                  </a:cubicBezTo>
                  <a:close/>
                  <a:moveTo>
                    <a:pt x="467" y="736"/>
                  </a:moveTo>
                  <a:cubicBezTo>
                    <a:pt x="476" y="747"/>
                    <a:pt x="480" y="762"/>
                    <a:pt x="480" y="781"/>
                  </a:cubicBezTo>
                  <a:cubicBezTo>
                    <a:pt x="480" y="798"/>
                    <a:pt x="480" y="798"/>
                    <a:pt x="480" y="798"/>
                  </a:cubicBezTo>
                  <a:cubicBezTo>
                    <a:pt x="480" y="818"/>
                    <a:pt x="476" y="833"/>
                    <a:pt x="467" y="844"/>
                  </a:cubicBezTo>
                  <a:cubicBezTo>
                    <a:pt x="459" y="855"/>
                    <a:pt x="447" y="861"/>
                    <a:pt x="431" y="861"/>
                  </a:cubicBezTo>
                  <a:cubicBezTo>
                    <a:pt x="416" y="861"/>
                    <a:pt x="404" y="855"/>
                    <a:pt x="396" y="844"/>
                  </a:cubicBezTo>
                  <a:cubicBezTo>
                    <a:pt x="387" y="833"/>
                    <a:pt x="382" y="818"/>
                    <a:pt x="382" y="799"/>
                  </a:cubicBezTo>
                  <a:cubicBezTo>
                    <a:pt x="382" y="782"/>
                    <a:pt x="382" y="782"/>
                    <a:pt x="382" y="782"/>
                  </a:cubicBezTo>
                  <a:cubicBezTo>
                    <a:pt x="382" y="762"/>
                    <a:pt x="387" y="747"/>
                    <a:pt x="396" y="736"/>
                  </a:cubicBezTo>
                  <a:cubicBezTo>
                    <a:pt x="404" y="725"/>
                    <a:pt x="416" y="720"/>
                    <a:pt x="431" y="720"/>
                  </a:cubicBezTo>
                  <a:cubicBezTo>
                    <a:pt x="446" y="720"/>
                    <a:pt x="458" y="725"/>
                    <a:pt x="467" y="736"/>
                  </a:cubicBezTo>
                  <a:close/>
                  <a:moveTo>
                    <a:pt x="312" y="738"/>
                  </a:moveTo>
                  <a:cubicBezTo>
                    <a:pt x="322" y="749"/>
                    <a:pt x="327" y="764"/>
                    <a:pt x="327" y="782"/>
                  </a:cubicBezTo>
                  <a:cubicBezTo>
                    <a:pt x="327" y="796"/>
                    <a:pt x="327" y="796"/>
                    <a:pt x="327" y="796"/>
                  </a:cubicBezTo>
                  <a:cubicBezTo>
                    <a:pt x="327" y="816"/>
                    <a:pt x="322" y="831"/>
                    <a:pt x="312" y="842"/>
                  </a:cubicBezTo>
                  <a:cubicBezTo>
                    <a:pt x="302" y="853"/>
                    <a:pt x="288" y="859"/>
                    <a:pt x="271" y="859"/>
                  </a:cubicBezTo>
                  <a:cubicBezTo>
                    <a:pt x="241" y="859"/>
                    <a:pt x="241" y="859"/>
                    <a:pt x="241" y="859"/>
                  </a:cubicBezTo>
                  <a:cubicBezTo>
                    <a:pt x="241" y="721"/>
                    <a:pt x="241" y="721"/>
                    <a:pt x="241" y="721"/>
                  </a:cubicBezTo>
                  <a:cubicBezTo>
                    <a:pt x="273" y="721"/>
                    <a:pt x="273" y="721"/>
                    <a:pt x="273" y="721"/>
                  </a:cubicBezTo>
                  <a:cubicBezTo>
                    <a:pt x="289" y="721"/>
                    <a:pt x="302" y="727"/>
                    <a:pt x="312" y="738"/>
                  </a:cubicBezTo>
                  <a:close/>
                  <a:moveTo>
                    <a:pt x="263" y="1133"/>
                  </a:moveTo>
                  <a:cubicBezTo>
                    <a:pt x="238" y="1098"/>
                    <a:pt x="238" y="1098"/>
                    <a:pt x="238" y="1098"/>
                  </a:cubicBezTo>
                  <a:cubicBezTo>
                    <a:pt x="252" y="1087"/>
                    <a:pt x="252" y="1087"/>
                    <a:pt x="252" y="1087"/>
                  </a:cubicBezTo>
                  <a:cubicBezTo>
                    <a:pt x="277" y="1123"/>
                    <a:pt x="277" y="1123"/>
                    <a:pt x="277" y="1123"/>
                  </a:cubicBezTo>
                  <a:lnTo>
                    <a:pt x="263" y="1133"/>
                  </a:lnTo>
                  <a:close/>
                  <a:moveTo>
                    <a:pt x="308" y="1247"/>
                  </a:moveTo>
                  <a:cubicBezTo>
                    <a:pt x="292" y="1231"/>
                    <a:pt x="292" y="1231"/>
                    <a:pt x="292" y="1231"/>
                  </a:cubicBezTo>
                  <a:cubicBezTo>
                    <a:pt x="356" y="1171"/>
                    <a:pt x="356" y="1171"/>
                    <a:pt x="356" y="1171"/>
                  </a:cubicBezTo>
                  <a:cubicBezTo>
                    <a:pt x="331" y="1157"/>
                    <a:pt x="331" y="1157"/>
                    <a:pt x="331" y="1157"/>
                  </a:cubicBezTo>
                  <a:cubicBezTo>
                    <a:pt x="344" y="1145"/>
                    <a:pt x="344" y="1145"/>
                    <a:pt x="344" y="1145"/>
                  </a:cubicBezTo>
                  <a:cubicBezTo>
                    <a:pt x="389" y="1168"/>
                    <a:pt x="389" y="1168"/>
                    <a:pt x="389" y="1168"/>
                  </a:cubicBezTo>
                  <a:cubicBezTo>
                    <a:pt x="390" y="1169"/>
                    <a:pt x="390" y="1169"/>
                    <a:pt x="390" y="1169"/>
                  </a:cubicBezTo>
                  <a:lnTo>
                    <a:pt x="308" y="1247"/>
                  </a:lnTo>
                  <a:close/>
                  <a:moveTo>
                    <a:pt x="427" y="1291"/>
                  </a:moveTo>
                  <a:cubicBezTo>
                    <a:pt x="417" y="1303"/>
                    <a:pt x="406" y="1310"/>
                    <a:pt x="396" y="1312"/>
                  </a:cubicBezTo>
                  <a:cubicBezTo>
                    <a:pt x="386" y="1314"/>
                    <a:pt x="376" y="1312"/>
                    <a:pt x="366" y="1303"/>
                  </a:cubicBezTo>
                  <a:cubicBezTo>
                    <a:pt x="357" y="1295"/>
                    <a:pt x="352" y="1286"/>
                    <a:pt x="353" y="1276"/>
                  </a:cubicBezTo>
                  <a:cubicBezTo>
                    <a:pt x="353" y="1265"/>
                    <a:pt x="358" y="1254"/>
                    <a:pt x="368" y="1243"/>
                  </a:cubicBezTo>
                  <a:cubicBezTo>
                    <a:pt x="381" y="1227"/>
                    <a:pt x="381" y="1227"/>
                    <a:pt x="381" y="1227"/>
                  </a:cubicBezTo>
                  <a:cubicBezTo>
                    <a:pt x="391" y="1215"/>
                    <a:pt x="402" y="1208"/>
                    <a:pt x="412" y="1206"/>
                  </a:cubicBezTo>
                  <a:cubicBezTo>
                    <a:pt x="422" y="1204"/>
                    <a:pt x="432" y="1207"/>
                    <a:pt x="441" y="1215"/>
                  </a:cubicBezTo>
                  <a:cubicBezTo>
                    <a:pt x="451" y="1222"/>
                    <a:pt x="455" y="1232"/>
                    <a:pt x="455" y="1242"/>
                  </a:cubicBezTo>
                  <a:cubicBezTo>
                    <a:pt x="455" y="1253"/>
                    <a:pt x="450" y="1264"/>
                    <a:pt x="440" y="1275"/>
                  </a:cubicBezTo>
                  <a:lnTo>
                    <a:pt x="427" y="1291"/>
                  </a:lnTo>
                  <a:close/>
                  <a:moveTo>
                    <a:pt x="424" y="1259"/>
                  </a:moveTo>
                  <a:cubicBezTo>
                    <a:pt x="431" y="1252"/>
                    <a:pt x="434" y="1246"/>
                    <a:pt x="435" y="1241"/>
                  </a:cubicBezTo>
                  <a:cubicBezTo>
                    <a:pt x="436" y="1236"/>
                    <a:pt x="434" y="1232"/>
                    <a:pt x="430" y="1228"/>
                  </a:cubicBezTo>
                  <a:cubicBezTo>
                    <a:pt x="426" y="1225"/>
                    <a:pt x="421" y="1224"/>
                    <a:pt x="417" y="1225"/>
                  </a:cubicBezTo>
                  <a:cubicBezTo>
                    <a:pt x="412" y="1227"/>
                    <a:pt x="407" y="1231"/>
                    <a:pt x="401" y="1237"/>
                  </a:cubicBezTo>
                  <a:cubicBezTo>
                    <a:pt x="384" y="1259"/>
                    <a:pt x="384" y="1259"/>
                    <a:pt x="384" y="1259"/>
                  </a:cubicBezTo>
                  <a:cubicBezTo>
                    <a:pt x="378" y="1266"/>
                    <a:pt x="374" y="1272"/>
                    <a:pt x="373" y="1277"/>
                  </a:cubicBezTo>
                  <a:cubicBezTo>
                    <a:pt x="372" y="1282"/>
                    <a:pt x="374" y="1286"/>
                    <a:pt x="378" y="1290"/>
                  </a:cubicBezTo>
                  <a:cubicBezTo>
                    <a:pt x="382" y="1293"/>
                    <a:pt x="387" y="1294"/>
                    <a:pt x="391" y="1292"/>
                  </a:cubicBezTo>
                  <a:cubicBezTo>
                    <a:pt x="396" y="1291"/>
                    <a:pt x="401" y="1286"/>
                    <a:pt x="407" y="1280"/>
                  </a:cubicBezTo>
                  <a:lnTo>
                    <a:pt x="424" y="1259"/>
                  </a:lnTo>
                  <a:close/>
                  <a:moveTo>
                    <a:pt x="451" y="1366"/>
                  </a:moveTo>
                  <a:cubicBezTo>
                    <a:pt x="509" y="1268"/>
                    <a:pt x="509" y="1268"/>
                    <a:pt x="509" y="1268"/>
                  </a:cubicBezTo>
                  <a:cubicBezTo>
                    <a:pt x="539" y="1286"/>
                    <a:pt x="539" y="1286"/>
                    <a:pt x="539" y="1286"/>
                  </a:cubicBezTo>
                  <a:cubicBezTo>
                    <a:pt x="547" y="1291"/>
                    <a:pt x="554" y="1297"/>
                    <a:pt x="558" y="1305"/>
                  </a:cubicBezTo>
                  <a:cubicBezTo>
                    <a:pt x="563" y="1313"/>
                    <a:pt x="565" y="1322"/>
                    <a:pt x="564" y="1331"/>
                  </a:cubicBezTo>
                  <a:cubicBezTo>
                    <a:pt x="564" y="1340"/>
                    <a:pt x="561" y="1350"/>
                    <a:pt x="556" y="1359"/>
                  </a:cubicBezTo>
                  <a:cubicBezTo>
                    <a:pt x="553" y="1363"/>
                    <a:pt x="553" y="1363"/>
                    <a:pt x="553" y="1363"/>
                  </a:cubicBezTo>
                  <a:cubicBezTo>
                    <a:pt x="548" y="1372"/>
                    <a:pt x="541" y="1379"/>
                    <a:pt x="533" y="1384"/>
                  </a:cubicBezTo>
                  <a:cubicBezTo>
                    <a:pt x="525" y="1389"/>
                    <a:pt x="517" y="1391"/>
                    <a:pt x="508" y="1391"/>
                  </a:cubicBezTo>
                  <a:cubicBezTo>
                    <a:pt x="499" y="1391"/>
                    <a:pt x="490" y="1389"/>
                    <a:pt x="481" y="1384"/>
                  </a:cubicBezTo>
                  <a:lnTo>
                    <a:pt x="451" y="1366"/>
                  </a:lnTo>
                  <a:close/>
                  <a:moveTo>
                    <a:pt x="519" y="1296"/>
                  </a:moveTo>
                  <a:cubicBezTo>
                    <a:pt x="481" y="1362"/>
                    <a:pt x="481" y="1362"/>
                    <a:pt x="481" y="1362"/>
                  </a:cubicBezTo>
                  <a:cubicBezTo>
                    <a:pt x="491" y="1367"/>
                    <a:pt x="491" y="1367"/>
                    <a:pt x="491" y="1367"/>
                  </a:cubicBezTo>
                  <a:cubicBezTo>
                    <a:pt x="498" y="1372"/>
                    <a:pt x="506" y="1373"/>
                    <a:pt x="513" y="1370"/>
                  </a:cubicBezTo>
                  <a:cubicBezTo>
                    <a:pt x="520" y="1368"/>
                    <a:pt x="527" y="1361"/>
                    <a:pt x="532" y="1352"/>
                  </a:cubicBezTo>
                  <a:cubicBezTo>
                    <a:pt x="535" y="1347"/>
                    <a:pt x="535" y="1347"/>
                    <a:pt x="535" y="1347"/>
                  </a:cubicBezTo>
                  <a:cubicBezTo>
                    <a:pt x="541" y="1337"/>
                    <a:pt x="544" y="1328"/>
                    <a:pt x="543" y="1321"/>
                  </a:cubicBezTo>
                  <a:cubicBezTo>
                    <a:pt x="541" y="1313"/>
                    <a:pt x="537" y="1307"/>
                    <a:pt x="529" y="1302"/>
                  </a:cubicBezTo>
                  <a:lnTo>
                    <a:pt x="519" y="1296"/>
                  </a:lnTo>
                  <a:close/>
                  <a:moveTo>
                    <a:pt x="569" y="1429"/>
                  </a:moveTo>
                  <a:cubicBezTo>
                    <a:pt x="548" y="1420"/>
                    <a:pt x="548" y="1420"/>
                    <a:pt x="548" y="1420"/>
                  </a:cubicBezTo>
                  <a:cubicBezTo>
                    <a:pt x="596" y="1317"/>
                    <a:pt x="596" y="1317"/>
                    <a:pt x="596" y="1317"/>
                  </a:cubicBezTo>
                  <a:cubicBezTo>
                    <a:pt x="617" y="1327"/>
                    <a:pt x="617" y="1327"/>
                    <a:pt x="617" y="1327"/>
                  </a:cubicBezTo>
                  <a:lnTo>
                    <a:pt x="569" y="1429"/>
                  </a:lnTo>
                  <a:close/>
                  <a:moveTo>
                    <a:pt x="690" y="1435"/>
                  </a:moveTo>
                  <a:cubicBezTo>
                    <a:pt x="685" y="1446"/>
                    <a:pt x="677" y="1454"/>
                    <a:pt x="667" y="1458"/>
                  </a:cubicBezTo>
                  <a:cubicBezTo>
                    <a:pt x="657" y="1462"/>
                    <a:pt x="646" y="1461"/>
                    <a:pt x="633" y="1457"/>
                  </a:cubicBezTo>
                  <a:cubicBezTo>
                    <a:pt x="620" y="1452"/>
                    <a:pt x="611" y="1444"/>
                    <a:pt x="606" y="1432"/>
                  </a:cubicBezTo>
                  <a:cubicBezTo>
                    <a:pt x="601" y="1420"/>
                    <a:pt x="602" y="1406"/>
                    <a:pt x="608" y="1390"/>
                  </a:cubicBezTo>
                  <a:cubicBezTo>
                    <a:pt x="610" y="1383"/>
                    <a:pt x="610" y="1383"/>
                    <a:pt x="610" y="1383"/>
                  </a:cubicBezTo>
                  <a:cubicBezTo>
                    <a:pt x="614" y="1373"/>
                    <a:pt x="619" y="1364"/>
                    <a:pt x="625" y="1358"/>
                  </a:cubicBezTo>
                  <a:cubicBezTo>
                    <a:pt x="632" y="1351"/>
                    <a:pt x="639" y="1347"/>
                    <a:pt x="647" y="1345"/>
                  </a:cubicBezTo>
                  <a:cubicBezTo>
                    <a:pt x="655" y="1344"/>
                    <a:pt x="664" y="1344"/>
                    <a:pt x="673" y="1347"/>
                  </a:cubicBezTo>
                  <a:cubicBezTo>
                    <a:pt x="685" y="1352"/>
                    <a:pt x="694" y="1359"/>
                    <a:pt x="699" y="1368"/>
                  </a:cubicBezTo>
                  <a:cubicBezTo>
                    <a:pt x="704" y="1377"/>
                    <a:pt x="705" y="1388"/>
                    <a:pt x="702" y="1400"/>
                  </a:cubicBezTo>
                  <a:cubicBezTo>
                    <a:pt x="680" y="1392"/>
                    <a:pt x="680" y="1392"/>
                    <a:pt x="680" y="1392"/>
                  </a:cubicBezTo>
                  <a:cubicBezTo>
                    <a:pt x="682" y="1385"/>
                    <a:pt x="682" y="1380"/>
                    <a:pt x="680" y="1375"/>
                  </a:cubicBezTo>
                  <a:cubicBezTo>
                    <a:pt x="678" y="1371"/>
                    <a:pt x="673" y="1368"/>
                    <a:pt x="666" y="1365"/>
                  </a:cubicBezTo>
                  <a:cubicBezTo>
                    <a:pt x="659" y="1363"/>
                    <a:pt x="653" y="1364"/>
                    <a:pt x="647" y="1367"/>
                  </a:cubicBezTo>
                  <a:cubicBezTo>
                    <a:pt x="642" y="1371"/>
                    <a:pt x="637" y="1379"/>
                    <a:pt x="633" y="1390"/>
                  </a:cubicBezTo>
                  <a:cubicBezTo>
                    <a:pt x="630" y="1398"/>
                    <a:pt x="630" y="1398"/>
                    <a:pt x="630" y="1398"/>
                  </a:cubicBezTo>
                  <a:cubicBezTo>
                    <a:pt x="626" y="1409"/>
                    <a:pt x="625" y="1419"/>
                    <a:pt x="626" y="1425"/>
                  </a:cubicBezTo>
                  <a:cubicBezTo>
                    <a:pt x="628" y="1432"/>
                    <a:pt x="632" y="1436"/>
                    <a:pt x="640" y="1439"/>
                  </a:cubicBezTo>
                  <a:cubicBezTo>
                    <a:pt x="647" y="1441"/>
                    <a:pt x="652" y="1442"/>
                    <a:pt x="657" y="1440"/>
                  </a:cubicBezTo>
                  <a:cubicBezTo>
                    <a:pt x="661" y="1438"/>
                    <a:pt x="665" y="1434"/>
                    <a:pt x="668" y="1427"/>
                  </a:cubicBezTo>
                  <a:lnTo>
                    <a:pt x="690" y="1435"/>
                  </a:lnTo>
                  <a:close/>
                  <a:moveTo>
                    <a:pt x="721" y="1481"/>
                  </a:moveTo>
                  <a:cubicBezTo>
                    <a:pt x="699" y="1476"/>
                    <a:pt x="699" y="1476"/>
                    <a:pt x="699" y="1476"/>
                  </a:cubicBezTo>
                  <a:cubicBezTo>
                    <a:pt x="726" y="1366"/>
                    <a:pt x="726" y="1366"/>
                    <a:pt x="726" y="1366"/>
                  </a:cubicBezTo>
                  <a:cubicBezTo>
                    <a:pt x="749" y="1371"/>
                    <a:pt x="749" y="1371"/>
                    <a:pt x="749" y="1371"/>
                  </a:cubicBezTo>
                  <a:lnTo>
                    <a:pt x="721" y="1481"/>
                  </a:lnTo>
                  <a:close/>
                  <a:moveTo>
                    <a:pt x="822" y="1450"/>
                  </a:moveTo>
                  <a:cubicBezTo>
                    <a:pt x="778" y="1443"/>
                    <a:pt x="778" y="1443"/>
                    <a:pt x="778" y="1443"/>
                  </a:cubicBezTo>
                  <a:cubicBezTo>
                    <a:pt x="773" y="1473"/>
                    <a:pt x="773" y="1473"/>
                    <a:pt x="773" y="1473"/>
                  </a:cubicBezTo>
                  <a:cubicBezTo>
                    <a:pt x="825" y="1481"/>
                    <a:pt x="825" y="1481"/>
                    <a:pt x="825" y="1481"/>
                  </a:cubicBezTo>
                  <a:cubicBezTo>
                    <a:pt x="822" y="1500"/>
                    <a:pt x="822" y="1500"/>
                    <a:pt x="822" y="1500"/>
                  </a:cubicBezTo>
                  <a:cubicBezTo>
                    <a:pt x="747" y="1488"/>
                    <a:pt x="747" y="1488"/>
                    <a:pt x="747" y="1488"/>
                  </a:cubicBezTo>
                  <a:cubicBezTo>
                    <a:pt x="765" y="1376"/>
                    <a:pt x="765" y="1376"/>
                    <a:pt x="765" y="1376"/>
                  </a:cubicBezTo>
                  <a:cubicBezTo>
                    <a:pt x="840" y="1388"/>
                    <a:pt x="840" y="1388"/>
                    <a:pt x="840" y="1388"/>
                  </a:cubicBezTo>
                  <a:cubicBezTo>
                    <a:pt x="837" y="1407"/>
                    <a:pt x="837" y="1407"/>
                    <a:pt x="837" y="1407"/>
                  </a:cubicBezTo>
                  <a:cubicBezTo>
                    <a:pt x="785" y="1398"/>
                    <a:pt x="785" y="1398"/>
                    <a:pt x="785" y="1398"/>
                  </a:cubicBezTo>
                  <a:cubicBezTo>
                    <a:pt x="781" y="1425"/>
                    <a:pt x="781" y="1425"/>
                    <a:pt x="781" y="1425"/>
                  </a:cubicBezTo>
                  <a:cubicBezTo>
                    <a:pt x="825" y="1432"/>
                    <a:pt x="825" y="1432"/>
                    <a:pt x="825" y="1432"/>
                  </a:cubicBezTo>
                  <a:lnTo>
                    <a:pt x="822" y="1450"/>
                  </a:lnTo>
                  <a:close/>
                  <a:moveTo>
                    <a:pt x="876" y="1390"/>
                  </a:moveTo>
                  <a:cubicBezTo>
                    <a:pt x="904" y="1473"/>
                    <a:pt x="904" y="1473"/>
                    <a:pt x="904" y="1473"/>
                  </a:cubicBezTo>
                  <a:cubicBezTo>
                    <a:pt x="934" y="1392"/>
                    <a:pt x="934" y="1392"/>
                    <a:pt x="934" y="1392"/>
                  </a:cubicBezTo>
                  <a:cubicBezTo>
                    <a:pt x="965" y="1392"/>
                    <a:pt x="965" y="1392"/>
                    <a:pt x="965" y="1392"/>
                  </a:cubicBezTo>
                  <a:cubicBezTo>
                    <a:pt x="963" y="1505"/>
                    <a:pt x="963" y="1505"/>
                    <a:pt x="963" y="1505"/>
                  </a:cubicBezTo>
                  <a:cubicBezTo>
                    <a:pt x="939" y="1505"/>
                    <a:pt x="939" y="1505"/>
                    <a:pt x="939" y="1505"/>
                  </a:cubicBezTo>
                  <a:cubicBezTo>
                    <a:pt x="940" y="1474"/>
                    <a:pt x="940" y="1474"/>
                    <a:pt x="940" y="1474"/>
                  </a:cubicBezTo>
                  <a:cubicBezTo>
                    <a:pt x="943" y="1421"/>
                    <a:pt x="943" y="1421"/>
                    <a:pt x="943" y="1421"/>
                  </a:cubicBezTo>
                  <a:cubicBezTo>
                    <a:pt x="911" y="1504"/>
                    <a:pt x="911" y="1504"/>
                    <a:pt x="911" y="1504"/>
                  </a:cubicBezTo>
                  <a:cubicBezTo>
                    <a:pt x="895" y="1504"/>
                    <a:pt x="895" y="1504"/>
                    <a:pt x="895" y="1504"/>
                  </a:cubicBezTo>
                  <a:cubicBezTo>
                    <a:pt x="866" y="1419"/>
                    <a:pt x="866" y="1419"/>
                    <a:pt x="866" y="1419"/>
                  </a:cubicBezTo>
                  <a:cubicBezTo>
                    <a:pt x="867" y="1473"/>
                    <a:pt x="867" y="1473"/>
                    <a:pt x="867" y="1473"/>
                  </a:cubicBezTo>
                  <a:cubicBezTo>
                    <a:pt x="867" y="1504"/>
                    <a:pt x="867" y="1504"/>
                    <a:pt x="867" y="1504"/>
                  </a:cubicBezTo>
                  <a:cubicBezTo>
                    <a:pt x="844" y="1503"/>
                    <a:pt x="844" y="1503"/>
                    <a:pt x="844" y="1503"/>
                  </a:cubicBezTo>
                  <a:cubicBezTo>
                    <a:pt x="846" y="1390"/>
                    <a:pt x="846" y="1390"/>
                    <a:pt x="846" y="1390"/>
                  </a:cubicBezTo>
                  <a:lnTo>
                    <a:pt x="876" y="1390"/>
                  </a:lnTo>
                  <a:close/>
                  <a:moveTo>
                    <a:pt x="992" y="1502"/>
                  </a:moveTo>
                  <a:cubicBezTo>
                    <a:pt x="977" y="1390"/>
                    <a:pt x="977" y="1390"/>
                    <a:pt x="977" y="1390"/>
                  </a:cubicBezTo>
                  <a:cubicBezTo>
                    <a:pt x="1016" y="1385"/>
                    <a:pt x="1016" y="1385"/>
                    <a:pt x="1016" y="1385"/>
                  </a:cubicBezTo>
                  <a:cubicBezTo>
                    <a:pt x="1030" y="1383"/>
                    <a:pt x="1040" y="1384"/>
                    <a:pt x="1048" y="1389"/>
                  </a:cubicBezTo>
                  <a:cubicBezTo>
                    <a:pt x="1056" y="1393"/>
                    <a:pt x="1060" y="1400"/>
                    <a:pt x="1062" y="1410"/>
                  </a:cubicBezTo>
                  <a:cubicBezTo>
                    <a:pt x="1062" y="1416"/>
                    <a:pt x="1062" y="1421"/>
                    <a:pt x="1059" y="1425"/>
                  </a:cubicBezTo>
                  <a:cubicBezTo>
                    <a:pt x="1057" y="1430"/>
                    <a:pt x="1054" y="1434"/>
                    <a:pt x="1049" y="1436"/>
                  </a:cubicBezTo>
                  <a:cubicBezTo>
                    <a:pt x="1055" y="1437"/>
                    <a:pt x="1060" y="1439"/>
                    <a:pt x="1064" y="1443"/>
                  </a:cubicBezTo>
                  <a:cubicBezTo>
                    <a:pt x="1067" y="1447"/>
                    <a:pt x="1070" y="1452"/>
                    <a:pt x="1071" y="1459"/>
                  </a:cubicBezTo>
                  <a:cubicBezTo>
                    <a:pt x="1072" y="1469"/>
                    <a:pt x="1070" y="1478"/>
                    <a:pt x="1064" y="1484"/>
                  </a:cubicBezTo>
                  <a:cubicBezTo>
                    <a:pt x="1057" y="1491"/>
                    <a:pt x="1048" y="1495"/>
                    <a:pt x="1035" y="1497"/>
                  </a:cubicBezTo>
                  <a:lnTo>
                    <a:pt x="992" y="1502"/>
                  </a:lnTo>
                  <a:close/>
                  <a:moveTo>
                    <a:pt x="1006" y="1434"/>
                  </a:moveTo>
                  <a:cubicBezTo>
                    <a:pt x="1023" y="1432"/>
                    <a:pt x="1023" y="1432"/>
                    <a:pt x="1023" y="1432"/>
                  </a:cubicBezTo>
                  <a:cubicBezTo>
                    <a:pt x="1035" y="1430"/>
                    <a:pt x="1040" y="1425"/>
                    <a:pt x="1039" y="1416"/>
                  </a:cubicBezTo>
                  <a:cubicBezTo>
                    <a:pt x="1038" y="1411"/>
                    <a:pt x="1036" y="1407"/>
                    <a:pt x="1033" y="1405"/>
                  </a:cubicBezTo>
                  <a:cubicBezTo>
                    <a:pt x="1030" y="1403"/>
                    <a:pt x="1025" y="1403"/>
                    <a:pt x="1019" y="1404"/>
                  </a:cubicBezTo>
                  <a:cubicBezTo>
                    <a:pt x="1002" y="1406"/>
                    <a:pt x="1002" y="1406"/>
                    <a:pt x="1002" y="1406"/>
                  </a:cubicBezTo>
                  <a:lnTo>
                    <a:pt x="1006" y="1434"/>
                  </a:lnTo>
                  <a:close/>
                  <a:moveTo>
                    <a:pt x="1008" y="1450"/>
                  </a:moveTo>
                  <a:cubicBezTo>
                    <a:pt x="1012" y="1481"/>
                    <a:pt x="1012" y="1481"/>
                    <a:pt x="1012" y="1481"/>
                  </a:cubicBezTo>
                  <a:cubicBezTo>
                    <a:pt x="1032" y="1478"/>
                    <a:pt x="1032" y="1478"/>
                    <a:pt x="1032" y="1478"/>
                  </a:cubicBezTo>
                  <a:cubicBezTo>
                    <a:pt x="1037" y="1478"/>
                    <a:pt x="1042" y="1476"/>
                    <a:pt x="1044" y="1473"/>
                  </a:cubicBezTo>
                  <a:cubicBezTo>
                    <a:pt x="1047" y="1470"/>
                    <a:pt x="1048" y="1466"/>
                    <a:pt x="1047" y="1461"/>
                  </a:cubicBezTo>
                  <a:cubicBezTo>
                    <a:pt x="1046" y="1451"/>
                    <a:pt x="1040" y="1446"/>
                    <a:pt x="1029" y="1448"/>
                  </a:cubicBezTo>
                  <a:lnTo>
                    <a:pt x="1008" y="1450"/>
                  </a:lnTo>
                  <a:close/>
                  <a:moveTo>
                    <a:pt x="1129" y="1436"/>
                  </a:moveTo>
                  <a:cubicBezTo>
                    <a:pt x="1111" y="1441"/>
                    <a:pt x="1111" y="1441"/>
                    <a:pt x="1111" y="1441"/>
                  </a:cubicBezTo>
                  <a:cubicBezTo>
                    <a:pt x="1122" y="1481"/>
                    <a:pt x="1122" y="1481"/>
                    <a:pt x="1122" y="1481"/>
                  </a:cubicBezTo>
                  <a:cubicBezTo>
                    <a:pt x="1099" y="1487"/>
                    <a:pt x="1099" y="1487"/>
                    <a:pt x="1099" y="1487"/>
                  </a:cubicBezTo>
                  <a:cubicBezTo>
                    <a:pt x="1071" y="1377"/>
                    <a:pt x="1071" y="1377"/>
                    <a:pt x="1071" y="1377"/>
                  </a:cubicBezTo>
                  <a:cubicBezTo>
                    <a:pt x="1111" y="1366"/>
                    <a:pt x="1111" y="1366"/>
                    <a:pt x="1111" y="1366"/>
                  </a:cubicBezTo>
                  <a:cubicBezTo>
                    <a:pt x="1124" y="1363"/>
                    <a:pt x="1135" y="1363"/>
                    <a:pt x="1143" y="1367"/>
                  </a:cubicBezTo>
                  <a:cubicBezTo>
                    <a:pt x="1152" y="1371"/>
                    <a:pt x="1158" y="1378"/>
                    <a:pt x="1160" y="1389"/>
                  </a:cubicBezTo>
                  <a:cubicBezTo>
                    <a:pt x="1162" y="1396"/>
                    <a:pt x="1162" y="1403"/>
                    <a:pt x="1160" y="1409"/>
                  </a:cubicBezTo>
                  <a:cubicBezTo>
                    <a:pt x="1159" y="1415"/>
                    <a:pt x="1155" y="1420"/>
                    <a:pt x="1149" y="1425"/>
                  </a:cubicBezTo>
                  <a:cubicBezTo>
                    <a:pt x="1184" y="1463"/>
                    <a:pt x="1184" y="1463"/>
                    <a:pt x="1184" y="1463"/>
                  </a:cubicBezTo>
                  <a:cubicBezTo>
                    <a:pt x="1185" y="1464"/>
                    <a:pt x="1185" y="1464"/>
                    <a:pt x="1185" y="1464"/>
                  </a:cubicBezTo>
                  <a:cubicBezTo>
                    <a:pt x="1160" y="1470"/>
                    <a:pt x="1160" y="1470"/>
                    <a:pt x="1160" y="1470"/>
                  </a:cubicBezTo>
                  <a:lnTo>
                    <a:pt x="1129" y="1436"/>
                  </a:lnTo>
                  <a:close/>
                  <a:moveTo>
                    <a:pt x="1107" y="1422"/>
                  </a:moveTo>
                  <a:cubicBezTo>
                    <a:pt x="1125" y="1417"/>
                    <a:pt x="1125" y="1417"/>
                    <a:pt x="1125" y="1417"/>
                  </a:cubicBezTo>
                  <a:cubicBezTo>
                    <a:pt x="1130" y="1416"/>
                    <a:pt x="1134" y="1413"/>
                    <a:pt x="1137" y="1410"/>
                  </a:cubicBezTo>
                  <a:cubicBezTo>
                    <a:pt x="1139" y="1406"/>
                    <a:pt x="1140" y="1402"/>
                    <a:pt x="1138" y="1396"/>
                  </a:cubicBezTo>
                  <a:cubicBezTo>
                    <a:pt x="1137" y="1391"/>
                    <a:pt x="1134" y="1388"/>
                    <a:pt x="1131" y="1385"/>
                  </a:cubicBezTo>
                  <a:cubicBezTo>
                    <a:pt x="1127" y="1383"/>
                    <a:pt x="1122" y="1383"/>
                    <a:pt x="1116" y="1385"/>
                  </a:cubicBezTo>
                  <a:cubicBezTo>
                    <a:pt x="1098" y="1389"/>
                    <a:pt x="1098" y="1389"/>
                    <a:pt x="1098" y="1389"/>
                  </a:cubicBezTo>
                  <a:lnTo>
                    <a:pt x="1107" y="1422"/>
                  </a:lnTo>
                  <a:close/>
                  <a:moveTo>
                    <a:pt x="1249" y="1386"/>
                  </a:moveTo>
                  <a:cubicBezTo>
                    <a:pt x="1207" y="1403"/>
                    <a:pt x="1207" y="1403"/>
                    <a:pt x="1207" y="1403"/>
                  </a:cubicBezTo>
                  <a:cubicBezTo>
                    <a:pt x="1218" y="1431"/>
                    <a:pt x="1218" y="1431"/>
                    <a:pt x="1218" y="1431"/>
                  </a:cubicBezTo>
                  <a:cubicBezTo>
                    <a:pt x="1267" y="1412"/>
                    <a:pt x="1267" y="1412"/>
                    <a:pt x="1267" y="1412"/>
                  </a:cubicBezTo>
                  <a:cubicBezTo>
                    <a:pt x="1274" y="1429"/>
                    <a:pt x="1274" y="1429"/>
                    <a:pt x="1274" y="1429"/>
                  </a:cubicBezTo>
                  <a:cubicBezTo>
                    <a:pt x="1204" y="1457"/>
                    <a:pt x="1204" y="1457"/>
                    <a:pt x="1204" y="1457"/>
                  </a:cubicBezTo>
                  <a:cubicBezTo>
                    <a:pt x="1162" y="1352"/>
                    <a:pt x="1162" y="1352"/>
                    <a:pt x="1162" y="1352"/>
                  </a:cubicBezTo>
                  <a:cubicBezTo>
                    <a:pt x="1232" y="1324"/>
                    <a:pt x="1232" y="1324"/>
                    <a:pt x="1232" y="1324"/>
                  </a:cubicBezTo>
                  <a:cubicBezTo>
                    <a:pt x="1239" y="1341"/>
                    <a:pt x="1239" y="1341"/>
                    <a:pt x="1239" y="1341"/>
                  </a:cubicBezTo>
                  <a:cubicBezTo>
                    <a:pt x="1191" y="1361"/>
                    <a:pt x="1191" y="1361"/>
                    <a:pt x="1191" y="1361"/>
                  </a:cubicBezTo>
                  <a:cubicBezTo>
                    <a:pt x="1201" y="1386"/>
                    <a:pt x="1201" y="1386"/>
                    <a:pt x="1201" y="1386"/>
                  </a:cubicBezTo>
                  <a:cubicBezTo>
                    <a:pt x="1242" y="1369"/>
                    <a:pt x="1242" y="1369"/>
                    <a:pt x="1242" y="1369"/>
                  </a:cubicBezTo>
                  <a:lnTo>
                    <a:pt x="1249" y="1386"/>
                  </a:lnTo>
                  <a:close/>
                  <a:moveTo>
                    <a:pt x="1395" y="1362"/>
                  </a:moveTo>
                  <a:cubicBezTo>
                    <a:pt x="1328" y="1402"/>
                    <a:pt x="1328" y="1402"/>
                    <a:pt x="1328" y="1402"/>
                  </a:cubicBezTo>
                  <a:cubicBezTo>
                    <a:pt x="1320" y="1389"/>
                    <a:pt x="1320" y="1389"/>
                    <a:pt x="1320" y="1389"/>
                  </a:cubicBezTo>
                  <a:cubicBezTo>
                    <a:pt x="1332" y="1336"/>
                    <a:pt x="1332" y="1336"/>
                    <a:pt x="1332" y="1336"/>
                  </a:cubicBezTo>
                  <a:cubicBezTo>
                    <a:pt x="1333" y="1329"/>
                    <a:pt x="1334" y="1323"/>
                    <a:pt x="1334" y="1318"/>
                  </a:cubicBezTo>
                  <a:cubicBezTo>
                    <a:pt x="1334" y="1314"/>
                    <a:pt x="1333" y="1310"/>
                    <a:pt x="1331" y="1306"/>
                  </a:cubicBezTo>
                  <a:cubicBezTo>
                    <a:pt x="1328" y="1302"/>
                    <a:pt x="1325" y="1299"/>
                    <a:pt x="1321" y="1298"/>
                  </a:cubicBezTo>
                  <a:cubicBezTo>
                    <a:pt x="1318" y="1297"/>
                    <a:pt x="1314" y="1298"/>
                    <a:pt x="1310" y="1300"/>
                  </a:cubicBezTo>
                  <a:cubicBezTo>
                    <a:pt x="1305" y="1303"/>
                    <a:pt x="1303" y="1306"/>
                    <a:pt x="1302" y="1311"/>
                  </a:cubicBezTo>
                  <a:cubicBezTo>
                    <a:pt x="1302" y="1315"/>
                    <a:pt x="1303" y="1320"/>
                    <a:pt x="1306" y="1325"/>
                  </a:cubicBezTo>
                  <a:cubicBezTo>
                    <a:pt x="1286" y="1337"/>
                    <a:pt x="1286" y="1337"/>
                    <a:pt x="1286" y="1337"/>
                  </a:cubicBezTo>
                  <a:cubicBezTo>
                    <a:pt x="1283" y="1331"/>
                    <a:pt x="1281" y="1324"/>
                    <a:pt x="1281" y="1318"/>
                  </a:cubicBezTo>
                  <a:cubicBezTo>
                    <a:pt x="1281" y="1311"/>
                    <a:pt x="1282" y="1305"/>
                    <a:pt x="1286" y="1299"/>
                  </a:cubicBezTo>
                  <a:cubicBezTo>
                    <a:pt x="1289" y="1293"/>
                    <a:pt x="1294" y="1288"/>
                    <a:pt x="1301" y="1284"/>
                  </a:cubicBezTo>
                  <a:cubicBezTo>
                    <a:pt x="1311" y="1278"/>
                    <a:pt x="1320" y="1276"/>
                    <a:pt x="1328" y="1278"/>
                  </a:cubicBezTo>
                  <a:cubicBezTo>
                    <a:pt x="1337" y="1279"/>
                    <a:pt x="1344" y="1284"/>
                    <a:pt x="1349" y="1293"/>
                  </a:cubicBezTo>
                  <a:cubicBezTo>
                    <a:pt x="1352" y="1298"/>
                    <a:pt x="1354" y="1303"/>
                    <a:pt x="1354" y="1310"/>
                  </a:cubicBezTo>
                  <a:cubicBezTo>
                    <a:pt x="1355" y="1316"/>
                    <a:pt x="1354" y="1325"/>
                    <a:pt x="1352" y="1335"/>
                  </a:cubicBezTo>
                  <a:cubicBezTo>
                    <a:pt x="1344" y="1371"/>
                    <a:pt x="1344" y="1371"/>
                    <a:pt x="1344" y="1371"/>
                  </a:cubicBezTo>
                  <a:cubicBezTo>
                    <a:pt x="1385" y="1346"/>
                    <a:pt x="1385" y="1346"/>
                    <a:pt x="1385" y="1346"/>
                  </a:cubicBezTo>
                  <a:lnTo>
                    <a:pt x="1395" y="1362"/>
                  </a:lnTo>
                  <a:close/>
                  <a:moveTo>
                    <a:pt x="1443" y="1267"/>
                  </a:moveTo>
                  <a:cubicBezTo>
                    <a:pt x="1453" y="1279"/>
                    <a:pt x="1458" y="1291"/>
                    <a:pt x="1458" y="1301"/>
                  </a:cubicBezTo>
                  <a:cubicBezTo>
                    <a:pt x="1457" y="1312"/>
                    <a:pt x="1452" y="1321"/>
                    <a:pt x="1443" y="1328"/>
                  </a:cubicBezTo>
                  <a:cubicBezTo>
                    <a:pt x="1433" y="1336"/>
                    <a:pt x="1423" y="1338"/>
                    <a:pt x="1413" y="1336"/>
                  </a:cubicBezTo>
                  <a:cubicBezTo>
                    <a:pt x="1403" y="1333"/>
                    <a:pt x="1393" y="1326"/>
                    <a:pt x="1383" y="1314"/>
                  </a:cubicBezTo>
                  <a:cubicBezTo>
                    <a:pt x="1371" y="1298"/>
                    <a:pt x="1371" y="1298"/>
                    <a:pt x="1371" y="1298"/>
                  </a:cubicBezTo>
                  <a:cubicBezTo>
                    <a:pt x="1361" y="1285"/>
                    <a:pt x="1356" y="1274"/>
                    <a:pt x="1357" y="1263"/>
                  </a:cubicBezTo>
                  <a:cubicBezTo>
                    <a:pt x="1357" y="1253"/>
                    <a:pt x="1362" y="1244"/>
                    <a:pt x="1371" y="1236"/>
                  </a:cubicBezTo>
                  <a:cubicBezTo>
                    <a:pt x="1381" y="1229"/>
                    <a:pt x="1391" y="1226"/>
                    <a:pt x="1401" y="1229"/>
                  </a:cubicBezTo>
                  <a:cubicBezTo>
                    <a:pt x="1411" y="1231"/>
                    <a:pt x="1421" y="1238"/>
                    <a:pt x="1431" y="1250"/>
                  </a:cubicBezTo>
                  <a:lnTo>
                    <a:pt x="1443" y="1267"/>
                  </a:lnTo>
                  <a:close/>
                  <a:moveTo>
                    <a:pt x="1412" y="1262"/>
                  </a:moveTo>
                  <a:cubicBezTo>
                    <a:pt x="1406" y="1255"/>
                    <a:pt x="1401" y="1250"/>
                    <a:pt x="1396" y="1248"/>
                  </a:cubicBezTo>
                  <a:cubicBezTo>
                    <a:pt x="1391" y="1247"/>
                    <a:pt x="1387" y="1247"/>
                    <a:pt x="1383" y="1251"/>
                  </a:cubicBezTo>
                  <a:cubicBezTo>
                    <a:pt x="1378" y="1254"/>
                    <a:pt x="1376" y="1258"/>
                    <a:pt x="1377" y="1263"/>
                  </a:cubicBezTo>
                  <a:cubicBezTo>
                    <a:pt x="1377" y="1267"/>
                    <a:pt x="1380" y="1273"/>
                    <a:pt x="1385" y="1280"/>
                  </a:cubicBezTo>
                  <a:cubicBezTo>
                    <a:pt x="1402" y="1302"/>
                    <a:pt x="1402" y="1302"/>
                    <a:pt x="1402" y="1302"/>
                  </a:cubicBezTo>
                  <a:cubicBezTo>
                    <a:pt x="1408" y="1309"/>
                    <a:pt x="1413" y="1314"/>
                    <a:pt x="1418" y="1316"/>
                  </a:cubicBezTo>
                  <a:cubicBezTo>
                    <a:pt x="1423" y="1318"/>
                    <a:pt x="1427" y="1317"/>
                    <a:pt x="1432" y="1314"/>
                  </a:cubicBezTo>
                  <a:cubicBezTo>
                    <a:pt x="1436" y="1311"/>
                    <a:pt x="1438" y="1307"/>
                    <a:pt x="1437" y="1302"/>
                  </a:cubicBezTo>
                  <a:cubicBezTo>
                    <a:pt x="1436" y="1297"/>
                    <a:pt x="1433" y="1291"/>
                    <a:pt x="1428" y="1284"/>
                  </a:cubicBezTo>
                  <a:lnTo>
                    <a:pt x="1412" y="1262"/>
                  </a:lnTo>
                  <a:close/>
                  <a:moveTo>
                    <a:pt x="1527" y="1252"/>
                  </a:moveTo>
                  <a:cubicBezTo>
                    <a:pt x="1511" y="1267"/>
                    <a:pt x="1511" y="1267"/>
                    <a:pt x="1511" y="1267"/>
                  </a:cubicBezTo>
                  <a:cubicBezTo>
                    <a:pt x="1451" y="1205"/>
                    <a:pt x="1451" y="1205"/>
                    <a:pt x="1451" y="1205"/>
                  </a:cubicBezTo>
                  <a:cubicBezTo>
                    <a:pt x="1437" y="1230"/>
                    <a:pt x="1437" y="1230"/>
                    <a:pt x="1437" y="1230"/>
                  </a:cubicBezTo>
                  <a:cubicBezTo>
                    <a:pt x="1425" y="1217"/>
                    <a:pt x="1425" y="1217"/>
                    <a:pt x="1425" y="1217"/>
                  </a:cubicBezTo>
                  <a:cubicBezTo>
                    <a:pt x="1447" y="1172"/>
                    <a:pt x="1447" y="1172"/>
                    <a:pt x="1447" y="1172"/>
                  </a:cubicBezTo>
                  <a:cubicBezTo>
                    <a:pt x="1449" y="1170"/>
                    <a:pt x="1449" y="1170"/>
                    <a:pt x="1449" y="1170"/>
                  </a:cubicBezTo>
                  <a:lnTo>
                    <a:pt x="1527" y="1252"/>
                  </a:lnTo>
                  <a:close/>
                  <a:moveTo>
                    <a:pt x="1508" y="1101"/>
                  </a:moveTo>
                  <a:cubicBezTo>
                    <a:pt x="1522" y="1113"/>
                    <a:pt x="1522" y="1113"/>
                    <a:pt x="1522" y="1113"/>
                  </a:cubicBezTo>
                  <a:cubicBezTo>
                    <a:pt x="1521" y="1114"/>
                    <a:pt x="1521" y="1114"/>
                    <a:pt x="1521" y="1114"/>
                  </a:cubicBezTo>
                  <a:cubicBezTo>
                    <a:pt x="1515" y="1122"/>
                    <a:pt x="1511" y="1130"/>
                    <a:pt x="1511" y="1138"/>
                  </a:cubicBezTo>
                  <a:cubicBezTo>
                    <a:pt x="1511" y="1146"/>
                    <a:pt x="1515" y="1154"/>
                    <a:pt x="1521" y="1161"/>
                  </a:cubicBezTo>
                  <a:cubicBezTo>
                    <a:pt x="1520" y="1152"/>
                    <a:pt x="1522" y="1144"/>
                    <a:pt x="1528" y="1137"/>
                  </a:cubicBezTo>
                  <a:cubicBezTo>
                    <a:pt x="1534" y="1130"/>
                    <a:pt x="1542" y="1126"/>
                    <a:pt x="1551" y="1126"/>
                  </a:cubicBezTo>
                  <a:cubicBezTo>
                    <a:pt x="1560" y="1126"/>
                    <a:pt x="1569" y="1129"/>
                    <a:pt x="1578" y="1137"/>
                  </a:cubicBezTo>
                  <a:cubicBezTo>
                    <a:pt x="1584" y="1141"/>
                    <a:pt x="1588" y="1147"/>
                    <a:pt x="1591" y="1153"/>
                  </a:cubicBezTo>
                  <a:cubicBezTo>
                    <a:pt x="1593" y="1159"/>
                    <a:pt x="1594" y="1166"/>
                    <a:pt x="1593" y="1172"/>
                  </a:cubicBezTo>
                  <a:cubicBezTo>
                    <a:pt x="1592" y="1179"/>
                    <a:pt x="1589" y="1185"/>
                    <a:pt x="1584" y="1191"/>
                  </a:cubicBezTo>
                  <a:cubicBezTo>
                    <a:pt x="1577" y="1200"/>
                    <a:pt x="1567" y="1205"/>
                    <a:pt x="1556" y="1205"/>
                  </a:cubicBezTo>
                  <a:cubicBezTo>
                    <a:pt x="1545" y="1206"/>
                    <a:pt x="1534" y="1201"/>
                    <a:pt x="1524" y="1193"/>
                  </a:cubicBezTo>
                  <a:cubicBezTo>
                    <a:pt x="1517" y="1188"/>
                    <a:pt x="1517" y="1188"/>
                    <a:pt x="1517" y="1188"/>
                  </a:cubicBezTo>
                  <a:cubicBezTo>
                    <a:pt x="1508" y="1180"/>
                    <a:pt x="1501" y="1171"/>
                    <a:pt x="1497" y="1161"/>
                  </a:cubicBezTo>
                  <a:cubicBezTo>
                    <a:pt x="1492" y="1152"/>
                    <a:pt x="1491" y="1142"/>
                    <a:pt x="1492" y="1132"/>
                  </a:cubicBezTo>
                  <a:cubicBezTo>
                    <a:pt x="1494" y="1122"/>
                    <a:pt x="1498" y="1113"/>
                    <a:pt x="1506" y="1104"/>
                  </a:cubicBezTo>
                  <a:lnTo>
                    <a:pt x="1508" y="1101"/>
                  </a:lnTo>
                  <a:close/>
                  <a:moveTo>
                    <a:pt x="1538" y="1154"/>
                  </a:moveTo>
                  <a:cubicBezTo>
                    <a:pt x="1536" y="1157"/>
                    <a:pt x="1534" y="1160"/>
                    <a:pt x="1534" y="1163"/>
                  </a:cubicBezTo>
                  <a:cubicBezTo>
                    <a:pt x="1533" y="1167"/>
                    <a:pt x="1534" y="1170"/>
                    <a:pt x="1535" y="1173"/>
                  </a:cubicBezTo>
                  <a:cubicBezTo>
                    <a:pt x="1541" y="1178"/>
                    <a:pt x="1541" y="1178"/>
                    <a:pt x="1541" y="1178"/>
                  </a:cubicBezTo>
                  <a:cubicBezTo>
                    <a:pt x="1547" y="1182"/>
                    <a:pt x="1552" y="1185"/>
                    <a:pt x="1557" y="1185"/>
                  </a:cubicBezTo>
                  <a:cubicBezTo>
                    <a:pt x="1562" y="1186"/>
                    <a:pt x="1567" y="1184"/>
                    <a:pt x="1570" y="1180"/>
                  </a:cubicBezTo>
                  <a:cubicBezTo>
                    <a:pt x="1573" y="1176"/>
                    <a:pt x="1574" y="1172"/>
                    <a:pt x="1573" y="1167"/>
                  </a:cubicBezTo>
                  <a:cubicBezTo>
                    <a:pt x="1572" y="1162"/>
                    <a:pt x="1569" y="1158"/>
                    <a:pt x="1564" y="1154"/>
                  </a:cubicBezTo>
                  <a:cubicBezTo>
                    <a:pt x="1560" y="1150"/>
                    <a:pt x="1555" y="1148"/>
                    <a:pt x="1550" y="1148"/>
                  </a:cubicBezTo>
                  <a:cubicBezTo>
                    <a:pt x="1545" y="1148"/>
                    <a:pt x="1541" y="1150"/>
                    <a:pt x="1538" y="1154"/>
                  </a:cubicBezTo>
                  <a:close/>
                  <a:moveTo>
                    <a:pt x="1631" y="1051"/>
                  </a:moveTo>
                  <a:cubicBezTo>
                    <a:pt x="1608" y="1089"/>
                    <a:pt x="1608" y="1089"/>
                    <a:pt x="1608" y="1089"/>
                  </a:cubicBezTo>
                  <a:cubicBezTo>
                    <a:pt x="1593" y="1079"/>
                    <a:pt x="1593" y="1079"/>
                    <a:pt x="1593" y="1079"/>
                  </a:cubicBezTo>
                  <a:cubicBezTo>
                    <a:pt x="1615" y="1042"/>
                    <a:pt x="1615" y="1042"/>
                    <a:pt x="1615" y="1042"/>
                  </a:cubicBezTo>
                  <a:lnTo>
                    <a:pt x="1631" y="1051"/>
                  </a:lnTo>
                  <a:close/>
                </a:path>
              </a:pathLst>
            </a:custGeom>
            <a:solidFill>
              <a:srgbClr val="BC1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825566" y="296061"/>
            <a:ext cx="705803" cy="705803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13" name="CuadroTexto 11"/>
          <p:cNvSpPr txBox="1"/>
          <p:nvPr/>
        </p:nvSpPr>
        <p:spPr>
          <a:xfrm>
            <a:off x="366148" y="2117408"/>
            <a:ext cx="2282035" cy="102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1469" indent="-321469">
              <a:buClr>
                <a:srgbClr val="BC1B28"/>
              </a:buClr>
              <a:buFont typeface="Arial" charset="0"/>
              <a:buChar char="•"/>
            </a:pP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01</a:t>
            </a:r>
          </a:p>
          <a:p>
            <a:pPr marL="321469" indent="-321469">
              <a:buClr>
                <a:srgbClr val="BC1B28"/>
              </a:buClr>
              <a:buFont typeface="Arial" charset="0"/>
              <a:buChar char="•"/>
            </a:pP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02</a:t>
            </a:r>
          </a:p>
          <a:p>
            <a:pPr marL="321469" indent="-321469">
              <a:buClr>
                <a:srgbClr val="BC1B28"/>
              </a:buClr>
              <a:buFont typeface="Arial" charset="0"/>
              <a:buChar char="•"/>
            </a:pP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List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0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element</a:t>
            </a:r>
            <a:r>
              <a:rPr lang="es-ES_tradnl" sz="2025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03</a:t>
            </a:r>
          </a:p>
        </p:txBody>
      </p:sp>
      <p:sp>
        <p:nvSpPr>
          <p:cNvPr id="14" name="CuadroTexto 12"/>
          <p:cNvSpPr txBox="1"/>
          <p:nvPr/>
        </p:nvSpPr>
        <p:spPr>
          <a:xfrm>
            <a:off x="366148" y="365958"/>
            <a:ext cx="3331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PRESENTATION TITLE</a:t>
            </a:r>
          </a:p>
          <a:p>
            <a:r>
              <a:rPr lang="es-ES_tradnl" sz="2000" dirty="0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SUBTITLE</a:t>
            </a:r>
            <a:endParaRPr lang="es-ES_tradnl" sz="3600" dirty="0">
              <a:solidFill>
                <a:srgbClr val="BC1B2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4089786" y="4273153"/>
            <a:ext cx="3533775" cy="1740694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649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73170" y="-72798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  <a:endParaRPr lang="en-GB" sz="135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69" y="898745"/>
            <a:ext cx="865448" cy="86859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6116" y="4482432"/>
            <a:ext cx="6315590" cy="509477"/>
            <a:chOff x="-1946216" y="4146525"/>
            <a:chExt cx="10759220" cy="86794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8127" t="15646" r="6112" b="11098"/>
            <a:stretch/>
          </p:blipFill>
          <p:spPr>
            <a:xfrm>
              <a:off x="2744233" y="4353655"/>
              <a:ext cx="1339851" cy="5373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/>
            <a:srcRect l="5656" t="27916" r="7286" b="29508"/>
            <a:stretch/>
          </p:blipFill>
          <p:spPr>
            <a:xfrm>
              <a:off x="-1946216" y="4523501"/>
              <a:ext cx="1882112" cy="43655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0404" y="4202143"/>
              <a:ext cx="763026" cy="76302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313" y="4178718"/>
              <a:ext cx="668600" cy="83575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8"/>
            <a:srcRect l="8859" r="9030"/>
            <a:stretch/>
          </p:blipFill>
          <p:spPr>
            <a:xfrm>
              <a:off x="5759750" y="4146525"/>
              <a:ext cx="635000" cy="77334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9"/>
            <a:srcRect l="4100" t="5935" r="3820" b="6911"/>
            <a:stretch/>
          </p:blipFill>
          <p:spPr>
            <a:xfrm>
              <a:off x="392217" y="4427614"/>
              <a:ext cx="770776" cy="50363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070" y="4245164"/>
              <a:ext cx="686082" cy="68608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3473" y="4643653"/>
              <a:ext cx="819531" cy="258053"/>
            </a:xfrm>
            <a:prstGeom prst="rect">
              <a:avLst/>
            </a:prstGeom>
          </p:spPr>
        </p:pic>
      </p:grp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883624" y="1105272"/>
            <a:ext cx="3077990" cy="2524450"/>
          </a:xfrm>
          <a:custGeom>
            <a:avLst/>
            <a:gdLst>
              <a:gd name="T0" fmla="*/ 1243 w 1836"/>
              <a:gd name="T1" fmla="*/ 165 h 1505"/>
              <a:gd name="T2" fmla="*/ 321 w 1836"/>
              <a:gd name="T3" fmla="*/ 400 h 1505"/>
              <a:gd name="T4" fmla="*/ 1306 w 1836"/>
              <a:gd name="T5" fmla="*/ 345 h 1505"/>
              <a:gd name="T6" fmla="*/ 1190 w 1836"/>
              <a:gd name="T7" fmla="*/ 242 h 1505"/>
              <a:gd name="T8" fmla="*/ 923 w 1836"/>
              <a:gd name="T9" fmla="*/ 164 h 1505"/>
              <a:gd name="T10" fmla="*/ 841 w 1836"/>
              <a:gd name="T11" fmla="*/ 452 h 1505"/>
              <a:gd name="T12" fmla="*/ 747 w 1836"/>
              <a:gd name="T13" fmla="*/ 522 h 1505"/>
              <a:gd name="T14" fmla="*/ 457 w 1836"/>
              <a:gd name="T15" fmla="*/ 490 h 1505"/>
              <a:gd name="T16" fmla="*/ 332 w 1836"/>
              <a:gd name="T17" fmla="*/ 836 h 1505"/>
              <a:gd name="T18" fmla="*/ 341 w 1836"/>
              <a:gd name="T19" fmla="*/ 797 h 1505"/>
              <a:gd name="T20" fmla="*/ 399 w 1836"/>
              <a:gd name="T21" fmla="*/ 717 h 1505"/>
              <a:gd name="T22" fmla="*/ 565 w 1836"/>
              <a:gd name="T23" fmla="*/ 870 h 1505"/>
              <a:gd name="T24" fmla="*/ 737 w 1836"/>
              <a:gd name="T25" fmla="*/ 870 h 1505"/>
              <a:gd name="T26" fmla="*/ 864 w 1836"/>
              <a:gd name="T27" fmla="*/ 870 h 1505"/>
              <a:gd name="T28" fmla="*/ 897 w 1836"/>
              <a:gd name="T29" fmla="*/ 844 h 1505"/>
              <a:gd name="T30" fmla="*/ 983 w 1836"/>
              <a:gd name="T31" fmla="*/ 710 h 1505"/>
              <a:gd name="T32" fmla="*/ 1200 w 1836"/>
              <a:gd name="T33" fmla="*/ 729 h 1505"/>
              <a:gd name="T34" fmla="*/ 1342 w 1836"/>
              <a:gd name="T35" fmla="*/ 870 h 1505"/>
              <a:gd name="T36" fmla="*/ 1588 w 1836"/>
              <a:gd name="T37" fmla="*/ 867 h 1505"/>
              <a:gd name="T38" fmla="*/ 1610 w 1836"/>
              <a:gd name="T39" fmla="*/ 755 h 1505"/>
              <a:gd name="T40" fmla="*/ 1555 w 1836"/>
              <a:gd name="T41" fmla="*/ 861 h 1505"/>
              <a:gd name="T42" fmla="*/ 462 w 1836"/>
              <a:gd name="T43" fmla="*/ 1107 h 1505"/>
              <a:gd name="T44" fmla="*/ 1404 w 1836"/>
              <a:gd name="T45" fmla="*/ 972 h 1505"/>
              <a:gd name="T46" fmla="*/ 978 w 1836"/>
              <a:gd name="T47" fmla="*/ 1132 h 1505"/>
              <a:gd name="T48" fmla="*/ 928 w 1836"/>
              <a:gd name="T49" fmla="*/ 1037 h 1505"/>
              <a:gd name="T50" fmla="*/ 1182 w 1836"/>
              <a:gd name="T51" fmla="*/ 1079 h 1505"/>
              <a:gd name="T52" fmla="*/ 656 w 1836"/>
              <a:gd name="T53" fmla="*/ 1078 h 1505"/>
              <a:gd name="T54" fmla="*/ 396 w 1836"/>
              <a:gd name="T55" fmla="*/ 844 h 1505"/>
              <a:gd name="T56" fmla="*/ 312 w 1836"/>
              <a:gd name="T57" fmla="*/ 842 h 1505"/>
              <a:gd name="T58" fmla="*/ 277 w 1836"/>
              <a:gd name="T59" fmla="*/ 1123 h 1505"/>
              <a:gd name="T60" fmla="*/ 308 w 1836"/>
              <a:gd name="T61" fmla="*/ 1247 h 1505"/>
              <a:gd name="T62" fmla="*/ 455 w 1836"/>
              <a:gd name="T63" fmla="*/ 1242 h 1505"/>
              <a:gd name="T64" fmla="*/ 373 w 1836"/>
              <a:gd name="T65" fmla="*/ 1277 h 1505"/>
              <a:gd name="T66" fmla="*/ 564 w 1836"/>
              <a:gd name="T67" fmla="*/ 1331 h 1505"/>
              <a:gd name="T68" fmla="*/ 491 w 1836"/>
              <a:gd name="T69" fmla="*/ 1367 h 1505"/>
              <a:gd name="T70" fmla="*/ 596 w 1836"/>
              <a:gd name="T71" fmla="*/ 1317 h 1505"/>
              <a:gd name="T72" fmla="*/ 625 w 1836"/>
              <a:gd name="T73" fmla="*/ 1358 h 1505"/>
              <a:gd name="T74" fmla="*/ 633 w 1836"/>
              <a:gd name="T75" fmla="*/ 1390 h 1505"/>
              <a:gd name="T76" fmla="*/ 726 w 1836"/>
              <a:gd name="T77" fmla="*/ 1366 h 1505"/>
              <a:gd name="T78" fmla="*/ 765 w 1836"/>
              <a:gd name="T79" fmla="*/ 1376 h 1505"/>
              <a:gd name="T80" fmla="*/ 934 w 1836"/>
              <a:gd name="T81" fmla="*/ 1392 h 1505"/>
              <a:gd name="T82" fmla="*/ 867 w 1836"/>
              <a:gd name="T83" fmla="*/ 1473 h 1505"/>
              <a:gd name="T84" fmla="*/ 1062 w 1836"/>
              <a:gd name="T85" fmla="*/ 1410 h 1505"/>
              <a:gd name="T86" fmla="*/ 1023 w 1836"/>
              <a:gd name="T87" fmla="*/ 1432 h 1505"/>
              <a:gd name="T88" fmla="*/ 1044 w 1836"/>
              <a:gd name="T89" fmla="*/ 1473 h 1505"/>
              <a:gd name="T90" fmla="*/ 1111 w 1836"/>
              <a:gd name="T91" fmla="*/ 1366 h 1505"/>
              <a:gd name="T92" fmla="*/ 1107 w 1836"/>
              <a:gd name="T93" fmla="*/ 1422 h 1505"/>
              <a:gd name="T94" fmla="*/ 1207 w 1836"/>
              <a:gd name="T95" fmla="*/ 1403 h 1505"/>
              <a:gd name="T96" fmla="*/ 1201 w 1836"/>
              <a:gd name="T97" fmla="*/ 1386 h 1505"/>
              <a:gd name="T98" fmla="*/ 1321 w 1836"/>
              <a:gd name="T99" fmla="*/ 1298 h 1505"/>
              <a:gd name="T100" fmla="*/ 1349 w 1836"/>
              <a:gd name="T101" fmla="*/ 1293 h 1505"/>
              <a:gd name="T102" fmla="*/ 1413 w 1836"/>
              <a:gd name="T103" fmla="*/ 1336 h 1505"/>
              <a:gd name="T104" fmla="*/ 1396 w 1836"/>
              <a:gd name="T105" fmla="*/ 1248 h 1505"/>
              <a:gd name="T106" fmla="*/ 1412 w 1836"/>
              <a:gd name="T107" fmla="*/ 1262 h 1505"/>
              <a:gd name="T108" fmla="*/ 1508 w 1836"/>
              <a:gd name="T109" fmla="*/ 1101 h 1505"/>
              <a:gd name="T110" fmla="*/ 1593 w 1836"/>
              <a:gd name="T111" fmla="*/ 1172 h 1505"/>
              <a:gd name="T112" fmla="*/ 1538 w 1836"/>
              <a:gd name="T113" fmla="*/ 1154 h 1505"/>
              <a:gd name="T114" fmla="*/ 1538 w 1836"/>
              <a:gd name="T115" fmla="*/ 115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6" h="1505">
                <a:moveTo>
                  <a:pt x="734" y="617"/>
                </a:moveTo>
                <a:cubicBezTo>
                  <a:pt x="754" y="531"/>
                  <a:pt x="831" y="467"/>
                  <a:pt x="923" y="467"/>
                </a:cubicBezTo>
                <a:cubicBezTo>
                  <a:pt x="1015" y="467"/>
                  <a:pt x="1092" y="531"/>
                  <a:pt x="1111" y="617"/>
                </a:cubicBezTo>
                <a:cubicBezTo>
                  <a:pt x="1546" y="617"/>
                  <a:pt x="1546" y="617"/>
                  <a:pt x="1546" y="617"/>
                </a:cubicBezTo>
                <a:cubicBezTo>
                  <a:pt x="1490" y="535"/>
                  <a:pt x="1490" y="535"/>
                  <a:pt x="1490" y="535"/>
                </a:cubicBezTo>
                <a:cubicBezTo>
                  <a:pt x="1519" y="400"/>
                  <a:pt x="1519" y="400"/>
                  <a:pt x="1519" y="400"/>
                </a:cubicBezTo>
                <a:cubicBezTo>
                  <a:pt x="1404" y="325"/>
                  <a:pt x="1404" y="325"/>
                  <a:pt x="1404" y="325"/>
                </a:cubicBezTo>
                <a:cubicBezTo>
                  <a:pt x="1378" y="190"/>
                  <a:pt x="1378" y="190"/>
                  <a:pt x="1378" y="190"/>
                </a:cubicBezTo>
                <a:cubicBezTo>
                  <a:pt x="1243" y="165"/>
                  <a:pt x="1243" y="165"/>
                  <a:pt x="1243" y="165"/>
                </a:cubicBezTo>
                <a:cubicBezTo>
                  <a:pt x="1168" y="50"/>
                  <a:pt x="1168" y="50"/>
                  <a:pt x="1168" y="50"/>
                </a:cubicBezTo>
                <a:cubicBezTo>
                  <a:pt x="1033" y="78"/>
                  <a:pt x="1033" y="78"/>
                  <a:pt x="1033" y="78"/>
                </a:cubicBezTo>
                <a:cubicBezTo>
                  <a:pt x="920" y="0"/>
                  <a:pt x="920" y="0"/>
                  <a:pt x="920" y="0"/>
                </a:cubicBezTo>
                <a:cubicBezTo>
                  <a:pt x="806" y="78"/>
                  <a:pt x="806" y="78"/>
                  <a:pt x="806" y="78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597" y="165"/>
                  <a:pt x="597" y="165"/>
                  <a:pt x="597" y="165"/>
                </a:cubicBezTo>
                <a:cubicBezTo>
                  <a:pt x="462" y="190"/>
                  <a:pt x="462" y="190"/>
                  <a:pt x="462" y="190"/>
                </a:cubicBezTo>
                <a:cubicBezTo>
                  <a:pt x="436" y="325"/>
                  <a:pt x="436" y="325"/>
                  <a:pt x="436" y="32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49" y="535"/>
                  <a:pt x="349" y="535"/>
                  <a:pt x="349" y="535"/>
                </a:cubicBezTo>
                <a:cubicBezTo>
                  <a:pt x="294" y="617"/>
                  <a:pt x="294" y="617"/>
                  <a:pt x="294" y="617"/>
                </a:cubicBezTo>
                <a:lnTo>
                  <a:pt x="734" y="617"/>
                </a:lnTo>
                <a:close/>
                <a:moveTo>
                  <a:pt x="1385" y="478"/>
                </a:moveTo>
                <a:cubicBezTo>
                  <a:pt x="1390" y="493"/>
                  <a:pt x="1396" y="509"/>
                  <a:pt x="1400" y="524"/>
                </a:cubicBezTo>
                <a:cubicBezTo>
                  <a:pt x="1138" y="599"/>
                  <a:pt x="1138" y="599"/>
                  <a:pt x="1138" y="599"/>
                </a:cubicBezTo>
                <a:cubicBezTo>
                  <a:pt x="1136" y="592"/>
                  <a:pt x="1134" y="585"/>
                  <a:pt x="1131" y="578"/>
                </a:cubicBezTo>
                <a:lnTo>
                  <a:pt x="1385" y="478"/>
                </a:lnTo>
                <a:close/>
                <a:moveTo>
                  <a:pt x="1306" y="345"/>
                </a:moveTo>
                <a:cubicBezTo>
                  <a:pt x="1316" y="358"/>
                  <a:pt x="1326" y="370"/>
                  <a:pt x="1335" y="384"/>
                </a:cubicBezTo>
                <a:cubicBezTo>
                  <a:pt x="1109" y="535"/>
                  <a:pt x="1109" y="535"/>
                  <a:pt x="1109" y="535"/>
                </a:cubicBezTo>
                <a:cubicBezTo>
                  <a:pt x="1105" y="529"/>
                  <a:pt x="1100" y="523"/>
                  <a:pt x="1096" y="518"/>
                </a:cubicBezTo>
                <a:lnTo>
                  <a:pt x="1306" y="345"/>
                </a:lnTo>
                <a:close/>
                <a:moveTo>
                  <a:pt x="1190" y="242"/>
                </a:moveTo>
                <a:cubicBezTo>
                  <a:pt x="1203" y="251"/>
                  <a:pt x="1216" y="260"/>
                  <a:pt x="1229" y="270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55" y="480"/>
                  <a:pt x="1049" y="475"/>
                  <a:pt x="1043" y="472"/>
                </a:cubicBezTo>
                <a:lnTo>
                  <a:pt x="1190" y="242"/>
                </a:lnTo>
                <a:close/>
                <a:moveTo>
                  <a:pt x="992" y="392"/>
                </a:moveTo>
                <a:cubicBezTo>
                  <a:pt x="1046" y="180"/>
                  <a:pt x="1046" y="180"/>
                  <a:pt x="1046" y="180"/>
                </a:cubicBezTo>
                <a:cubicBezTo>
                  <a:pt x="1047" y="180"/>
                  <a:pt x="1047" y="180"/>
                  <a:pt x="1048" y="180"/>
                </a:cubicBezTo>
                <a:cubicBezTo>
                  <a:pt x="1063" y="184"/>
                  <a:pt x="1078" y="189"/>
                  <a:pt x="1093" y="194"/>
                </a:cubicBezTo>
                <a:cubicBezTo>
                  <a:pt x="1000" y="450"/>
                  <a:pt x="1000" y="450"/>
                  <a:pt x="1000" y="450"/>
                </a:cubicBezTo>
                <a:cubicBezTo>
                  <a:pt x="993" y="447"/>
                  <a:pt x="986" y="445"/>
                  <a:pt x="979" y="443"/>
                </a:cubicBezTo>
                <a:cubicBezTo>
                  <a:pt x="1048" y="180"/>
                  <a:pt x="1048" y="180"/>
                  <a:pt x="1048" y="180"/>
                </a:cubicBezTo>
                <a:lnTo>
                  <a:pt x="992" y="392"/>
                </a:lnTo>
                <a:close/>
                <a:moveTo>
                  <a:pt x="923" y="164"/>
                </a:moveTo>
                <a:cubicBezTo>
                  <a:pt x="929" y="164"/>
                  <a:pt x="935" y="165"/>
                  <a:pt x="942" y="165"/>
                </a:cubicBezTo>
                <a:cubicBezTo>
                  <a:pt x="931" y="436"/>
                  <a:pt x="931" y="436"/>
                  <a:pt x="931" y="436"/>
                </a:cubicBezTo>
                <a:cubicBezTo>
                  <a:pt x="928" y="436"/>
                  <a:pt x="926" y="436"/>
                  <a:pt x="923" y="436"/>
                </a:cubicBezTo>
                <a:cubicBezTo>
                  <a:pt x="918" y="436"/>
                  <a:pt x="914" y="436"/>
                  <a:pt x="909" y="437"/>
                </a:cubicBezTo>
                <a:cubicBezTo>
                  <a:pt x="893" y="165"/>
                  <a:pt x="893" y="165"/>
                  <a:pt x="893" y="165"/>
                </a:cubicBezTo>
                <a:cubicBezTo>
                  <a:pt x="903" y="165"/>
                  <a:pt x="913" y="164"/>
                  <a:pt x="923" y="164"/>
                </a:cubicBezTo>
                <a:close/>
                <a:moveTo>
                  <a:pt x="787" y="183"/>
                </a:moveTo>
                <a:cubicBezTo>
                  <a:pt x="862" y="445"/>
                  <a:pt x="862" y="445"/>
                  <a:pt x="862" y="445"/>
                </a:cubicBezTo>
                <a:cubicBezTo>
                  <a:pt x="855" y="447"/>
                  <a:pt x="848" y="449"/>
                  <a:pt x="841" y="452"/>
                </a:cubicBezTo>
                <a:cubicBezTo>
                  <a:pt x="741" y="199"/>
                  <a:pt x="741" y="199"/>
                  <a:pt x="741" y="199"/>
                </a:cubicBezTo>
                <a:cubicBezTo>
                  <a:pt x="756" y="193"/>
                  <a:pt x="772" y="188"/>
                  <a:pt x="787" y="183"/>
                </a:cubicBezTo>
                <a:close/>
                <a:moveTo>
                  <a:pt x="647" y="248"/>
                </a:moveTo>
                <a:cubicBezTo>
                  <a:pt x="798" y="474"/>
                  <a:pt x="798" y="474"/>
                  <a:pt x="798" y="474"/>
                </a:cubicBezTo>
                <a:cubicBezTo>
                  <a:pt x="792" y="478"/>
                  <a:pt x="786" y="483"/>
                  <a:pt x="781" y="48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20" y="267"/>
                  <a:pt x="633" y="257"/>
                  <a:pt x="647" y="248"/>
                </a:cubicBezTo>
                <a:close/>
                <a:moveTo>
                  <a:pt x="533" y="354"/>
                </a:moveTo>
                <a:cubicBezTo>
                  <a:pt x="747" y="522"/>
                  <a:pt x="747" y="522"/>
                  <a:pt x="747" y="522"/>
                </a:cubicBezTo>
                <a:cubicBezTo>
                  <a:pt x="742" y="528"/>
                  <a:pt x="738" y="534"/>
                  <a:pt x="734" y="540"/>
                </a:cubicBezTo>
                <a:cubicBezTo>
                  <a:pt x="505" y="393"/>
                  <a:pt x="505" y="393"/>
                  <a:pt x="505" y="393"/>
                </a:cubicBezTo>
                <a:cubicBezTo>
                  <a:pt x="514" y="380"/>
                  <a:pt x="523" y="367"/>
                  <a:pt x="533" y="354"/>
                </a:cubicBezTo>
                <a:close/>
                <a:moveTo>
                  <a:pt x="457" y="490"/>
                </a:moveTo>
                <a:cubicBezTo>
                  <a:pt x="713" y="583"/>
                  <a:pt x="713" y="583"/>
                  <a:pt x="713" y="583"/>
                </a:cubicBezTo>
                <a:cubicBezTo>
                  <a:pt x="710" y="590"/>
                  <a:pt x="708" y="597"/>
                  <a:pt x="706" y="605"/>
                </a:cubicBezTo>
                <a:cubicBezTo>
                  <a:pt x="657" y="591"/>
                  <a:pt x="657" y="591"/>
                  <a:pt x="657" y="591"/>
                </a:cubicBezTo>
                <a:cubicBezTo>
                  <a:pt x="441" y="543"/>
                  <a:pt x="441" y="543"/>
                  <a:pt x="441" y="543"/>
                </a:cubicBezTo>
                <a:cubicBezTo>
                  <a:pt x="445" y="525"/>
                  <a:pt x="451" y="507"/>
                  <a:pt x="457" y="490"/>
                </a:cubicBezTo>
                <a:close/>
                <a:moveTo>
                  <a:pt x="1836" y="636"/>
                </a:moveTo>
                <a:cubicBezTo>
                  <a:pt x="0" y="636"/>
                  <a:pt x="0" y="636"/>
                  <a:pt x="0" y="636"/>
                </a:cubicBezTo>
                <a:cubicBezTo>
                  <a:pt x="98" y="791"/>
                  <a:pt x="98" y="791"/>
                  <a:pt x="98" y="791"/>
                </a:cubicBezTo>
                <a:cubicBezTo>
                  <a:pt x="0" y="946"/>
                  <a:pt x="0" y="946"/>
                  <a:pt x="0" y="946"/>
                </a:cubicBezTo>
                <a:cubicBezTo>
                  <a:pt x="1836" y="946"/>
                  <a:pt x="1836" y="946"/>
                  <a:pt x="1836" y="946"/>
                </a:cubicBezTo>
                <a:cubicBezTo>
                  <a:pt x="1742" y="791"/>
                  <a:pt x="1742" y="791"/>
                  <a:pt x="1742" y="791"/>
                </a:cubicBezTo>
                <a:lnTo>
                  <a:pt x="1836" y="636"/>
                </a:lnTo>
                <a:close/>
                <a:moveTo>
                  <a:pt x="341" y="797"/>
                </a:moveTo>
                <a:cubicBezTo>
                  <a:pt x="341" y="812"/>
                  <a:pt x="338" y="824"/>
                  <a:pt x="332" y="836"/>
                </a:cubicBezTo>
                <a:cubicBezTo>
                  <a:pt x="326" y="847"/>
                  <a:pt x="318" y="855"/>
                  <a:pt x="308" y="861"/>
                </a:cubicBezTo>
                <a:cubicBezTo>
                  <a:pt x="297" y="867"/>
                  <a:pt x="285" y="870"/>
                  <a:pt x="271" y="870"/>
                </a:cubicBezTo>
                <a:cubicBezTo>
                  <a:pt x="228" y="870"/>
                  <a:pt x="228" y="870"/>
                  <a:pt x="228" y="870"/>
                </a:cubicBezTo>
                <a:cubicBezTo>
                  <a:pt x="228" y="710"/>
                  <a:pt x="228" y="710"/>
                  <a:pt x="228" y="710"/>
                </a:cubicBezTo>
                <a:cubicBezTo>
                  <a:pt x="272" y="710"/>
                  <a:pt x="272" y="710"/>
                  <a:pt x="272" y="710"/>
                </a:cubicBezTo>
                <a:cubicBezTo>
                  <a:pt x="285" y="710"/>
                  <a:pt x="297" y="713"/>
                  <a:pt x="308" y="719"/>
                </a:cubicBezTo>
                <a:cubicBezTo>
                  <a:pt x="318" y="725"/>
                  <a:pt x="326" y="733"/>
                  <a:pt x="332" y="745"/>
                </a:cubicBezTo>
                <a:cubicBezTo>
                  <a:pt x="338" y="756"/>
                  <a:pt x="341" y="768"/>
                  <a:pt x="341" y="783"/>
                </a:cubicBezTo>
                <a:lnTo>
                  <a:pt x="341" y="797"/>
                </a:lnTo>
                <a:close/>
                <a:moveTo>
                  <a:pt x="494" y="799"/>
                </a:moveTo>
                <a:cubicBezTo>
                  <a:pt x="494" y="814"/>
                  <a:pt x="491" y="826"/>
                  <a:pt x="486" y="838"/>
                </a:cubicBezTo>
                <a:cubicBezTo>
                  <a:pt x="481" y="849"/>
                  <a:pt x="474" y="857"/>
                  <a:pt x="464" y="863"/>
                </a:cubicBezTo>
                <a:cubicBezTo>
                  <a:pt x="455" y="869"/>
                  <a:pt x="444" y="872"/>
                  <a:pt x="431" y="872"/>
                </a:cubicBezTo>
                <a:cubicBezTo>
                  <a:pt x="413" y="872"/>
                  <a:pt x="398" y="866"/>
                  <a:pt x="386" y="852"/>
                </a:cubicBezTo>
                <a:cubicBezTo>
                  <a:pt x="375" y="839"/>
                  <a:pt x="369" y="821"/>
                  <a:pt x="369" y="798"/>
                </a:cubicBezTo>
                <a:cubicBezTo>
                  <a:pt x="369" y="782"/>
                  <a:pt x="369" y="782"/>
                  <a:pt x="369" y="782"/>
                </a:cubicBezTo>
                <a:cubicBezTo>
                  <a:pt x="369" y="767"/>
                  <a:pt x="371" y="754"/>
                  <a:pt x="377" y="743"/>
                </a:cubicBezTo>
                <a:cubicBezTo>
                  <a:pt x="382" y="731"/>
                  <a:pt x="389" y="723"/>
                  <a:pt x="399" y="717"/>
                </a:cubicBezTo>
                <a:cubicBezTo>
                  <a:pt x="408" y="711"/>
                  <a:pt x="419" y="708"/>
                  <a:pt x="431" y="708"/>
                </a:cubicBezTo>
                <a:cubicBezTo>
                  <a:pt x="444" y="708"/>
                  <a:pt x="454" y="711"/>
                  <a:pt x="464" y="717"/>
                </a:cubicBezTo>
                <a:cubicBezTo>
                  <a:pt x="473" y="723"/>
                  <a:pt x="481" y="731"/>
                  <a:pt x="486" y="742"/>
                </a:cubicBezTo>
                <a:cubicBezTo>
                  <a:pt x="491" y="753"/>
                  <a:pt x="494" y="765"/>
                  <a:pt x="494" y="780"/>
                </a:cubicBezTo>
                <a:lnTo>
                  <a:pt x="494" y="799"/>
                </a:lnTo>
                <a:close/>
                <a:moveTo>
                  <a:pt x="634" y="721"/>
                </a:moveTo>
                <a:cubicBezTo>
                  <a:pt x="579" y="721"/>
                  <a:pt x="579" y="721"/>
                  <a:pt x="579" y="721"/>
                </a:cubicBezTo>
                <a:cubicBezTo>
                  <a:pt x="579" y="870"/>
                  <a:pt x="579" y="870"/>
                  <a:pt x="579" y="870"/>
                </a:cubicBezTo>
                <a:cubicBezTo>
                  <a:pt x="565" y="870"/>
                  <a:pt x="565" y="870"/>
                  <a:pt x="565" y="870"/>
                </a:cubicBezTo>
                <a:cubicBezTo>
                  <a:pt x="565" y="721"/>
                  <a:pt x="565" y="721"/>
                  <a:pt x="565" y="721"/>
                </a:cubicBezTo>
                <a:cubicBezTo>
                  <a:pt x="510" y="721"/>
                  <a:pt x="510" y="721"/>
                  <a:pt x="510" y="721"/>
                </a:cubicBezTo>
                <a:cubicBezTo>
                  <a:pt x="510" y="710"/>
                  <a:pt x="510" y="710"/>
                  <a:pt x="510" y="710"/>
                </a:cubicBezTo>
                <a:cubicBezTo>
                  <a:pt x="634" y="710"/>
                  <a:pt x="634" y="710"/>
                  <a:pt x="634" y="710"/>
                </a:cubicBezTo>
                <a:lnTo>
                  <a:pt x="634" y="721"/>
                </a:lnTo>
                <a:close/>
                <a:moveTo>
                  <a:pt x="835" y="870"/>
                </a:moveTo>
                <a:cubicBezTo>
                  <a:pt x="802" y="870"/>
                  <a:pt x="802" y="870"/>
                  <a:pt x="802" y="870"/>
                </a:cubicBezTo>
                <a:cubicBezTo>
                  <a:pt x="737" y="765"/>
                  <a:pt x="737" y="765"/>
                  <a:pt x="737" y="765"/>
                </a:cubicBezTo>
                <a:cubicBezTo>
                  <a:pt x="737" y="870"/>
                  <a:pt x="737" y="870"/>
                  <a:pt x="737" y="870"/>
                </a:cubicBezTo>
                <a:cubicBezTo>
                  <a:pt x="704" y="870"/>
                  <a:pt x="704" y="870"/>
                  <a:pt x="704" y="870"/>
                </a:cubicBezTo>
                <a:cubicBezTo>
                  <a:pt x="704" y="710"/>
                  <a:pt x="704" y="710"/>
                  <a:pt x="704" y="710"/>
                </a:cubicBezTo>
                <a:cubicBezTo>
                  <a:pt x="737" y="710"/>
                  <a:pt x="737" y="710"/>
                  <a:pt x="737" y="710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02" y="710"/>
                  <a:pt x="802" y="710"/>
                  <a:pt x="802" y="710"/>
                </a:cubicBezTo>
                <a:cubicBezTo>
                  <a:pt x="835" y="710"/>
                  <a:pt x="835" y="710"/>
                  <a:pt x="835" y="710"/>
                </a:cubicBezTo>
                <a:lnTo>
                  <a:pt x="835" y="870"/>
                </a:lnTo>
                <a:close/>
                <a:moveTo>
                  <a:pt x="971" y="870"/>
                </a:moveTo>
                <a:cubicBezTo>
                  <a:pt x="864" y="870"/>
                  <a:pt x="864" y="870"/>
                  <a:pt x="864" y="870"/>
                </a:cubicBezTo>
                <a:cubicBezTo>
                  <a:pt x="864" y="710"/>
                  <a:pt x="864" y="710"/>
                  <a:pt x="864" y="710"/>
                </a:cubicBezTo>
                <a:cubicBezTo>
                  <a:pt x="971" y="710"/>
                  <a:pt x="971" y="710"/>
                  <a:pt x="971" y="710"/>
                </a:cubicBezTo>
                <a:cubicBezTo>
                  <a:pt x="971" y="737"/>
                  <a:pt x="971" y="737"/>
                  <a:pt x="971" y="737"/>
                </a:cubicBezTo>
                <a:cubicBezTo>
                  <a:pt x="897" y="737"/>
                  <a:pt x="897" y="737"/>
                  <a:pt x="897" y="737"/>
                </a:cubicBezTo>
                <a:cubicBezTo>
                  <a:pt x="897" y="775"/>
                  <a:pt x="897" y="775"/>
                  <a:pt x="897" y="775"/>
                </a:cubicBezTo>
                <a:cubicBezTo>
                  <a:pt x="960" y="775"/>
                  <a:pt x="960" y="775"/>
                  <a:pt x="960" y="775"/>
                </a:cubicBezTo>
                <a:cubicBezTo>
                  <a:pt x="960" y="801"/>
                  <a:pt x="960" y="801"/>
                  <a:pt x="960" y="801"/>
                </a:cubicBezTo>
                <a:cubicBezTo>
                  <a:pt x="897" y="801"/>
                  <a:pt x="897" y="801"/>
                  <a:pt x="897" y="801"/>
                </a:cubicBezTo>
                <a:cubicBezTo>
                  <a:pt x="897" y="844"/>
                  <a:pt x="897" y="844"/>
                  <a:pt x="897" y="844"/>
                </a:cubicBezTo>
                <a:cubicBezTo>
                  <a:pt x="971" y="844"/>
                  <a:pt x="971" y="844"/>
                  <a:pt x="971" y="844"/>
                </a:cubicBezTo>
                <a:lnTo>
                  <a:pt x="971" y="870"/>
                </a:lnTo>
                <a:close/>
                <a:moveTo>
                  <a:pt x="1113" y="737"/>
                </a:moveTo>
                <a:cubicBezTo>
                  <a:pt x="1064" y="737"/>
                  <a:pt x="1064" y="737"/>
                  <a:pt x="1064" y="737"/>
                </a:cubicBezTo>
                <a:cubicBezTo>
                  <a:pt x="1064" y="870"/>
                  <a:pt x="1064" y="870"/>
                  <a:pt x="1064" y="870"/>
                </a:cubicBezTo>
                <a:cubicBezTo>
                  <a:pt x="1031" y="870"/>
                  <a:pt x="1031" y="870"/>
                  <a:pt x="1031" y="870"/>
                </a:cubicBezTo>
                <a:cubicBezTo>
                  <a:pt x="1031" y="737"/>
                  <a:pt x="1031" y="737"/>
                  <a:pt x="1031" y="737"/>
                </a:cubicBezTo>
                <a:cubicBezTo>
                  <a:pt x="983" y="737"/>
                  <a:pt x="983" y="737"/>
                  <a:pt x="983" y="737"/>
                </a:cubicBezTo>
                <a:cubicBezTo>
                  <a:pt x="983" y="710"/>
                  <a:pt x="983" y="710"/>
                  <a:pt x="983" y="710"/>
                </a:cubicBezTo>
                <a:cubicBezTo>
                  <a:pt x="1113" y="710"/>
                  <a:pt x="1113" y="710"/>
                  <a:pt x="1113" y="710"/>
                </a:cubicBezTo>
                <a:lnTo>
                  <a:pt x="1113" y="737"/>
                </a:lnTo>
                <a:close/>
                <a:moveTo>
                  <a:pt x="1342" y="870"/>
                </a:moveTo>
                <a:cubicBezTo>
                  <a:pt x="1329" y="870"/>
                  <a:pt x="1329" y="870"/>
                  <a:pt x="1329" y="870"/>
                </a:cubicBezTo>
                <a:cubicBezTo>
                  <a:pt x="1329" y="800"/>
                  <a:pt x="1329" y="800"/>
                  <a:pt x="1329" y="800"/>
                </a:cubicBezTo>
                <a:cubicBezTo>
                  <a:pt x="1330" y="729"/>
                  <a:pt x="1330" y="729"/>
                  <a:pt x="1330" y="729"/>
                </a:cubicBezTo>
                <a:cubicBezTo>
                  <a:pt x="1270" y="870"/>
                  <a:pt x="1270" y="870"/>
                  <a:pt x="1270" y="870"/>
                </a:cubicBezTo>
                <a:cubicBezTo>
                  <a:pt x="1260" y="870"/>
                  <a:pt x="1260" y="870"/>
                  <a:pt x="1260" y="870"/>
                </a:cubicBezTo>
                <a:cubicBezTo>
                  <a:pt x="1200" y="729"/>
                  <a:pt x="1200" y="729"/>
                  <a:pt x="1200" y="729"/>
                </a:cubicBezTo>
                <a:cubicBezTo>
                  <a:pt x="1201" y="800"/>
                  <a:pt x="1201" y="800"/>
                  <a:pt x="1201" y="800"/>
                </a:cubicBezTo>
                <a:cubicBezTo>
                  <a:pt x="1201" y="870"/>
                  <a:pt x="1201" y="870"/>
                  <a:pt x="1201" y="870"/>
                </a:cubicBezTo>
                <a:cubicBezTo>
                  <a:pt x="1188" y="870"/>
                  <a:pt x="1188" y="870"/>
                  <a:pt x="1188" y="870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206" y="710"/>
                  <a:pt x="1206" y="710"/>
                  <a:pt x="1206" y="710"/>
                </a:cubicBezTo>
                <a:cubicBezTo>
                  <a:pt x="1265" y="851"/>
                  <a:pt x="1265" y="851"/>
                  <a:pt x="1265" y="851"/>
                </a:cubicBezTo>
                <a:cubicBezTo>
                  <a:pt x="1324" y="710"/>
                  <a:pt x="1324" y="710"/>
                  <a:pt x="1324" y="710"/>
                </a:cubicBezTo>
                <a:cubicBezTo>
                  <a:pt x="1342" y="710"/>
                  <a:pt x="1342" y="710"/>
                  <a:pt x="1342" y="710"/>
                </a:cubicBezTo>
                <a:lnTo>
                  <a:pt x="1342" y="870"/>
                </a:lnTo>
                <a:close/>
                <a:moveTo>
                  <a:pt x="1476" y="870"/>
                </a:moveTo>
                <a:cubicBezTo>
                  <a:pt x="1383" y="870"/>
                  <a:pt x="1383" y="870"/>
                  <a:pt x="1383" y="87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97" y="710"/>
                  <a:pt x="1397" y="710"/>
                  <a:pt x="1397" y="710"/>
                </a:cubicBezTo>
                <a:cubicBezTo>
                  <a:pt x="1397" y="859"/>
                  <a:pt x="1397" y="859"/>
                  <a:pt x="1397" y="859"/>
                </a:cubicBezTo>
                <a:cubicBezTo>
                  <a:pt x="1476" y="859"/>
                  <a:pt x="1476" y="859"/>
                  <a:pt x="1476" y="859"/>
                </a:cubicBezTo>
                <a:lnTo>
                  <a:pt x="1476" y="870"/>
                </a:lnTo>
                <a:close/>
                <a:moveTo>
                  <a:pt x="1611" y="851"/>
                </a:moveTo>
                <a:cubicBezTo>
                  <a:pt x="1606" y="858"/>
                  <a:pt x="1599" y="863"/>
                  <a:pt x="1588" y="867"/>
                </a:cubicBezTo>
                <a:cubicBezTo>
                  <a:pt x="1578" y="871"/>
                  <a:pt x="1567" y="872"/>
                  <a:pt x="1555" y="872"/>
                </a:cubicBezTo>
                <a:cubicBezTo>
                  <a:pt x="1542" y="872"/>
                  <a:pt x="1531" y="869"/>
                  <a:pt x="1521" y="863"/>
                </a:cubicBezTo>
                <a:cubicBezTo>
                  <a:pt x="1512" y="857"/>
                  <a:pt x="1504" y="849"/>
                  <a:pt x="1499" y="838"/>
                </a:cubicBezTo>
                <a:cubicBezTo>
                  <a:pt x="1493" y="827"/>
                  <a:pt x="1491" y="814"/>
                  <a:pt x="1490" y="800"/>
                </a:cubicBezTo>
                <a:cubicBezTo>
                  <a:pt x="1490" y="780"/>
                  <a:pt x="1490" y="780"/>
                  <a:pt x="1490" y="780"/>
                </a:cubicBezTo>
                <a:cubicBezTo>
                  <a:pt x="1490" y="757"/>
                  <a:pt x="1496" y="740"/>
                  <a:pt x="1507" y="727"/>
                </a:cubicBezTo>
                <a:cubicBezTo>
                  <a:pt x="1519" y="714"/>
                  <a:pt x="1534" y="708"/>
                  <a:pt x="1553" y="708"/>
                </a:cubicBezTo>
                <a:cubicBezTo>
                  <a:pt x="1569" y="708"/>
                  <a:pt x="1582" y="712"/>
                  <a:pt x="1593" y="720"/>
                </a:cubicBezTo>
                <a:cubicBezTo>
                  <a:pt x="1603" y="729"/>
                  <a:pt x="1609" y="740"/>
                  <a:pt x="1610" y="755"/>
                </a:cubicBezTo>
                <a:cubicBezTo>
                  <a:pt x="1597" y="755"/>
                  <a:pt x="1597" y="755"/>
                  <a:pt x="1597" y="755"/>
                </a:cubicBezTo>
                <a:cubicBezTo>
                  <a:pt x="1595" y="743"/>
                  <a:pt x="1590" y="734"/>
                  <a:pt x="1583" y="728"/>
                </a:cubicBezTo>
                <a:cubicBezTo>
                  <a:pt x="1575" y="722"/>
                  <a:pt x="1565" y="719"/>
                  <a:pt x="1553" y="719"/>
                </a:cubicBezTo>
                <a:cubicBezTo>
                  <a:pt x="1538" y="719"/>
                  <a:pt x="1526" y="724"/>
                  <a:pt x="1517" y="735"/>
                </a:cubicBezTo>
                <a:cubicBezTo>
                  <a:pt x="1508" y="746"/>
                  <a:pt x="1504" y="761"/>
                  <a:pt x="1504" y="780"/>
                </a:cubicBezTo>
                <a:cubicBezTo>
                  <a:pt x="1504" y="799"/>
                  <a:pt x="1504" y="799"/>
                  <a:pt x="1504" y="799"/>
                </a:cubicBezTo>
                <a:cubicBezTo>
                  <a:pt x="1504" y="811"/>
                  <a:pt x="1506" y="822"/>
                  <a:pt x="1510" y="832"/>
                </a:cubicBezTo>
                <a:cubicBezTo>
                  <a:pt x="1514" y="841"/>
                  <a:pt x="1520" y="848"/>
                  <a:pt x="1528" y="853"/>
                </a:cubicBezTo>
                <a:cubicBezTo>
                  <a:pt x="1536" y="858"/>
                  <a:pt x="1545" y="861"/>
                  <a:pt x="1555" y="861"/>
                </a:cubicBezTo>
                <a:cubicBezTo>
                  <a:pt x="1567" y="861"/>
                  <a:pt x="1577" y="859"/>
                  <a:pt x="1585" y="855"/>
                </a:cubicBezTo>
                <a:cubicBezTo>
                  <a:pt x="1590" y="853"/>
                  <a:pt x="1594" y="850"/>
                  <a:pt x="1597" y="847"/>
                </a:cubicBezTo>
                <a:cubicBezTo>
                  <a:pt x="1597" y="806"/>
                  <a:pt x="1597" y="806"/>
                  <a:pt x="1597" y="806"/>
                </a:cubicBezTo>
                <a:cubicBezTo>
                  <a:pt x="1554" y="806"/>
                  <a:pt x="1554" y="806"/>
                  <a:pt x="1554" y="806"/>
                </a:cubicBezTo>
                <a:cubicBezTo>
                  <a:pt x="1554" y="794"/>
                  <a:pt x="1554" y="794"/>
                  <a:pt x="1554" y="794"/>
                </a:cubicBezTo>
                <a:cubicBezTo>
                  <a:pt x="1611" y="794"/>
                  <a:pt x="1611" y="794"/>
                  <a:pt x="1611" y="794"/>
                </a:cubicBezTo>
                <a:lnTo>
                  <a:pt x="1611" y="851"/>
                </a:lnTo>
                <a:close/>
                <a:moveTo>
                  <a:pt x="436" y="972"/>
                </a:moveTo>
                <a:cubicBezTo>
                  <a:pt x="462" y="1107"/>
                  <a:pt x="462" y="1107"/>
                  <a:pt x="462" y="1107"/>
                </a:cubicBezTo>
                <a:cubicBezTo>
                  <a:pt x="597" y="1132"/>
                  <a:pt x="597" y="1132"/>
                  <a:pt x="597" y="1132"/>
                </a:cubicBezTo>
                <a:cubicBezTo>
                  <a:pt x="672" y="1247"/>
                  <a:pt x="672" y="1247"/>
                  <a:pt x="672" y="1247"/>
                </a:cubicBezTo>
                <a:cubicBezTo>
                  <a:pt x="806" y="1219"/>
                  <a:pt x="806" y="1219"/>
                  <a:pt x="806" y="1219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1033" y="1219"/>
                  <a:pt x="1033" y="1219"/>
                  <a:pt x="1033" y="1219"/>
                </a:cubicBezTo>
                <a:cubicBezTo>
                  <a:pt x="1168" y="1247"/>
                  <a:pt x="1168" y="1247"/>
                  <a:pt x="1168" y="1247"/>
                </a:cubicBezTo>
                <a:cubicBezTo>
                  <a:pt x="1243" y="1132"/>
                  <a:pt x="1243" y="1132"/>
                  <a:pt x="1243" y="1132"/>
                </a:cubicBezTo>
                <a:cubicBezTo>
                  <a:pt x="1378" y="1107"/>
                  <a:pt x="1378" y="1107"/>
                  <a:pt x="1378" y="1107"/>
                </a:cubicBezTo>
                <a:cubicBezTo>
                  <a:pt x="1404" y="972"/>
                  <a:pt x="1404" y="972"/>
                  <a:pt x="1404" y="972"/>
                </a:cubicBezTo>
                <a:cubicBezTo>
                  <a:pt x="1413" y="965"/>
                  <a:pt x="1413" y="965"/>
                  <a:pt x="1413" y="965"/>
                </a:cubicBezTo>
                <a:cubicBezTo>
                  <a:pt x="427" y="965"/>
                  <a:pt x="427" y="965"/>
                  <a:pt x="427" y="965"/>
                </a:cubicBezTo>
                <a:lnTo>
                  <a:pt x="436" y="972"/>
                </a:lnTo>
                <a:close/>
                <a:moveTo>
                  <a:pt x="923" y="1156"/>
                </a:moveTo>
                <a:cubicBezTo>
                  <a:pt x="859" y="1156"/>
                  <a:pt x="796" y="1144"/>
                  <a:pt x="738" y="1121"/>
                </a:cubicBezTo>
                <a:cubicBezTo>
                  <a:pt x="753" y="1111"/>
                  <a:pt x="772" y="1102"/>
                  <a:pt x="800" y="1102"/>
                </a:cubicBezTo>
                <a:cubicBezTo>
                  <a:pt x="840" y="1102"/>
                  <a:pt x="861" y="1119"/>
                  <a:pt x="877" y="1132"/>
                </a:cubicBezTo>
                <a:cubicBezTo>
                  <a:pt x="892" y="1145"/>
                  <a:pt x="903" y="1153"/>
                  <a:pt x="928" y="1153"/>
                </a:cubicBezTo>
                <a:cubicBezTo>
                  <a:pt x="952" y="1153"/>
                  <a:pt x="963" y="1145"/>
                  <a:pt x="978" y="1132"/>
                </a:cubicBezTo>
                <a:cubicBezTo>
                  <a:pt x="995" y="1119"/>
                  <a:pt x="1016" y="1102"/>
                  <a:pt x="1055" y="1102"/>
                </a:cubicBezTo>
                <a:cubicBezTo>
                  <a:pt x="1081" y="1102"/>
                  <a:pt x="1099" y="1109"/>
                  <a:pt x="1113" y="1118"/>
                </a:cubicBezTo>
                <a:cubicBezTo>
                  <a:pt x="1054" y="1143"/>
                  <a:pt x="989" y="1156"/>
                  <a:pt x="923" y="1156"/>
                </a:cubicBezTo>
                <a:close/>
                <a:moveTo>
                  <a:pt x="623" y="1016"/>
                </a:moveTo>
                <a:cubicBezTo>
                  <a:pt x="638" y="1028"/>
                  <a:pt x="649" y="1037"/>
                  <a:pt x="673" y="1037"/>
                </a:cubicBezTo>
                <a:cubicBezTo>
                  <a:pt x="697" y="1037"/>
                  <a:pt x="708" y="1028"/>
                  <a:pt x="723" y="1016"/>
                </a:cubicBezTo>
                <a:cubicBezTo>
                  <a:pt x="740" y="1002"/>
                  <a:pt x="761" y="985"/>
                  <a:pt x="800" y="985"/>
                </a:cubicBezTo>
                <a:cubicBezTo>
                  <a:pt x="840" y="985"/>
                  <a:pt x="861" y="1002"/>
                  <a:pt x="877" y="1016"/>
                </a:cubicBezTo>
                <a:cubicBezTo>
                  <a:pt x="892" y="1028"/>
                  <a:pt x="903" y="1037"/>
                  <a:pt x="928" y="1037"/>
                </a:cubicBezTo>
                <a:cubicBezTo>
                  <a:pt x="952" y="1037"/>
                  <a:pt x="963" y="1028"/>
                  <a:pt x="978" y="1016"/>
                </a:cubicBezTo>
                <a:cubicBezTo>
                  <a:pt x="995" y="1002"/>
                  <a:pt x="1016" y="985"/>
                  <a:pt x="1055" y="985"/>
                </a:cubicBezTo>
                <a:cubicBezTo>
                  <a:pt x="1094" y="985"/>
                  <a:pt x="1115" y="1002"/>
                  <a:pt x="1132" y="1016"/>
                </a:cubicBezTo>
                <a:cubicBezTo>
                  <a:pt x="1147" y="1028"/>
                  <a:pt x="1158" y="1037"/>
                  <a:pt x="1182" y="1037"/>
                </a:cubicBezTo>
                <a:cubicBezTo>
                  <a:pt x="1207" y="1037"/>
                  <a:pt x="1218" y="1028"/>
                  <a:pt x="1233" y="1016"/>
                </a:cubicBezTo>
                <a:cubicBezTo>
                  <a:pt x="1248" y="1004"/>
                  <a:pt x="1266" y="989"/>
                  <a:pt x="1297" y="986"/>
                </a:cubicBezTo>
                <a:cubicBezTo>
                  <a:pt x="1289" y="994"/>
                  <a:pt x="1282" y="1003"/>
                  <a:pt x="1274" y="1011"/>
                </a:cubicBezTo>
                <a:cubicBezTo>
                  <a:pt x="1247" y="1037"/>
                  <a:pt x="1219" y="1060"/>
                  <a:pt x="1188" y="1079"/>
                </a:cubicBezTo>
                <a:cubicBezTo>
                  <a:pt x="1186" y="1079"/>
                  <a:pt x="1184" y="1079"/>
                  <a:pt x="1182" y="1079"/>
                </a:cubicBezTo>
                <a:cubicBezTo>
                  <a:pt x="1143" y="1079"/>
                  <a:pt x="1122" y="1062"/>
                  <a:pt x="1105" y="1049"/>
                </a:cubicBezTo>
                <a:cubicBezTo>
                  <a:pt x="1090" y="1037"/>
                  <a:pt x="1079" y="1028"/>
                  <a:pt x="1055" y="1028"/>
                </a:cubicBezTo>
                <a:cubicBezTo>
                  <a:pt x="1031" y="1028"/>
                  <a:pt x="1020" y="1037"/>
                  <a:pt x="1005" y="1049"/>
                </a:cubicBezTo>
                <a:cubicBezTo>
                  <a:pt x="988" y="1062"/>
                  <a:pt x="967" y="1079"/>
                  <a:pt x="928" y="1079"/>
                </a:cubicBezTo>
                <a:cubicBezTo>
                  <a:pt x="888" y="1079"/>
                  <a:pt x="867" y="1062"/>
                  <a:pt x="851" y="1049"/>
                </a:cubicBezTo>
                <a:cubicBezTo>
                  <a:pt x="835" y="1037"/>
                  <a:pt x="825" y="1028"/>
                  <a:pt x="800" y="1028"/>
                </a:cubicBezTo>
                <a:cubicBezTo>
                  <a:pt x="776" y="1028"/>
                  <a:pt x="765" y="1037"/>
                  <a:pt x="750" y="1049"/>
                </a:cubicBezTo>
                <a:cubicBezTo>
                  <a:pt x="733" y="1062"/>
                  <a:pt x="712" y="1079"/>
                  <a:pt x="673" y="1079"/>
                </a:cubicBezTo>
                <a:cubicBezTo>
                  <a:pt x="667" y="1079"/>
                  <a:pt x="661" y="1079"/>
                  <a:pt x="656" y="1078"/>
                </a:cubicBezTo>
                <a:cubicBezTo>
                  <a:pt x="626" y="1059"/>
                  <a:pt x="598" y="1037"/>
                  <a:pt x="572" y="1011"/>
                </a:cubicBezTo>
                <a:cubicBezTo>
                  <a:pt x="564" y="1003"/>
                  <a:pt x="556" y="994"/>
                  <a:pt x="549" y="985"/>
                </a:cubicBezTo>
                <a:cubicBezTo>
                  <a:pt x="586" y="986"/>
                  <a:pt x="606" y="1003"/>
                  <a:pt x="623" y="1016"/>
                </a:cubicBezTo>
                <a:close/>
                <a:moveTo>
                  <a:pt x="467" y="736"/>
                </a:moveTo>
                <a:cubicBezTo>
                  <a:pt x="476" y="747"/>
                  <a:pt x="480" y="762"/>
                  <a:pt x="480" y="781"/>
                </a:cubicBezTo>
                <a:cubicBezTo>
                  <a:pt x="480" y="798"/>
                  <a:pt x="480" y="798"/>
                  <a:pt x="480" y="798"/>
                </a:cubicBezTo>
                <a:cubicBezTo>
                  <a:pt x="480" y="818"/>
                  <a:pt x="476" y="833"/>
                  <a:pt x="467" y="844"/>
                </a:cubicBezTo>
                <a:cubicBezTo>
                  <a:pt x="459" y="855"/>
                  <a:pt x="447" y="861"/>
                  <a:pt x="431" y="861"/>
                </a:cubicBezTo>
                <a:cubicBezTo>
                  <a:pt x="416" y="861"/>
                  <a:pt x="404" y="855"/>
                  <a:pt x="396" y="844"/>
                </a:cubicBezTo>
                <a:cubicBezTo>
                  <a:pt x="387" y="833"/>
                  <a:pt x="382" y="818"/>
                  <a:pt x="382" y="799"/>
                </a:cubicBezTo>
                <a:cubicBezTo>
                  <a:pt x="382" y="782"/>
                  <a:pt x="382" y="782"/>
                  <a:pt x="382" y="782"/>
                </a:cubicBezTo>
                <a:cubicBezTo>
                  <a:pt x="382" y="762"/>
                  <a:pt x="387" y="747"/>
                  <a:pt x="396" y="736"/>
                </a:cubicBezTo>
                <a:cubicBezTo>
                  <a:pt x="404" y="725"/>
                  <a:pt x="416" y="720"/>
                  <a:pt x="431" y="720"/>
                </a:cubicBezTo>
                <a:cubicBezTo>
                  <a:pt x="446" y="720"/>
                  <a:pt x="458" y="725"/>
                  <a:pt x="467" y="736"/>
                </a:cubicBezTo>
                <a:close/>
                <a:moveTo>
                  <a:pt x="312" y="738"/>
                </a:moveTo>
                <a:cubicBezTo>
                  <a:pt x="322" y="749"/>
                  <a:pt x="327" y="764"/>
                  <a:pt x="327" y="782"/>
                </a:cubicBezTo>
                <a:cubicBezTo>
                  <a:pt x="327" y="796"/>
                  <a:pt x="327" y="796"/>
                  <a:pt x="327" y="796"/>
                </a:cubicBezTo>
                <a:cubicBezTo>
                  <a:pt x="327" y="816"/>
                  <a:pt x="322" y="831"/>
                  <a:pt x="312" y="842"/>
                </a:cubicBezTo>
                <a:cubicBezTo>
                  <a:pt x="302" y="853"/>
                  <a:pt x="288" y="859"/>
                  <a:pt x="271" y="859"/>
                </a:cubicBezTo>
                <a:cubicBezTo>
                  <a:pt x="241" y="859"/>
                  <a:pt x="241" y="859"/>
                  <a:pt x="241" y="859"/>
                </a:cubicBezTo>
                <a:cubicBezTo>
                  <a:pt x="241" y="721"/>
                  <a:pt x="241" y="721"/>
                  <a:pt x="241" y="721"/>
                </a:cubicBezTo>
                <a:cubicBezTo>
                  <a:pt x="273" y="721"/>
                  <a:pt x="273" y="721"/>
                  <a:pt x="273" y="721"/>
                </a:cubicBezTo>
                <a:cubicBezTo>
                  <a:pt x="289" y="721"/>
                  <a:pt x="302" y="727"/>
                  <a:pt x="312" y="738"/>
                </a:cubicBezTo>
                <a:close/>
                <a:moveTo>
                  <a:pt x="263" y="1133"/>
                </a:moveTo>
                <a:cubicBezTo>
                  <a:pt x="238" y="1098"/>
                  <a:pt x="238" y="1098"/>
                  <a:pt x="238" y="1098"/>
                </a:cubicBezTo>
                <a:cubicBezTo>
                  <a:pt x="252" y="1087"/>
                  <a:pt x="252" y="1087"/>
                  <a:pt x="252" y="1087"/>
                </a:cubicBezTo>
                <a:cubicBezTo>
                  <a:pt x="277" y="1123"/>
                  <a:pt x="277" y="1123"/>
                  <a:pt x="277" y="1123"/>
                </a:cubicBezTo>
                <a:lnTo>
                  <a:pt x="263" y="1133"/>
                </a:lnTo>
                <a:close/>
                <a:moveTo>
                  <a:pt x="308" y="1247"/>
                </a:moveTo>
                <a:cubicBezTo>
                  <a:pt x="292" y="1231"/>
                  <a:pt x="292" y="1231"/>
                  <a:pt x="292" y="1231"/>
                </a:cubicBezTo>
                <a:cubicBezTo>
                  <a:pt x="356" y="1171"/>
                  <a:pt x="356" y="1171"/>
                  <a:pt x="356" y="1171"/>
                </a:cubicBezTo>
                <a:cubicBezTo>
                  <a:pt x="331" y="1157"/>
                  <a:pt x="331" y="1157"/>
                  <a:pt x="331" y="1157"/>
                </a:cubicBezTo>
                <a:cubicBezTo>
                  <a:pt x="344" y="1145"/>
                  <a:pt x="344" y="1145"/>
                  <a:pt x="344" y="1145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0" y="1169"/>
                  <a:pt x="390" y="1169"/>
                  <a:pt x="390" y="1169"/>
                </a:cubicBezTo>
                <a:lnTo>
                  <a:pt x="308" y="1247"/>
                </a:lnTo>
                <a:close/>
                <a:moveTo>
                  <a:pt x="427" y="1291"/>
                </a:moveTo>
                <a:cubicBezTo>
                  <a:pt x="417" y="1303"/>
                  <a:pt x="406" y="1310"/>
                  <a:pt x="396" y="1312"/>
                </a:cubicBezTo>
                <a:cubicBezTo>
                  <a:pt x="386" y="1314"/>
                  <a:pt x="376" y="1312"/>
                  <a:pt x="366" y="1303"/>
                </a:cubicBezTo>
                <a:cubicBezTo>
                  <a:pt x="357" y="1295"/>
                  <a:pt x="352" y="1286"/>
                  <a:pt x="353" y="1276"/>
                </a:cubicBezTo>
                <a:cubicBezTo>
                  <a:pt x="353" y="1265"/>
                  <a:pt x="358" y="1254"/>
                  <a:pt x="368" y="1243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91" y="1215"/>
                  <a:pt x="402" y="1208"/>
                  <a:pt x="412" y="1206"/>
                </a:cubicBezTo>
                <a:cubicBezTo>
                  <a:pt x="422" y="1204"/>
                  <a:pt x="432" y="1207"/>
                  <a:pt x="441" y="1215"/>
                </a:cubicBezTo>
                <a:cubicBezTo>
                  <a:pt x="451" y="1222"/>
                  <a:pt x="455" y="1232"/>
                  <a:pt x="455" y="1242"/>
                </a:cubicBezTo>
                <a:cubicBezTo>
                  <a:pt x="455" y="1253"/>
                  <a:pt x="450" y="1264"/>
                  <a:pt x="440" y="1275"/>
                </a:cubicBezTo>
                <a:lnTo>
                  <a:pt x="427" y="1291"/>
                </a:lnTo>
                <a:close/>
                <a:moveTo>
                  <a:pt x="424" y="1259"/>
                </a:moveTo>
                <a:cubicBezTo>
                  <a:pt x="431" y="1252"/>
                  <a:pt x="434" y="1246"/>
                  <a:pt x="435" y="1241"/>
                </a:cubicBezTo>
                <a:cubicBezTo>
                  <a:pt x="436" y="1236"/>
                  <a:pt x="434" y="1232"/>
                  <a:pt x="430" y="1228"/>
                </a:cubicBezTo>
                <a:cubicBezTo>
                  <a:pt x="426" y="1225"/>
                  <a:pt x="421" y="1224"/>
                  <a:pt x="417" y="1225"/>
                </a:cubicBezTo>
                <a:cubicBezTo>
                  <a:pt x="412" y="1227"/>
                  <a:pt x="407" y="1231"/>
                  <a:pt x="401" y="1237"/>
                </a:cubicBezTo>
                <a:cubicBezTo>
                  <a:pt x="384" y="1259"/>
                  <a:pt x="384" y="1259"/>
                  <a:pt x="384" y="1259"/>
                </a:cubicBezTo>
                <a:cubicBezTo>
                  <a:pt x="378" y="1266"/>
                  <a:pt x="374" y="1272"/>
                  <a:pt x="373" y="1277"/>
                </a:cubicBezTo>
                <a:cubicBezTo>
                  <a:pt x="372" y="1282"/>
                  <a:pt x="374" y="1286"/>
                  <a:pt x="378" y="1290"/>
                </a:cubicBezTo>
                <a:cubicBezTo>
                  <a:pt x="382" y="1293"/>
                  <a:pt x="387" y="1294"/>
                  <a:pt x="391" y="1292"/>
                </a:cubicBezTo>
                <a:cubicBezTo>
                  <a:pt x="396" y="1291"/>
                  <a:pt x="401" y="1286"/>
                  <a:pt x="407" y="1280"/>
                </a:cubicBezTo>
                <a:lnTo>
                  <a:pt x="424" y="1259"/>
                </a:lnTo>
                <a:close/>
                <a:moveTo>
                  <a:pt x="451" y="1366"/>
                </a:moveTo>
                <a:cubicBezTo>
                  <a:pt x="509" y="1268"/>
                  <a:pt x="509" y="1268"/>
                  <a:pt x="509" y="1268"/>
                </a:cubicBezTo>
                <a:cubicBezTo>
                  <a:pt x="539" y="1286"/>
                  <a:pt x="539" y="1286"/>
                  <a:pt x="539" y="1286"/>
                </a:cubicBezTo>
                <a:cubicBezTo>
                  <a:pt x="547" y="1291"/>
                  <a:pt x="554" y="1297"/>
                  <a:pt x="558" y="1305"/>
                </a:cubicBezTo>
                <a:cubicBezTo>
                  <a:pt x="563" y="1313"/>
                  <a:pt x="565" y="1322"/>
                  <a:pt x="564" y="1331"/>
                </a:cubicBezTo>
                <a:cubicBezTo>
                  <a:pt x="564" y="1340"/>
                  <a:pt x="561" y="1350"/>
                  <a:pt x="556" y="1359"/>
                </a:cubicBezTo>
                <a:cubicBezTo>
                  <a:pt x="553" y="1363"/>
                  <a:pt x="553" y="1363"/>
                  <a:pt x="553" y="1363"/>
                </a:cubicBezTo>
                <a:cubicBezTo>
                  <a:pt x="548" y="1372"/>
                  <a:pt x="541" y="1379"/>
                  <a:pt x="533" y="1384"/>
                </a:cubicBezTo>
                <a:cubicBezTo>
                  <a:pt x="525" y="1389"/>
                  <a:pt x="517" y="1391"/>
                  <a:pt x="508" y="1391"/>
                </a:cubicBezTo>
                <a:cubicBezTo>
                  <a:pt x="499" y="1391"/>
                  <a:pt x="490" y="1389"/>
                  <a:pt x="481" y="1384"/>
                </a:cubicBezTo>
                <a:lnTo>
                  <a:pt x="451" y="1366"/>
                </a:lnTo>
                <a:close/>
                <a:moveTo>
                  <a:pt x="519" y="1296"/>
                </a:moveTo>
                <a:cubicBezTo>
                  <a:pt x="481" y="1362"/>
                  <a:pt x="481" y="1362"/>
                  <a:pt x="481" y="1362"/>
                </a:cubicBezTo>
                <a:cubicBezTo>
                  <a:pt x="491" y="1367"/>
                  <a:pt x="491" y="1367"/>
                  <a:pt x="491" y="1367"/>
                </a:cubicBezTo>
                <a:cubicBezTo>
                  <a:pt x="498" y="1372"/>
                  <a:pt x="506" y="1373"/>
                  <a:pt x="513" y="1370"/>
                </a:cubicBezTo>
                <a:cubicBezTo>
                  <a:pt x="520" y="1368"/>
                  <a:pt x="527" y="1361"/>
                  <a:pt x="532" y="1352"/>
                </a:cubicBezTo>
                <a:cubicBezTo>
                  <a:pt x="535" y="1347"/>
                  <a:pt x="535" y="1347"/>
                  <a:pt x="535" y="1347"/>
                </a:cubicBezTo>
                <a:cubicBezTo>
                  <a:pt x="541" y="1337"/>
                  <a:pt x="544" y="1328"/>
                  <a:pt x="543" y="1321"/>
                </a:cubicBezTo>
                <a:cubicBezTo>
                  <a:pt x="541" y="1313"/>
                  <a:pt x="537" y="1307"/>
                  <a:pt x="529" y="1302"/>
                </a:cubicBezTo>
                <a:lnTo>
                  <a:pt x="519" y="1296"/>
                </a:lnTo>
                <a:close/>
                <a:moveTo>
                  <a:pt x="569" y="1429"/>
                </a:moveTo>
                <a:cubicBezTo>
                  <a:pt x="548" y="1420"/>
                  <a:pt x="548" y="1420"/>
                  <a:pt x="548" y="1420"/>
                </a:cubicBezTo>
                <a:cubicBezTo>
                  <a:pt x="596" y="1317"/>
                  <a:pt x="596" y="1317"/>
                  <a:pt x="596" y="1317"/>
                </a:cubicBezTo>
                <a:cubicBezTo>
                  <a:pt x="617" y="1327"/>
                  <a:pt x="617" y="1327"/>
                  <a:pt x="617" y="1327"/>
                </a:cubicBezTo>
                <a:lnTo>
                  <a:pt x="569" y="1429"/>
                </a:lnTo>
                <a:close/>
                <a:moveTo>
                  <a:pt x="690" y="1435"/>
                </a:moveTo>
                <a:cubicBezTo>
                  <a:pt x="685" y="1446"/>
                  <a:pt x="677" y="1454"/>
                  <a:pt x="667" y="1458"/>
                </a:cubicBezTo>
                <a:cubicBezTo>
                  <a:pt x="657" y="1462"/>
                  <a:pt x="646" y="1461"/>
                  <a:pt x="633" y="1457"/>
                </a:cubicBezTo>
                <a:cubicBezTo>
                  <a:pt x="620" y="1452"/>
                  <a:pt x="611" y="1444"/>
                  <a:pt x="606" y="1432"/>
                </a:cubicBezTo>
                <a:cubicBezTo>
                  <a:pt x="601" y="1420"/>
                  <a:pt x="602" y="1406"/>
                  <a:pt x="608" y="1390"/>
                </a:cubicBezTo>
                <a:cubicBezTo>
                  <a:pt x="610" y="1383"/>
                  <a:pt x="610" y="1383"/>
                  <a:pt x="610" y="1383"/>
                </a:cubicBezTo>
                <a:cubicBezTo>
                  <a:pt x="614" y="1373"/>
                  <a:pt x="619" y="1364"/>
                  <a:pt x="625" y="1358"/>
                </a:cubicBezTo>
                <a:cubicBezTo>
                  <a:pt x="632" y="1351"/>
                  <a:pt x="639" y="1347"/>
                  <a:pt x="647" y="1345"/>
                </a:cubicBezTo>
                <a:cubicBezTo>
                  <a:pt x="655" y="1344"/>
                  <a:pt x="664" y="1344"/>
                  <a:pt x="673" y="1347"/>
                </a:cubicBezTo>
                <a:cubicBezTo>
                  <a:pt x="685" y="1352"/>
                  <a:pt x="694" y="1359"/>
                  <a:pt x="699" y="1368"/>
                </a:cubicBezTo>
                <a:cubicBezTo>
                  <a:pt x="704" y="1377"/>
                  <a:pt x="705" y="1388"/>
                  <a:pt x="702" y="1400"/>
                </a:cubicBezTo>
                <a:cubicBezTo>
                  <a:pt x="680" y="1392"/>
                  <a:pt x="680" y="1392"/>
                  <a:pt x="680" y="1392"/>
                </a:cubicBezTo>
                <a:cubicBezTo>
                  <a:pt x="682" y="1385"/>
                  <a:pt x="682" y="1380"/>
                  <a:pt x="680" y="1375"/>
                </a:cubicBezTo>
                <a:cubicBezTo>
                  <a:pt x="678" y="1371"/>
                  <a:pt x="673" y="1368"/>
                  <a:pt x="666" y="1365"/>
                </a:cubicBezTo>
                <a:cubicBezTo>
                  <a:pt x="659" y="1363"/>
                  <a:pt x="653" y="1364"/>
                  <a:pt x="647" y="1367"/>
                </a:cubicBezTo>
                <a:cubicBezTo>
                  <a:pt x="642" y="1371"/>
                  <a:pt x="637" y="1379"/>
                  <a:pt x="633" y="1390"/>
                </a:cubicBezTo>
                <a:cubicBezTo>
                  <a:pt x="630" y="1398"/>
                  <a:pt x="630" y="1398"/>
                  <a:pt x="630" y="1398"/>
                </a:cubicBezTo>
                <a:cubicBezTo>
                  <a:pt x="626" y="1409"/>
                  <a:pt x="625" y="1419"/>
                  <a:pt x="626" y="1425"/>
                </a:cubicBezTo>
                <a:cubicBezTo>
                  <a:pt x="628" y="1432"/>
                  <a:pt x="632" y="1436"/>
                  <a:pt x="640" y="1439"/>
                </a:cubicBezTo>
                <a:cubicBezTo>
                  <a:pt x="647" y="1441"/>
                  <a:pt x="652" y="1442"/>
                  <a:pt x="657" y="1440"/>
                </a:cubicBezTo>
                <a:cubicBezTo>
                  <a:pt x="661" y="1438"/>
                  <a:pt x="665" y="1434"/>
                  <a:pt x="668" y="1427"/>
                </a:cubicBezTo>
                <a:lnTo>
                  <a:pt x="690" y="1435"/>
                </a:lnTo>
                <a:close/>
                <a:moveTo>
                  <a:pt x="721" y="1481"/>
                </a:moveTo>
                <a:cubicBezTo>
                  <a:pt x="699" y="1476"/>
                  <a:pt x="699" y="1476"/>
                  <a:pt x="699" y="1476"/>
                </a:cubicBezTo>
                <a:cubicBezTo>
                  <a:pt x="726" y="1366"/>
                  <a:pt x="726" y="1366"/>
                  <a:pt x="726" y="1366"/>
                </a:cubicBezTo>
                <a:cubicBezTo>
                  <a:pt x="749" y="1371"/>
                  <a:pt x="749" y="1371"/>
                  <a:pt x="749" y="1371"/>
                </a:cubicBezTo>
                <a:lnTo>
                  <a:pt x="721" y="1481"/>
                </a:lnTo>
                <a:close/>
                <a:moveTo>
                  <a:pt x="822" y="1450"/>
                </a:moveTo>
                <a:cubicBezTo>
                  <a:pt x="778" y="1443"/>
                  <a:pt x="778" y="1443"/>
                  <a:pt x="778" y="1443"/>
                </a:cubicBezTo>
                <a:cubicBezTo>
                  <a:pt x="773" y="1473"/>
                  <a:pt x="773" y="1473"/>
                  <a:pt x="773" y="1473"/>
                </a:cubicBezTo>
                <a:cubicBezTo>
                  <a:pt x="825" y="1481"/>
                  <a:pt x="825" y="1481"/>
                  <a:pt x="825" y="1481"/>
                </a:cubicBezTo>
                <a:cubicBezTo>
                  <a:pt x="822" y="1500"/>
                  <a:pt x="822" y="1500"/>
                  <a:pt x="822" y="1500"/>
                </a:cubicBezTo>
                <a:cubicBezTo>
                  <a:pt x="747" y="1488"/>
                  <a:pt x="747" y="1488"/>
                  <a:pt x="747" y="1488"/>
                </a:cubicBezTo>
                <a:cubicBezTo>
                  <a:pt x="765" y="1376"/>
                  <a:pt x="765" y="1376"/>
                  <a:pt x="765" y="1376"/>
                </a:cubicBezTo>
                <a:cubicBezTo>
                  <a:pt x="840" y="1388"/>
                  <a:pt x="840" y="1388"/>
                  <a:pt x="840" y="1388"/>
                </a:cubicBezTo>
                <a:cubicBezTo>
                  <a:pt x="837" y="1407"/>
                  <a:pt x="837" y="1407"/>
                  <a:pt x="837" y="1407"/>
                </a:cubicBezTo>
                <a:cubicBezTo>
                  <a:pt x="785" y="1398"/>
                  <a:pt x="785" y="1398"/>
                  <a:pt x="785" y="1398"/>
                </a:cubicBezTo>
                <a:cubicBezTo>
                  <a:pt x="781" y="1425"/>
                  <a:pt x="781" y="1425"/>
                  <a:pt x="781" y="1425"/>
                </a:cubicBezTo>
                <a:cubicBezTo>
                  <a:pt x="825" y="1432"/>
                  <a:pt x="825" y="1432"/>
                  <a:pt x="825" y="1432"/>
                </a:cubicBezTo>
                <a:lnTo>
                  <a:pt x="822" y="1450"/>
                </a:lnTo>
                <a:close/>
                <a:moveTo>
                  <a:pt x="876" y="1390"/>
                </a:moveTo>
                <a:cubicBezTo>
                  <a:pt x="904" y="1473"/>
                  <a:pt x="904" y="1473"/>
                  <a:pt x="904" y="1473"/>
                </a:cubicBezTo>
                <a:cubicBezTo>
                  <a:pt x="934" y="1392"/>
                  <a:pt x="934" y="1392"/>
                  <a:pt x="934" y="1392"/>
                </a:cubicBezTo>
                <a:cubicBezTo>
                  <a:pt x="965" y="1392"/>
                  <a:pt x="965" y="1392"/>
                  <a:pt x="965" y="1392"/>
                </a:cubicBezTo>
                <a:cubicBezTo>
                  <a:pt x="963" y="1505"/>
                  <a:pt x="963" y="1505"/>
                  <a:pt x="963" y="1505"/>
                </a:cubicBezTo>
                <a:cubicBezTo>
                  <a:pt x="939" y="1505"/>
                  <a:pt x="939" y="1505"/>
                  <a:pt x="939" y="1505"/>
                </a:cubicBezTo>
                <a:cubicBezTo>
                  <a:pt x="940" y="1474"/>
                  <a:pt x="940" y="1474"/>
                  <a:pt x="940" y="1474"/>
                </a:cubicBezTo>
                <a:cubicBezTo>
                  <a:pt x="943" y="1421"/>
                  <a:pt x="943" y="1421"/>
                  <a:pt x="943" y="1421"/>
                </a:cubicBezTo>
                <a:cubicBezTo>
                  <a:pt x="911" y="1504"/>
                  <a:pt x="911" y="1504"/>
                  <a:pt x="911" y="1504"/>
                </a:cubicBezTo>
                <a:cubicBezTo>
                  <a:pt x="895" y="1504"/>
                  <a:pt x="895" y="1504"/>
                  <a:pt x="895" y="1504"/>
                </a:cubicBezTo>
                <a:cubicBezTo>
                  <a:pt x="866" y="1419"/>
                  <a:pt x="866" y="1419"/>
                  <a:pt x="866" y="1419"/>
                </a:cubicBezTo>
                <a:cubicBezTo>
                  <a:pt x="867" y="1473"/>
                  <a:pt x="867" y="1473"/>
                  <a:pt x="867" y="1473"/>
                </a:cubicBezTo>
                <a:cubicBezTo>
                  <a:pt x="867" y="1504"/>
                  <a:pt x="867" y="1504"/>
                  <a:pt x="867" y="1504"/>
                </a:cubicBezTo>
                <a:cubicBezTo>
                  <a:pt x="844" y="1503"/>
                  <a:pt x="844" y="1503"/>
                  <a:pt x="844" y="1503"/>
                </a:cubicBezTo>
                <a:cubicBezTo>
                  <a:pt x="846" y="1390"/>
                  <a:pt x="846" y="1390"/>
                  <a:pt x="846" y="1390"/>
                </a:cubicBezTo>
                <a:lnTo>
                  <a:pt x="876" y="1390"/>
                </a:lnTo>
                <a:close/>
                <a:moveTo>
                  <a:pt x="992" y="1502"/>
                </a:moveTo>
                <a:cubicBezTo>
                  <a:pt x="977" y="1390"/>
                  <a:pt x="977" y="1390"/>
                  <a:pt x="977" y="1390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30" y="1383"/>
                  <a:pt x="1040" y="1384"/>
                  <a:pt x="1048" y="1389"/>
                </a:cubicBezTo>
                <a:cubicBezTo>
                  <a:pt x="1056" y="1393"/>
                  <a:pt x="1060" y="1400"/>
                  <a:pt x="1062" y="1410"/>
                </a:cubicBezTo>
                <a:cubicBezTo>
                  <a:pt x="1062" y="1416"/>
                  <a:pt x="1062" y="1421"/>
                  <a:pt x="1059" y="1425"/>
                </a:cubicBezTo>
                <a:cubicBezTo>
                  <a:pt x="1057" y="1430"/>
                  <a:pt x="1054" y="1434"/>
                  <a:pt x="1049" y="1436"/>
                </a:cubicBezTo>
                <a:cubicBezTo>
                  <a:pt x="1055" y="1437"/>
                  <a:pt x="1060" y="1439"/>
                  <a:pt x="1064" y="1443"/>
                </a:cubicBezTo>
                <a:cubicBezTo>
                  <a:pt x="1067" y="1447"/>
                  <a:pt x="1070" y="1452"/>
                  <a:pt x="1071" y="1459"/>
                </a:cubicBezTo>
                <a:cubicBezTo>
                  <a:pt x="1072" y="1469"/>
                  <a:pt x="1070" y="1478"/>
                  <a:pt x="1064" y="1484"/>
                </a:cubicBezTo>
                <a:cubicBezTo>
                  <a:pt x="1057" y="1491"/>
                  <a:pt x="1048" y="1495"/>
                  <a:pt x="1035" y="1497"/>
                </a:cubicBezTo>
                <a:lnTo>
                  <a:pt x="992" y="1502"/>
                </a:lnTo>
                <a:close/>
                <a:moveTo>
                  <a:pt x="1006" y="1434"/>
                </a:moveTo>
                <a:cubicBezTo>
                  <a:pt x="1023" y="1432"/>
                  <a:pt x="1023" y="1432"/>
                  <a:pt x="1023" y="1432"/>
                </a:cubicBezTo>
                <a:cubicBezTo>
                  <a:pt x="1035" y="1430"/>
                  <a:pt x="1040" y="1425"/>
                  <a:pt x="1039" y="1416"/>
                </a:cubicBezTo>
                <a:cubicBezTo>
                  <a:pt x="1038" y="1411"/>
                  <a:pt x="1036" y="1407"/>
                  <a:pt x="1033" y="1405"/>
                </a:cubicBezTo>
                <a:cubicBezTo>
                  <a:pt x="1030" y="1403"/>
                  <a:pt x="1025" y="1403"/>
                  <a:pt x="1019" y="1404"/>
                </a:cubicBezTo>
                <a:cubicBezTo>
                  <a:pt x="1002" y="1406"/>
                  <a:pt x="1002" y="1406"/>
                  <a:pt x="1002" y="1406"/>
                </a:cubicBezTo>
                <a:lnTo>
                  <a:pt x="1006" y="1434"/>
                </a:lnTo>
                <a:close/>
                <a:moveTo>
                  <a:pt x="1008" y="1450"/>
                </a:moveTo>
                <a:cubicBezTo>
                  <a:pt x="1012" y="1481"/>
                  <a:pt x="1012" y="1481"/>
                  <a:pt x="1012" y="1481"/>
                </a:cubicBezTo>
                <a:cubicBezTo>
                  <a:pt x="1032" y="1478"/>
                  <a:pt x="1032" y="1478"/>
                  <a:pt x="1032" y="1478"/>
                </a:cubicBezTo>
                <a:cubicBezTo>
                  <a:pt x="1037" y="1478"/>
                  <a:pt x="1042" y="1476"/>
                  <a:pt x="1044" y="1473"/>
                </a:cubicBezTo>
                <a:cubicBezTo>
                  <a:pt x="1047" y="1470"/>
                  <a:pt x="1048" y="1466"/>
                  <a:pt x="1047" y="1461"/>
                </a:cubicBezTo>
                <a:cubicBezTo>
                  <a:pt x="1046" y="1451"/>
                  <a:pt x="1040" y="1446"/>
                  <a:pt x="1029" y="1448"/>
                </a:cubicBezTo>
                <a:lnTo>
                  <a:pt x="1008" y="1450"/>
                </a:lnTo>
                <a:close/>
                <a:moveTo>
                  <a:pt x="1129" y="1436"/>
                </a:moveTo>
                <a:cubicBezTo>
                  <a:pt x="1111" y="1441"/>
                  <a:pt x="1111" y="1441"/>
                  <a:pt x="1111" y="1441"/>
                </a:cubicBezTo>
                <a:cubicBezTo>
                  <a:pt x="1122" y="1481"/>
                  <a:pt x="1122" y="1481"/>
                  <a:pt x="1122" y="1481"/>
                </a:cubicBezTo>
                <a:cubicBezTo>
                  <a:pt x="1099" y="1487"/>
                  <a:pt x="1099" y="1487"/>
                  <a:pt x="1099" y="1487"/>
                </a:cubicBezTo>
                <a:cubicBezTo>
                  <a:pt x="1071" y="1377"/>
                  <a:pt x="1071" y="1377"/>
                  <a:pt x="1071" y="1377"/>
                </a:cubicBezTo>
                <a:cubicBezTo>
                  <a:pt x="1111" y="1366"/>
                  <a:pt x="1111" y="1366"/>
                  <a:pt x="1111" y="1366"/>
                </a:cubicBezTo>
                <a:cubicBezTo>
                  <a:pt x="1124" y="1363"/>
                  <a:pt x="1135" y="1363"/>
                  <a:pt x="1143" y="1367"/>
                </a:cubicBezTo>
                <a:cubicBezTo>
                  <a:pt x="1152" y="1371"/>
                  <a:pt x="1158" y="1378"/>
                  <a:pt x="1160" y="1389"/>
                </a:cubicBezTo>
                <a:cubicBezTo>
                  <a:pt x="1162" y="1396"/>
                  <a:pt x="1162" y="1403"/>
                  <a:pt x="1160" y="1409"/>
                </a:cubicBezTo>
                <a:cubicBezTo>
                  <a:pt x="1159" y="1415"/>
                  <a:pt x="1155" y="1420"/>
                  <a:pt x="1149" y="1425"/>
                </a:cubicBezTo>
                <a:cubicBezTo>
                  <a:pt x="1184" y="1463"/>
                  <a:pt x="1184" y="1463"/>
                  <a:pt x="1184" y="1463"/>
                </a:cubicBezTo>
                <a:cubicBezTo>
                  <a:pt x="1185" y="1464"/>
                  <a:pt x="1185" y="1464"/>
                  <a:pt x="1185" y="1464"/>
                </a:cubicBezTo>
                <a:cubicBezTo>
                  <a:pt x="1160" y="1470"/>
                  <a:pt x="1160" y="1470"/>
                  <a:pt x="1160" y="1470"/>
                </a:cubicBezTo>
                <a:lnTo>
                  <a:pt x="1129" y="1436"/>
                </a:lnTo>
                <a:close/>
                <a:moveTo>
                  <a:pt x="1107" y="1422"/>
                </a:moveTo>
                <a:cubicBezTo>
                  <a:pt x="1125" y="1417"/>
                  <a:pt x="1125" y="1417"/>
                  <a:pt x="1125" y="1417"/>
                </a:cubicBezTo>
                <a:cubicBezTo>
                  <a:pt x="1130" y="1416"/>
                  <a:pt x="1134" y="1413"/>
                  <a:pt x="1137" y="1410"/>
                </a:cubicBezTo>
                <a:cubicBezTo>
                  <a:pt x="1139" y="1406"/>
                  <a:pt x="1140" y="1402"/>
                  <a:pt x="1138" y="1396"/>
                </a:cubicBezTo>
                <a:cubicBezTo>
                  <a:pt x="1137" y="1391"/>
                  <a:pt x="1134" y="1388"/>
                  <a:pt x="1131" y="1385"/>
                </a:cubicBezTo>
                <a:cubicBezTo>
                  <a:pt x="1127" y="1383"/>
                  <a:pt x="1122" y="1383"/>
                  <a:pt x="1116" y="1385"/>
                </a:cubicBezTo>
                <a:cubicBezTo>
                  <a:pt x="1098" y="1389"/>
                  <a:pt x="1098" y="1389"/>
                  <a:pt x="1098" y="1389"/>
                </a:cubicBezTo>
                <a:lnTo>
                  <a:pt x="1107" y="1422"/>
                </a:lnTo>
                <a:close/>
                <a:moveTo>
                  <a:pt x="1249" y="1386"/>
                </a:moveTo>
                <a:cubicBezTo>
                  <a:pt x="1207" y="1403"/>
                  <a:pt x="1207" y="1403"/>
                  <a:pt x="1207" y="1403"/>
                </a:cubicBezTo>
                <a:cubicBezTo>
                  <a:pt x="1218" y="1431"/>
                  <a:pt x="1218" y="1431"/>
                  <a:pt x="1218" y="1431"/>
                </a:cubicBezTo>
                <a:cubicBezTo>
                  <a:pt x="1267" y="1412"/>
                  <a:pt x="1267" y="1412"/>
                  <a:pt x="1267" y="1412"/>
                </a:cubicBezTo>
                <a:cubicBezTo>
                  <a:pt x="1274" y="1429"/>
                  <a:pt x="1274" y="1429"/>
                  <a:pt x="1274" y="1429"/>
                </a:cubicBezTo>
                <a:cubicBezTo>
                  <a:pt x="1204" y="1457"/>
                  <a:pt x="1204" y="1457"/>
                  <a:pt x="1204" y="1457"/>
                </a:cubicBezTo>
                <a:cubicBezTo>
                  <a:pt x="1162" y="1352"/>
                  <a:pt x="1162" y="1352"/>
                  <a:pt x="1162" y="1352"/>
                </a:cubicBezTo>
                <a:cubicBezTo>
                  <a:pt x="1232" y="1324"/>
                  <a:pt x="1232" y="1324"/>
                  <a:pt x="1232" y="1324"/>
                </a:cubicBezTo>
                <a:cubicBezTo>
                  <a:pt x="1239" y="1341"/>
                  <a:pt x="1239" y="1341"/>
                  <a:pt x="1239" y="1341"/>
                </a:cubicBezTo>
                <a:cubicBezTo>
                  <a:pt x="1191" y="1361"/>
                  <a:pt x="1191" y="1361"/>
                  <a:pt x="1191" y="1361"/>
                </a:cubicBezTo>
                <a:cubicBezTo>
                  <a:pt x="1201" y="1386"/>
                  <a:pt x="1201" y="1386"/>
                  <a:pt x="1201" y="1386"/>
                </a:cubicBezTo>
                <a:cubicBezTo>
                  <a:pt x="1242" y="1369"/>
                  <a:pt x="1242" y="1369"/>
                  <a:pt x="1242" y="1369"/>
                </a:cubicBezTo>
                <a:lnTo>
                  <a:pt x="1249" y="1386"/>
                </a:lnTo>
                <a:close/>
                <a:moveTo>
                  <a:pt x="1395" y="1362"/>
                </a:moveTo>
                <a:cubicBezTo>
                  <a:pt x="1328" y="1402"/>
                  <a:pt x="1328" y="1402"/>
                  <a:pt x="1328" y="1402"/>
                </a:cubicBezTo>
                <a:cubicBezTo>
                  <a:pt x="1320" y="1389"/>
                  <a:pt x="1320" y="1389"/>
                  <a:pt x="1320" y="1389"/>
                </a:cubicBezTo>
                <a:cubicBezTo>
                  <a:pt x="1332" y="1336"/>
                  <a:pt x="1332" y="1336"/>
                  <a:pt x="1332" y="1336"/>
                </a:cubicBezTo>
                <a:cubicBezTo>
                  <a:pt x="1333" y="1329"/>
                  <a:pt x="1334" y="1323"/>
                  <a:pt x="1334" y="1318"/>
                </a:cubicBezTo>
                <a:cubicBezTo>
                  <a:pt x="1334" y="1314"/>
                  <a:pt x="1333" y="1310"/>
                  <a:pt x="1331" y="1306"/>
                </a:cubicBezTo>
                <a:cubicBezTo>
                  <a:pt x="1328" y="1302"/>
                  <a:pt x="1325" y="1299"/>
                  <a:pt x="1321" y="1298"/>
                </a:cubicBezTo>
                <a:cubicBezTo>
                  <a:pt x="1318" y="1297"/>
                  <a:pt x="1314" y="1298"/>
                  <a:pt x="1310" y="1300"/>
                </a:cubicBezTo>
                <a:cubicBezTo>
                  <a:pt x="1305" y="1303"/>
                  <a:pt x="1303" y="1306"/>
                  <a:pt x="1302" y="1311"/>
                </a:cubicBezTo>
                <a:cubicBezTo>
                  <a:pt x="1302" y="1315"/>
                  <a:pt x="1303" y="1320"/>
                  <a:pt x="1306" y="1325"/>
                </a:cubicBezTo>
                <a:cubicBezTo>
                  <a:pt x="1286" y="1337"/>
                  <a:pt x="1286" y="1337"/>
                  <a:pt x="1286" y="1337"/>
                </a:cubicBezTo>
                <a:cubicBezTo>
                  <a:pt x="1283" y="1331"/>
                  <a:pt x="1281" y="1324"/>
                  <a:pt x="1281" y="1318"/>
                </a:cubicBezTo>
                <a:cubicBezTo>
                  <a:pt x="1281" y="1311"/>
                  <a:pt x="1282" y="1305"/>
                  <a:pt x="1286" y="1299"/>
                </a:cubicBezTo>
                <a:cubicBezTo>
                  <a:pt x="1289" y="1293"/>
                  <a:pt x="1294" y="1288"/>
                  <a:pt x="1301" y="1284"/>
                </a:cubicBezTo>
                <a:cubicBezTo>
                  <a:pt x="1311" y="1278"/>
                  <a:pt x="1320" y="1276"/>
                  <a:pt x="1328" y="1278"/>
                </a:cubicBezTo>
                <a:cubicBezTo>
                  <a:pt x="1337" y="1279"/>
                  <a:pt x="1344" y="1284"/>
                  <a:pt x="1349" y="1293"/>
                </a:cubicBezTo>
                <a:cubicBezTo>
                  <a:pt x="1352" y="1298"/>
                  <a:pt x="1354" y="1303"/>
                  <a:pt x="1354" y="1310"/>
                </a:cubicBezTo>
                <a:cubicBezTo>
                  <a:pt x="1355" y="1316"/>
                  <a:pt x="1354" y="1325"/>
                  <a:pt x="1352" y="1335"/>
                </a:cubicBezTo>
                <a:cubicBezTo>
                  <a:pt x="1344" y="1371"/>
                  <a:pt x="1344" y="1371"/>
                  <a:pt x="1344" y="1371"/>
                </a:cubicBezTo>
                <a:cubicBezTo>
                  <a:pt x="1385" y="1346"/>
                  <a:pt x="1385" y="1346"/>
                  <a:pt x="1385" y="1346"/>
                </a:cubicBezTo>
                <a:lnTo>
                  <a:pt x="1395" y="1362"/>
                </a:lnTo>
                <a:close/>
                <a:moveTo>
                  <a:pt x="1443" y="1267"/>
                </a:moveTo>
                <a:cubicBezTo>
                  <a:pt x="1453" y="1279"/>
                  <a:pt x="1458" y="1291"/>
                  <a:pt x="1458" y="1301"/>
                </a:cubicBezTo>
                <a:cubicBezTo>
                  <a:pt x="1457" y="1312"/>
                  <a:pt x="1452" y="1321"/>
                  <a:pt x="1443" y="1328"/>
                </a:cubicBezTo>
                <a:cubicBezTo>
                  <a:pt x="1433" y="1336"/>
                  <a:pt x="1423" y="1338"/>
                  <a:pt x="1413" y="1336"/>
                </a:cubicBezTo>
                <a:cubicBezTo>
                  <a:pt x="1403" y="1333"/>
                  <a:pt x="1393" y="1326"/>
                  <a:pt x="1383" y="1314"/>
                </a:cubicBezTo>
                <a:cubicBezTo>
                  <a:pt x="1371" y="1298"/>
                  <a:pt x="1371" y="1298"/>
                  <a:pt x="1371" y="1298"/>
                </a:cubicBezTo>
                <a:cubicBezTo>
                  <a:pt x="1361" y="1285"/>
                  <a:pt x="1356" y="1274"/>
                  <a:pt x="1357" y="1263"/>
                </a:cubicBezTo>
                <a:cubicBezTo>
                  <a:pt x="1357" y="1253"/>
                  <a:pt x="1362" y="1244"/>
                  <a:pt x="1371" y="1236"/>
                </a:cubicBezTo>
                <a:cubicBezTo>
                  <a:pt x="1381" y="1229"/>
                  <a:pt x="1391" y="1226"/>
                  <a:pt x="1401" y="1229"/>
                </a:cubicBezTo>
                <a:cubicBezTo>
                  <a:pt x="1411" y="1231"/>
                  <a:pt x="1421" y="1238"/>
                  <a:pt x="1431" y="1250"/>
                </a:cubicBezTo>
                <a:lnTo>
                  <a:pt x="1443" y="1267"/>
                </a:lnTo>
                <a:close/>
                <a:moveTo>
                  <a:pt x="1412" y="1262"/>
                </a:moveTo>
                <a:cubicBezTo>
                  <a:pt x="1406" y="1255"/>
                  <a:pt x="1401" y="1250"/>
                  <a:pt x="1396" y="1248"/>
                </a:cubicBezTo>
                <a:cubicBezTo>
                  <a:pt x="1391" y="1247"/>
                  <a:pt x="1387" y="1247"/>
                  <a:pt x="1383" y="1251"/>
                </a:cubicBezTo>
                <a:cubicBezTo>
                  <a:pt x="1378" y="1254"/>
                  <a:pt x="1376" y="1258"/>
                  <a:pt x="1377" y="1263"/>
                </a:cubicBezTo>
                <a:cubicBezTo>
                  <a:pt x="1377" y="1267"/>
                  <a:pt x="1380" y="1273"/>
                  <a:pt x="1385" y="1280"/>
                </a:cubicBezTo>
                <a:cubicBezTo>
                  <a:pt x="1402" y="1302"/>
                  <a:pt x="1402" y="1302"/>
                  <a:pt x="1402" y="1302"/>
                </a:cubicBezTo>
                <a:cubicBezTo>
                  <a:pt x="1408" y="1309"/>
                  <a:pt x="1413" y="1314"/>
                  <a:pt x="1418" y="1316"/>
                </a:cubicBezTo>
                <a:cubicBezTo>
                  <a:pt x="1423" y="1318"/>
                  <a:pt x="1427" y="1317"/>
                  <a:pt x="1432" y="1314"/>
                </a:cubicBezTo>
                <a:cubicBezTo>
                  <a:pt x="1436" y="1311"/>
                  <a:pt x="1438" y="1307"/>
                  <a:pt x="1437" y="1302"/>
                </a:cubicBezTo>
                <a:cubicBezTo>
                  <a:pt x="1436" y="1297"/>
                  <a:pt x="1433" y="1291"/>
                  <a:pt x="1428" y="1284"/>
                </a:cubicBezTo>
                <a:lnTo>
                  <a:pt x="1412" y="1262"/>
                </a:lnTo>
                <a:close/>
                <a:moveTo>
                  <a:pt x="1527" y="1252"/>
                </a:moveTo>
                <a:cubicBezTo>
                  <a:pt x="1511" y="1267"/>
                  <a:pt x="1511" y="1267"/>
                  <a:pt x="1511" y="1267"/>
                </a:cubicBezTo>
                <a:cubicBezTo>
                  <a:pt x="1451" y="1205"/>
                  <a:pt x="1451" y="1205"/>
                  <a:pt x="1451" y="1205"/>
                </a:cubicBezTo>
                <a:cubicBezTo>
                  <a:pt x="1437" y="1230"/>
                  <a:pt x="1437" y="1230"/>
                  <a:pt x="1437" y="1230"/>
                </a:cubicBezTo>
                <a:cubicBezTo>
                  <a:pt x="1425" y="1217"/>
                  <a:pt x="1425" y="1217"/>
                  <a:pt x="1425" y="1217"/>
                </a:cubicBezTo>
                <a:cubicBezTo>
                  <a:pt x="1447" y="1172"/>
                  <a:pt x="1447" y="1172"/>
                  <a:pt x="1447" y="1172"/>
                </a:cubicBezTo>
                <a:cubicBezTo>
                  <a:pt x="1449" y="1170"/>
                  <a:pt x="1449" y="1170"/>
                  <a:pt x="1449" y="1170"/>
                </a:cubicBezTo>
                <a:lnTo>
                  <a:pt x="1527" y="1252"/>
                </a:lnTo>
                <a:close/>
                <a:moveTo>
                  <a:pt x="1508" y="1101"/>
                </a:moveTo>
                <a:cubicBezTo>
                  <a:pt x="1522" y="1113"/>
                  <a:pt x="1522" y="1113"/>
                  <a:pt x="1522" y="1113"/>
                </a:cubicBezTo>
                <a:cubicBezTo>
                  <a:pt x="1521" y="1114"/>
                  <a:pt x="1521" y="1114"/>
                  <a:pt x="1521" y="1114"/>
                </a:cubicBezTo>
                <a:cubicBezTo>
                  <a:pt x="1515" y="1122"/>
                  <a:pt x="1511" y="1130"/>
                  <a:pt x="1511" y="1138"/>
                </a:cubicBezTo>
                <a:cubicBezTo>
                  <a:pt x="1511" y="1146"/>
                  <a:pt x="1515" y="1154"/>
                  <a:pt x="1521" y="1161"/>
                </a:cubicBezTo>
                <a:cubicBezTo>
                  <a:pt x="1520" y="1152"/>
                  <a:pt x="1522" y="1144"/>
                  <a:pt x="1528" y="1137"/>
                </a:cubicBezTo>
                <a:cubicBezTo>
                  <a:pt x="1534" y="1130"/>
                  <a:pt x="1542" y="1126"/>
                  <a:pt x="1551" y="1126"/>
                </a:cubicBezTo>
                <a:cubicBezTo>
                  <a:pt x="1560" y="1126"/>
                  <a:pt x="1569" y="1129"/>
                  <a:pt x="1578" y="1137"/>
                </a:cubicBezTo>
                <a:cubicBezTo>
                  <a:pt x="1584" y="1141"/>
                  <a:pt x="1588" y="1147"/>
                  <a:pt x="1591" y="1153"/>
                </a:cubicBezTo>
                <a:cubicBezTo>
                  <a:pt x="1593" y="1159"/>
                  <a:pt x="1594" y="1166"/>
                  <a:pt x="1593" y="1172"/>
                </a:cubicBezTo>
                <a:cubicBezTo>
                  <a:pt x="1592" y="1179"/>
                  <a:pt x="1589" y="1185"/>
                  <a:pt x="1584" y="1191"/>
                </a:cubicBezTo>
                <a:cubicBezTo>
                  <a:pt x="1577" y="1200"/>
                  <a:pt x="1567" y="1205"/>
                  <a:pt x="1556" y="1205"/>
                </a:cubicBezTo>
                <a:cubicBezTo>
                  <a:pt x="1545" y="1206"/>
                  <a:pt x="1534" y="1201"/>
                  <a:pt x="1524" y="1193"/>
                </a:cubicBezTo>
                <a:cubicBezTo>
                  <a:pt x="1517" y="1188"/>
                  <a:pt x="1517" y="1188"/>
                  <a:pt x="1517" y="1188"/>
                </a:cubicBezTo>
                <a:cubicBezTo>
                  <a:pt x="1508" y="1180"/>
                  <a:pt x="1501" y="1171"/>
                  <a:pt x="1497" y="1161"/>
                </a:cubicBezTo>
                <a:cubicBezTo>
                  <a:pt x="1492" y="1152"/>
                  <a:pt x="1491" y="1142"/>
                  <a:pt x="1492" y="1132"/>
                </a:cubicBezTo>
                <a:cubicBezTo>
                  <a:pt x="1494" y="1122"/>
                  <a:pt x="1498" y="1113"/>
                  <a:pt x="1506" y="1104"/>
                </a:cubicBezTo>
                <a:lnTo>
                  <a:pt x="1508" y="1101"/>
                </a:lnTo>
                <a:close/>
                <a:moveTo>
                  <a:pt x="1538" y="1154"/>
                </a:moveTo>
                <a:cubicBezTo>
                  <a:pt x="1536" y="1157"/>
                  <a:pt x="1534" y="1160"/>
                  <a:pt x="1534" y="1163"/>
                </a:cubicBezTo>
                <a:cubicBezTo>
                  <a:pt x="1533" y="1167"/>
                  <a:pt x="1534" y="1170"/>
                  <a:pt x="1535" y="1173"/>
                </a:cubicBezTo>
                <a:cubicBezTo>
                  <a:pt x="1541" y="1178"/>
                  <a:pt x="1541" y="1178"/>
                  <a:pt x="1541" y="1178"/>
                </a:cubicBezTo>
                <a:cubicBezTo>
                  <a:pt x="1547" y="1182"/>
                  <a:pt x="1552" y="1185"/>
                  <a:pt x="1557" y="1185"/>
                </a:cubicBezTo>
                <a:cubicBezTo>
                  <a:pt x="1562" y="1186"/>
                  <a:pt x="1567" y="1184"/>
                  <a:pt x="1570" y="1180"/>
                </a:cubicBezTo>
                <a:cubicBezTo>
                  <a:pt x="1573" y="1176"/>
                  <a:pt x="1574" y="1172"/>
                  <a:pt x="1573" y="1167"/>
                </a:cubicBezTo>
                <a:cubicBezTo>
                  <a:pt x="1572" y="1162"/>
                  <a:pt x="1569" y="1158"/>
                  <a:pt x="1564" y="1154"/>
                </a:cubicBezTo>
                <a:cubicBezTo>
                  <a:pt x="1560" y="1150"/>
                  <a:pt x="1555" y="1148"/>
                  <a:pt x="1550" y="1148"/>
                </a:cubicBezTo>
                <a:cubicBezTo>
                  <a:pt x="1545" y="1148"/>
                  <a:pt x="1541" y="1150"/>
                  <a:pt x="1538" y="1154"/>
                </a:cubicBezTo>
                <a:close/>
                <a:moveTo>
                  <a:pt x="1631" y="1051"/>
                </a:moveTo>
                <a:cubicBezTo>
                  <a:pt x="1608" y="1089"/>
                  <a:pt x="1608" y="1089"/>
                  <a:pt x="1608" y="1089"/>
                </a:cubicBezTo>
                <a:cubicBezTo>
                  <a:pt x="1593" y="1079"/>
                  <a:pt x="1593" y="1079"/>
                  <a:pt x="1593" y="1079"/>
                </a:cubicBezTo>
                <a:cubicBezTo>
                  <a:pt x="1615" y="1042"/>
                  <a:pt x="1615" y="1042"/>
                  <a:pt x="1615" y="1042"/>
                </a:cubicBezTo>
                <a:lnTo>
                  <a:pt x="1631" y="105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563174" y="296061"/>
            <a:ext cx="968196" cy="968196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08749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23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Miguel Rodriguez Rojo</cp:lastModifiedBy>
  <cp:revision>16</cp:revision>
  <dcterms:created xsi:type="dcterms:W3CDTF">2016-12-04T16:27:21Z</dcterms:created>
  <dcterms:modified xsi:type="dcterms:W3CDTF">2016-12-05T13:04:56Z</dcterms:modified>
</cp:coreProperties>
</file>