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The object of the game is to reach 50 points faster than the other player while avoiding obstacles that subtract points, or make you lose instantly.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 is a two player racing game. Two players will compete and race to the end of the social media. while trying to avoid screenshots and anything that isnt a thumbs up or heart.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 challenge/obstacle in the game is every time a player collides with a dub, unlike or read, that player will lose one point. If a player collides with a screenshot that player will lose instantly. Each player will have to collect the thumbs up and likes until someone either dies or reaches 50 points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a player reaches the end of the maze first with the most points which is 50 they win the round. If you reach the end with less points you lose.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1900" y="731250"/>
            <a:ext cx="8520600" cy="198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/>
              <a:t> 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Destiny</a:t>
            </a:r>
            <a:r>
              <a:rPr lang="en"/>
              <a:t>, </a:t>
            </a:r>
            <a:r>
              <a:rPr lang="en">
                <a:solidFill>
                  <a:srgbClr val="38761D"/>
                </a:solidFill>
              </a:rPr>
              <a:t>Elias</a:t>
            </a:r>
            <a:r>
              <a:rPr lang="en"/>
              <a:t>, </a:t>
            </a:r>
            <a:r>
              <a:rPr lang="en">
                <a:solidFill>
                  <a:srgbClr val="A64D79"/>
                </a:solidFill>
              </a:rPr>
              <a:t>Angela </a:t>
            </a:r>
          </a:p>
        </p:txBody>
      </p:sp>
      <p:pic>
        <p:nvPicPr>
          <p:cNvPr descr="intro of game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9" y="113825"/>
            <a:ext cx="8754050" cy="49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84975" y="263225"/>
            <a:ext cx="4731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TIME LAPSE GAMI</a:t>
            </a:r>
            <a:r>
              <a:rPr lang="en" sz="12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NG: Angela Gjoka, Elias Pena, Destiny Bermudez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85200C"/>
                </a:solidFill>
              </a:rPr>
              <a:t> </a:t>
            </a:r>
            <a:r>
              <a:rPr lang="en">
                <a:solidFill>
                  <a:srgbClr val="85200C"/>
                </a:solidFill>
              </a:rPr>
              <a:t>What is the objective of the game?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61900" y="11595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2731825" y="3037725"/>
            <a:ext cx="4097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1017725"/>
            <a:ext cx="8366200" cy="36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6D7A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6950" y="75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What type of game is it?</a:t>
            </a:r>
          </a:p>
        </p:txBody>
      </p:sp>
      <p:pic>
        <p:nvPicPr>
          <p:cNvPr descr="screennnn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" y="789675"/>
            <a:ext cx="8520599" cy="41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27BA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How the player will interact with your game?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Player 1 will interact with the keyboard by using the up arrow for up, down arrow for down, left arrow for left,and right arrow for right. Player 2 will interact with the keyboard also by using the key “W” for up, “S” for down, “D” for right, and “A” for left.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195175" y="3628200"/>
            <a:ext cx="4097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12" y="3082637"/>
            <a:ext cx="25622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669950" y="3798925"/>
            <a:ext cx="4097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75" y="3147425"/>
            <a:ext cx="27432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1875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0B5394"/>
                </a:solidFill>
              </a:rPr>
              <a:t> </a:t>
            </a:r>
            <a:r>
              <a:rPr lang="en" sz="2200">
                <a:solidFill>
                  <a:srgbClr val="0B5394"/>
                </a:solidFill>
              </a:rPr>
              <a:t>What are some of the challenges and or obstacles in the game?</a:t>
            </a:r>
          </a:p>
        </p:txBody>
      </p:sp>
      <p:pic>
        <p:nvPicPr>
          <p:cNvPr descr="Captur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725"/>
            <a:ext cx="8711349" cy="44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D7E6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76525" y="153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How do you win? How do you lose?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41625" y="3386325"/>
            <a:ext cx="4097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JAJSJDJDJ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50" y="726050"/>
            <a:ext cx="8864174" cy="425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