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90E27-5594-4B77-A4AB-4DA810362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87889B-8E16-40D2-8442-2771E92CB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FF926-4095-4196-A871-16B3A669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C54A-2BAC-4DD2-8FE8-7928B3AF7430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A9445-9641-44E6-B734-B052CD0C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C12514-9B6A-4F3B-87F3-5441BCEF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3282-4100-4B18-AFCE-486600D26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4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B39E2-4614-415D-BC7E-E14A45BF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953859-13E9-423E-83DE-76FF9B894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10FF0-63EE-415D-8BF1-15FFE400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C54A-2BAC-4DD2-8FE8-7928B3AF7430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EB49D-E9BC-4699-A92D-89413563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399857-4FDD-4EB3-9B59-E8C7850F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3282-4100-4B18-AFCE-486600D26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26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22CF11-21C6-4F7A-B69B-3AFB0CE4D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0B8AC-FCA1-4031-B21D-C7AEA111C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00924-143A-411C-83E1-738BF9DB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C54A-2BAC-4DD2-8FE8-7928B3AF7430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7CD8E0-4CC9-4E8F-A2D6-CBB98328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E144F3-5458-4608-A2CE-785705FB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3282-4100-4B18-AFCE-486600D26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3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003E6-8F81-4B1B-BCC7-28768B5F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3C5B41-9BB4-4136-BE5D-5D1519B87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B9FB29-23B9-4285-88EF-5900DFAF5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C54A-2BAC-4DD2-8FE8-7928B3AF7430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C8BDDB-4A69-4A00-B1CF-5813B1720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247772-EE3F-448F-8B34-BAA58177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3282-4100-4B18-AFCE-486600D26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29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4BF9B-EDE1-4A36-B96C-DED1D839E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6F41F7-F0C4-482B-ADF1-4752214F3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34F617-7621-437F-8324-D9552FF2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C54A-2BAC-4DD2-8FE8-7928B3AF7430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AC5BD-53C3-49E6-ABF8-93536727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CAE45-40E3-4C62-91A6-539691AC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3282-4100-4B18-AFCE-486600D26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59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EBEAE-1390-4108-9502-84A54FE33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FEB80-94D9-4C8C-B269-D6FF51CB8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923C2A-C7D7-42C3-89A3-178D4E44D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D65661-E817-4774-910D-E7FFA2EF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C54A-2BAC-4DD2-8FE8-7928B3AF7430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17A1F5-C7EE-4D51-803D-DEF9ED005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E9BCFD-59D4-4B18-A94E-92E43C51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3282-4100-4B18-AFCE-486600D26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94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EDCDD-2019-4A85-AD84-6D810580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0F6430-98DA-4F7F-8C6B-E2F010C66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9F155F-10DE-4A04-9656-10BF7393E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8721A5-DEF5-44F3-9B47-978F3F513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190734-C21C-45A0-B6C6-815EED958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F84E38-5E09-4C59-AC6D-5D701C046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C54A-2BAC-4DD2-8FE8-7928B3AF7430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5C0E74-7E26-4A91-90AD-947F32B4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B4D81D-0EBA-433B-8604-BE4195A2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3282-4100-4B18-AFCE-486600D26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65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47173-1EBF-4743-B941-BFA1C3DE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54729F-D1DB-4D61-8CF6-7FAFFAAC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C54A-2BAC-4DD2-8FE8-7928B3AF7430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ADC755-24F1-484A-B8F6-F48F3E29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82F95F-36E2-47AD-AF5D-126D3BFA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3282-4100-4B18-AFCE-486600D26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82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EB1C05-4049-4069-A994-FDAEE2A5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C54A-2BAC-4DD2-8FE8-7928B3AF7430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8E2494-1F04-41A8-811A-D88B4768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24D3D4-9256-4B24-B06C-2E1734EC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3282-4100-4B18-AFCE-486600D26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86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719A6-F480-4C10-A439-E1067080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A67362-EA51-4276-A902-5B89507FF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84955B-DB6B-4B2F-B538-AF5A542BB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1A0EB3-492A-490C-BDBD-E130ED83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C54A-2BAC-4DD2-8FE8-7928B3AF7430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D88F41-5B5E-47B7-B00F-ED2F91C1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DF4E77-0EDF-43D5-8F59-08479578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3282-4100-4B18-AFCE-486600D26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50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020DC-2DB3-49F4-B91B-1265B736B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F0D384-8314-4AF7-B2BD-B161DEEE7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8B078-CF71-4492-A5B5-9D9D2CF34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E94D9C-6E41-4739-86C5-98035AA45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C54A-2BAC-4DD2-8FE8-7928B3AF7430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8A4E08-B6D2-4E54-9B16-CAA1DDB3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E1D13A-43CC-4CB0-A98E-9320775E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3282-4100-4B18-AFCE-486600D26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03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08E649-B441-4BAC-A149-FDD4452E1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01BA59-98CF-4CE1-A66F-076A88E55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BC3F8-6247-40A5-81AD-29B2CB302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2C54A-2BAC-4DD2-8FE8-7928B3AF7430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E4036-96B8-4E86-9D66-E88BD2B1D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AC1C39-5225-41BD-B1A1-DC6906D46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33282-4100-4B18-AFCE-486600D26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78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BA21771C-40DA-4AB5-B63D-10BD0CCDF67A}"/>
              </a:ext>
            </a:extLst>
          </p:cNvPr>
          <p:cNvSpPr>
            <a:spLocks noChangeAspect="1"/>
          </p:cNvSpPr>
          <p:nvPr/>
        </p:nvSpPr>
        <p:spPr>
          <a:xfrm>
            <a:off x="3389152" y="796954"/>
            <a:ext cx="2052000" cy="2052000"/>
          </a:xfrm>
          <a:prstGeom prst="ellipse">
            <a:avLst/>
          </a:prstGeom>
          <a:solidFill>
            <a:srgbClr val="EAEAE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stand light icon에 대한 이미지 검색결과">
            <a:extLst>
              <a:ext uri="{FF2B5EF4-FFF2-40B4-BE49-F238E27FC236}">
                <a16:creationId xmlns:a16="http://schemas.microsoft.com/office/drawing/2014/main" id="{96753DC7-972E-4597-81D1-32A167819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463" y="1101626"/>
            <a:ext cx="1442655" cy="144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F02B31-4781-4F20-9D93-3D54FA8CF4A9}"/>
              </a:ext>
            </a:extLst>
          </p:cNvPr>
          <p:cNvSpPr/>
          <p:nvPr/>
        </p:nvSpPr>
        <p:spPr>
          <a:xfrm>
            <a:off x="1728381" y="3483431"/>
            <a:ext cx="8411500" cy="1750714"/>
          </a:xfrm>
          <a:prstGeom prst="rect">
            <a:avLst/>
          </a:prstGeom>
          <a:solidFill>
            <a:srgbClr val="EAEAE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10" descr="stand light icon에 대한 이미지 검색결과">
            <a:extLst>
              <a:ext uri="{FF2B5EF4-FFF2-40B4-BE49-F238E27FC236}">
                <a16:creationId xmlns:a16="http://schemas.microsoft.com/office/drawing/2014/main" id="{DE58AA30-D007-464A-8BFF-400498043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993" y="3685835"/>
            <a:ext cx="1345906" cy="134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22DFBA-D44C-4710-B3F8-8ED1D340D71B}"/>
              </a:ext>
            </a:extLst>
          </p:cNvPr>
          <p:cNvSpPr txBox="1"/>
          <p:nvPr/>
        </p:nvSpPr>
        <p:spPr>
          <a:xfrm>
            <a:off x="4607202" y="4011846"/>
            <a:ext cx="5798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My</a:t>
            </a:r>
            <a:r>
              <a:rPr lang="ko-KR" altLang="en-US" sz="48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en-US" altLang="ko-KR" sz="48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Little Stand</a:t>
            </a:r>
            <a:endParaRPr lang="ko-KR" altLang="en-US" sz="48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C5BAB8-F144-4924-A806-090327909A61}"/>
              </a:ext>
            </a:extLst>
          </p:cNvPr>
          <p:cNvSpPr/>
          <p:nvPr/>
        </p:nvSpPr>
        <p:spPr>
          <a:xfrm rot="18893029">
            <a:off x="5030522" y="1512107"/>
            <a:ext cx="54398" cy="4033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FB869B-152F-4C1F-952A-D7F4255FEBD0}"/>
              </a:ext>
            </a:extLst>
          </p:cNvPr>
          <p:cNvSpPr/>
          <p:nvPr/>
        </p:nvSpPr>
        <p:spPr>
          <a:xfrm rot="19773772">
            <a:off x="4856353" y="1645845"/>
            <a:ext cx="54398" cy="4033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E046BA-FAFB-4BB0-968D-FF5985695CAB}"/>
              </a:ext>
            </a:extLst>
          </p:cNvPr>
          <p:cNvSpPr/>
          <p:nvPr/>
        </p:nvSpPr>
        <p:spPr>
          <a:xfrm rot="20604367">
            <a:off x="4663661" y="1748633"/>
            <a:ext cx="54398" cy="4033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EAF434A-73BA-4CEB-845B-AD14391CA3EB}"/>
              </a:ext>
            </a:extLst>
          </p:cNvPr>
          <p:cNvSpPr/>
          <p:nvPr/>
        </p:nvSpPr>
        <p:spPr>
          <a:xfrm rot="19571045">
            <a:off x="3351491" y="4280540"/>
            <a:ext cx="85211" cy="1503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A741FB-71BA-436F-97B2-E68338A6F67C}"/>
              </a:ext>
            </a:extLst>
          </p:cNvPr>
          <p:cNvSpPr/>
          <p:nvPr/>
        </p:nvSpPr>
        <p:spPr>
          <a:xfrm rot="20401640">
            <a:off x="3184918" y="4366956"/>
            <a:ext cx="85209" cy="1503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4CBEA1-C490-485D-B981-11E5EEF62988}"/>
              </a:ext>
            </a:extLst>
          </p:cNvPr>
          <p:cNvSpPr/>
          <p:nvPr/>
        </p:nvSpPr>
        <p:spPr>
          <a:xfrm>
            <a:off x="5585257" y="557471"/>
            <a:ext cx="2802963" cy="2338132"/>
          </a:xfrm>
          <a:prstGeom prst="rect">
            <a:avLst/>
          </a:prstGeom>
          <a:solidFill>
            <a:srgbClr val="EAEAE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EAEA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C27A9B-2D6B-4350-899A-5B55FEF52ED2}"/>
              </a:ext>
            </a:extLst>
          </p:cNvPr>
          <p:cNvSpPr/>
          <p:nvPr/>
        </p:nvSpPr>
        <p:spPr>
          <a:xfrm rot="18713048">
            <a:off x="3528119" y="4166966"/>
            <a:ext cx="85211" cy="1503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803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배달의민족 한나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강민섭</dc:creator>
  <cp:lastModifiedBy>강민섭</cp:lastModifiedBy>
  <cp:revision>5</cp:revision>
  <dcterms:created xsi:type="dcterms:W3CDTF">2017-11-13T05:47:15Z</dcterms:created>
  <dcterms:modified xsi:type="dcterms:W3CDTF">2017-11-13T07:23:41Z</dcterms:modified>
</cp:coreProperties>
</file>