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dd51d61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dd51d6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dd51d61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dd51d6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dd51d61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dd51d6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dd51d61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dd51d6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dd51d6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dd51d6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dd51d61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dd51d6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dd51d6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dd51d6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dd51d61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dd51d61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dd51d6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dd51d6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dd51d730_2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dd51d730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e03fec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e03fec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e03fec3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e03fec3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dd51d6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dd51d6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e03fec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e03fe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dd51d6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dd51d6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lastní rozvržení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2289250"/>
            <a:ext cx="8520600" cy="9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262626"/>
                </a:solidFill>
              </a:rPr>
              <a:t>Administrátorky</a:t>
            </a:r>
            <a:r>
              <a:rPr lang="en" sz="5300"/>
              <a:t>​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7085625" y="3551900"/>
            <a:ext cx="19323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Victoria Uelskaya </a:t>
            </a:r>
            <a:endParaRPr sz="14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Valentína Šušolová</a:t>
            </a:r>
            <a:endParaRPr sz="14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Maria Chernaya </a:t>
            </a:r>
            <a:endParaRPr sz="14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Eliška Peníšková </a:t>
            </a:r>
            <a:endParaRPr sz="14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Katarína Deďová</a:t>
            </a:r>
            <a:endParaRPr b="1" sz="1400">
              <a:solidFill>
                <a:srgbClr val="6370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850" y="378200"/>
            <a:ext cx="1498225" cy="14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89125" y="453850"/>
            <a:ext cx="1575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4IT474​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ZS 2019/2020​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38" y="192763"/>
            <a:ext cx="8001925" cy="32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38" y="3419613"/>
            <a:ext cx="8001926" cy="153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25" y="312325"/>
            <a:ext cx="8301948" cy="31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25" y="3463475"/>
            <a:ext cx="8301949" cy="136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475"/>
            <a:ext cx="8839200" cy="258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9477" r="0" t="0"/>
          <a:stretch/>
        </p:blipFill>
        <p:spPr>
          <a:xfrm>
            <a:off x="7984200" y="1777550"/>
            <a:ext cx="1007400" cy="2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8850"/>
            <a:ext cx="8839200" cy="264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163"/>
            <a:ext cx="8839201" cy="311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250"/>
            <a:ext cx="8839201" cy="286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5950"/>
            <a:ext cx="8839200" cy="121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750100" y="185950"/>
            <a:ext cx="80823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 targety: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878675" y="1300850"/>
            <a:ext cx="7953600" cy="29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Administrace aktualit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Administrace textových informaci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Přehled objednávek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Registrace uživatelů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Správa uživatelů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Uživatelská administrace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Zapomenuté heslo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4209650"/>
            <a:ext cx="875833" cy="8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75" y="368925"/>
            <a:ext cx="8025252" cy="44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25" y="96425"/>
            <a:ext cx="7727650" cy="47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3045"/>
            <a:ext cx="898425" cy="88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Časová náročnost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00" y="3975500"/>
            <a:ext cx="1042400" cy="10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49" y="332149"/>
            <a:ext cx="8017651" cy="4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00" y="278313"/>
            <a:ext cx="7854801" cy="45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966575" y="1024391"/>
            <a:ext cx="28785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Odhadovaný čas</a:t>
            </a:r>
            <a:endParaRPr/>
          </a:p>
        </p:txBody>
      </p:sp>
      <p:cxnSp>
        <p:nvCxnSpPr>
          <p:cNvPr id="101" name="Google Shape;101;p21"/>
          <p:cNvCxnSpPr/>
          <p:nvPr/>
        </p:nvCxnSpPr>
        <p:spPr>
          <a:xfrm>
            <a:off x="4572000" y="1638841"/>
            <a:ext cx="0" cy="27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6055900" y="1024391"/>
            <a:ext cx="13140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Realita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1617950" y="2697816"/>
            <a:ext cx="1626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7,26 MDs</a:t>
            </a:r>
            <a:endParaRPr sz="2400"/>
          </a:p>
        </p:txBody>
      </p:sp>
      <p:sp>
        <p:nvSpPr>
          <p:cNvPr id="104" name="Google Shape;104;p21"/>
          <p:cNvSpPr txBox="1"/>
          <p:nvPr/>
        </p:nvSpPr>
        <p:spPr>
          <a:xfrm>
            <a:off x="5979700" y="2697816"/>
            <a:ext cx="1626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8,81</a:t>
            </a:r>
            <a:r>
              <a:rPr lang="en" sz="2400"/>
              <a:t> MDs</a:t>
            </a:r>
            <a:endParaRPr sz="2400"/>
          </a:p>
        </p:txBody>
      </p:sp>
      <p:sp>
        <p:nvSpPr>
          <p:cNvPr id="105" name="Google Shape;105;p21"/>
          <p:cNvSpPr/>
          <p:nvPr/>
        </p:nvSpPr>
        <p:spPr>
          <a:xfrm>
            <a:off x="1538000" y="2193541"/>
            <a:ext cx="1626300" cy="1626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899750" y="2193541"/>
            <a:ext cx="1626300" cy="1626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63" y="185825"/>
            <a:ext cx="1024075" cy="10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370125" y="1837300"/>
            <a:ext cx="44604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Tabulka trasovatelnosti​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001075" y="2571750"/>
            <a:ext cx="1505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Est. hours 17,82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0" y="4039800"/>
            <a:ext cx="1042400" cy="10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