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2" r:id="rId5"/>
    <p:sldId id="275" r:id="rId6"/>
    <p:sldId id="289" r:id="rId7"/>
    <p:sldId id="303" r:id="rId8"/>
    <p:sldId id="305" r:id="rId9"/>
    <p:sldId id="279" r:id="rId10"/>
    <p:sldId id="280" r:id="rId11"/>
    <p:sldId id="290" r:id="rId12"/>
    <p:sldId id="291" r:id="rId13"/>
    <p:sldId id="293" r:id="rId14"/>
    <p:sldId id="285" r:id="rId15"/>
    <p:sldId id="294" r:id="rId16"/>
    <p:sldId id="297" r:id="rId17"/>
    <p:sldId id="327" r:id="rId18"/>
    <p:sldId id="328" r:id="rId19"/>
    <p:sldId id="300" r:id="rId20"/>
    <p:sldId id="325" r:id="rId21"/>
    <p:sldId id="307" r:id="rId22"/>
    <p:sldId id="326" r:id="rId23"/>
    <p:sldId id="329" r:id="rId24"/>
    <p:sldId id="292" r:id="rId25"/>
    <p:sldId id="331" r:id="rId26"/>
    <p:sldId id="306" r:id="rId27"/>
    <p:sldId id="309" r:id="rId28"/>
    <p:sldId id="310" r:id="rId29"/>
    <p:sldId id="312" r:id="rId30"/>
    <p:sldId id="313" r:id="rId31"/>
    <p:sldId id="314" r:id="rId32"/>
    <p:sldId id="315" r:id="rId33"/>
    <p:sldId id="317" r:id="rId34"/>
    <p:sldId id="320" r:id="rId35"/>
    <p:sldId id="321" r:id="rId36"/>
    <p:sldId id="322" r:id="rId37"/>
    <p:sldId id="323" r:id="rId38"/>
    <p:sldId id="324" r:id="rId39"/>
    <p:sldId id="333" r:id="rId40"/>
    <p:sldId id="301" r:id="rId41"/>
    <p:sldId id="335" r:id="rId42"/>
    <p:sldId id="336" r:id="rId43"/>
    <p:sldId id="337" r:id="rId44"/>
    <p:sldId id="338" r:id="rId45"/>
    <p:sldId id="342" r:id="rId46"/>
    <p:sldId id="344" r:id="rId47"/>
    <p:sldId id="345" r:id="rId48"/>
    <p:sldId id="346" r:id="rId49"/>
    <p:sldId id="347" r:id="rId50"/>
    <p:sldId id="348" r:id="rId51"/>
    <p:sldId id="351" r:id="rId52"/>
    <p:sldId id="349" r:id="rId53"/>
    <p:sldId id="350" r:id="rId54"/>
    <p:sldId id="353" r:id="rId55"/>
    <p:sldId id="354" r:id="rId56"/>
    <p:sldId id="355" r:id="rId57"/>
    <p:sldId id="332" r:id="rId58"/>
    <p:sldId id="287" r:id="rId59"/>
    <p:sldId id="288" r:id="rId60"/>
    <p:sldId id="27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1F9740-2BC4-4BAF-95F0-96DDA551D738}">
          <p14:sldIdLst>
            <p14:sldId id="302"/>
          </p14:sldIdLst>
        </p14:section>
        <p14:section name="Introduction" id="{E9F688C2-ACE5-47FD-987A-74F1E499D3E4}">
          <p14:sldIdLst>
            <p14:sldId id="275"/>
            <p14:sldId id="289"/>
            <p14:sldId id="303"/>
            <p14:sldId id="305"/>
            <p14:sldId id="279"/>
            <p14:sldId id="280"/>
            <p14:sldId id="290"/>
            <p14:sldId id="291"/>
            <p14:sldId id="293"/>
          </p14:sldIdLst>
        </p14:section>
        <p14:section name="Aims" id="{AFEA1E4B-6D7F-4934-8013-4712C30FF681}">
          <p14:sldIdLst>
            <p14:sldId id="285"/>
            <p14:sldId id="294"/>
          </p14:sldIdLst>
        </p14:section>
        <p14:section name="The plan" id="{2ACE40C7-621E-4D12-BED4-FFB90D944993}">
          <p14:sldIdLst>
            <p14:sldId id="297"/>
          </p14:sldIdLst>
        </p14:section>
        <p14:section name="The problem" id="{F012811C-58EB-4367-9CAC-52B349EB3CC8}">
          <p14:sldIdLst>
            <p14:sldId id="327"/>
            <p14:sldId id="328"/>
            <p14:sldId id="300"/>
            <p14:sldId id="325"/>
            <p14:sldId id="307"/>
            <p14:sldId id="326"/>
            <p14:sldId id="329"/>
            <p14:sldId id="292"/>
            <p14:sldId id="331"/>
            <p14:sldId id="306"/>
            <p14:sldId id="309"/>
            <p14:sldId id="310"/>
            <p14:sldId id="312"/>
            <p14:sldId id="313"/>
            <p14:sldId id="314"/>
            <p14:sldId id="315"/>
            <p14:sldId id="317"/>
            <p14:sldId id="320"/>
            <p14:sldId id="321"/>
            <p14:sldId id="322"/>
            <p14:sldId id="323"/>
            <p14:sldId id="324"/>
          </p14:sldIdLst>
        </p14:section>
        <p14:section name="Materials and Methods" id="{5730410D-4A53-492A-9BFA-51FBFB9FD161}">
          <p14:sldIdLst>
            <p14:sldId id="333"/>
            <p14:sldId id="301"/>
            <p14:sldId id="335"/>
            <p14:sldId id="336"/>
            <p14:sldId id="337"/>
            <p14:sldId id="338"/>
            <p14:sldId id="342"/>
            <p14:sldId id="344"/>
            <p14:sldId id="345"/>
            <p14:sldId id="346"/>
            <p14:sldId id="347"/>
            <p14:sldId id="348"/>
            <p14:sldId id="351"/>
            <p14:sldId id="349"/>
            <p14:sldId id="350"/>
            <p14:sldId id="353"/>
            <p14:sldId id="354"/>
            <p14:sldId id="355"/>
            <p14:sldId id="332"/>
          </p14:sldIdLst>
        </p14:section>
        <p14:section name="Results" id="{BBB8983F-D2A7-4A42-9503-8095E0EB9046}">
          <p14:sldIdLst>
            <p14:sldId id="287"/>
          </p14:sldIdLst>
        </p14:section>
        <p14:section name="Conclusion" id="{BC8D76ED-E162-4BDE-8D9D-81334BBDEE78}">
          <p14:sldIdLst>
            <p14:sldId id="288"/>
          </p14:sldIdLst>
        </p14:section>
        <p14:section name="The End" id="{314F8B44-178C-47B0-A04E-1451EE7D4BDC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26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59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14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9.xlsx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363294</cx:pt>
          <cx:pt idx="1">258237</cx:pt>
          <cx:pt idx="2">414501</cx:pt>
          <cx:pt idx="3">176266</cx:pt>
          <cx:pt idx="4">390954</cx:pt>
          <cx:pt idx="5">335439</cx:pt>
          <cx:pt idx="6">485946</cx:pt>
          <cx:pt idx="7">412251</cx:pt>
          <cx:pt idx="8">475436</cx:pt>
          <cx:pt idx="9">572292</cx:pt>
          <cx:pt idx="10">308848</cx:pt>
          <cx:pt idx="11">424800</cx:pt>
          <cx:pt idx="12">295481</cx:pt>
          <cx:pt idx="13">491017</cx:pt>
          <cx:pt idx="14">406036</cx:pt>
          <cx:pt idx="15">399764</cx:pt>
          <cx:pt idx="16">644674</cx:pt>
          <cx:pt idx="17">356220</cx:pt>
          <cx:pt idx="18">0</cx:pt>
          <cx:pt idx="19">364836</cx:pt>
          <cx:pt idx="20">578935</cx:pt>
          <cx:pt idx="21">567984</cx:pt>
        </cx:lvl>
      </cx:numDim>
    </cx:data>
    <cx:data id="1">
      <cx:numDim type="val">
        <cx:f>Sheet1!$C$2:$C$23</cx:f>
        <cx:lvl ptCount="22" formatCode="General">
          <cx:pt idx="0">17961</cx:pt>
          <cx:pt idx="1">42811</cx:pt>
          <cx:pt idx="2">27449</cx:pt>
          <cx:pt idx="3">31305</cx:pt>
          <cx:pt idx="4">34627</cx:pt>
          <cx:pt idx="5">26145</cx:pt>
          <cx:pt idx="6">48012</cx:pt>
          <cx:pt idx="7">44478</cx:pt>
          <cx:pt idx="8">27005</cx:pt>
          <cx:pt idx="9">0</cx:pt>
          <cx:pt idx="10">24209</cx:pt>
          <cx:pt idx="11">14292</cx:pt>
          <cx:pt idx="12">42547</cx:pt>
          <cx:pt idx="13">33943</cx:pt>
          <cx:pt idx="14">38500</cx:pt>
          <cx:pt idx="15">23578</cx:pt>
          <cx:pt idx="16">29816</cx:pt>
          <cx:pt idx="17">35698</cx:pt>
          <cx:pt idx="18">28462</cx:pt>
          <cx:pt idx="19">29269</cx:pt>
          <cx:pt idx="20">39756</cx:pt>
          <cx:pt idx="21">52846</cx:pt>
        </cx:lvl>
      </cx:numDim>
    </cx:data>
    <cx:data id="2">
      <cx:numDim type="val">
        <cx:f>Sheet1!$D$2:$D$23</cx:f>
        <cx:lvl ptCount="22" formatCode="General">
          <cx:pt idx="0">211814</cx:pt>
          <cx:pt idx="1">129058</cx:pt>
          <cx:pt idx="2">419827</cx:pt>
          <cx:pt idx="3">74720</cx:pt>
          <cx:pt idx="4">141257</cx:pt>
          <cx:pt idx="5">0</cx:pt>
          <cx:pt idx="6">182545</cx:pt>
          <cx:pt idx="7">235936</cx:pt>
          <cx:pt idx="8">192159</cx:pt>
          <cx:pt idx="9">315960</cx:pt>
          <cx:pt idx="10">118373</cx:pt>
          <cx:pt idx="11">126393</cx:pt>
          <cx:pt idx="12">115180</cx:pt>
          <cx:pt idx="13">144103</cx:pt>
          <cx:pt idx="14">198150</cx:pt>
          <cx:pt idx="15">203526</cx:pt>
          <cx:pt idx="16">197205</cx:pt>
          <cx:pt idx="17">166483</cx:pt>
          <cx:pt idx="18">98364</cx:pt>
          <cx:pt idx="19">79486</cx:pt>
          <cx:pt idx="20">185140</cx:pt>
          <cx:pt idx="21">528025</cx:pt>
        </cx:lvl>
      </cx:numDim>
    </cx:data>
    <cx:data id="3">
      <cx:numDim type="val">
        <cx:f>Sheet1!$E$2:$E$23</cx:f>
        <cx:lvl ptCount="22" formatCode="General">
          <cx:pt idx="0">13208</cx:pt>
          <cx:pt idx="1">12801</cx:pt>
          <cx:pt idx="2">15744</cx:pt>
          <cx:pt idx="3">12989</cx:pt>
          <cx:pt idx="4">13116</cx:pt>
          <cx:pt idx="5">8096</cx:pt>
          <cx:pt idx="6">13856</cx:pt>
          <cx:pt idx="7">15693</cx:pt>
          <cx:pt idx="8">13499</cx:pt>
          <cx:pt idx="9">11378</cx:pt>
          <cx:pt idx="10">12481</cx:pt>
          <cx:pt idx="11">12030</cx:pt>
          <cx:pt idx="12">11056</cx:pt>
          <cx:pt idx="13">0</cx:pt>
          <cx:pt idx="14">0</cx:pt>
          <cx:pt idx="15">10971</cx:pt>
          <cx:pt idx="16">11772</cx:pt>
          <cx:pt idx="17">11852</cx:pt>
          <cx:pt idx="18">8529</cx:pt>
          <cx:pt idx="19">10720</cx:pt>
          <cx:pt idx="20">10976</cx:pt>
          <cx:pt idx="21">14328</cx:pt>
        </cx:lvl>
      </cx:numDim>
    </cx:data>
    <cx:data id="4">
      <cx:numDim type="val">
        <cx:f>Sheet1!$F$2:$F$23</cx:f>
        <cx:lvl ptCount="22" formatCode="General">
          <cx:pt idx="0">0</cx:pt>
          <cx:pt idx="1">52553</cx:pt>
          <cx:pt idx="2">83879</cx:pt>
          <cx:pt idx="3">44805</cx:pt>
          <cx:pt idx="4">92919</cx:pt>
          <cx:pt idx="5">101152</cx:pt>
          <cx:pt idx="6">94915</cx:pt>
          <cx:pt idx="7">89318</cx:pt>
          <cx:pt idx="8">124574</cx:pt>
          <cx:pt idx="9">77820</cx:pt>
          <cx:pt idx="10">77598</cx:pt>
          <cx:pt idx="11">0</cx:pt>
          <cx:pt idx="12">83360</cx:pt>
          <cx:pt idx="13">90286</cx:pt>
          <cx:pt idx="14">80101</cx:pt>
          <cx:pt idx="15">88301</cx:pt>
          <cx:pt idx="16">98632</cx:pt>
          <cx:pt idx="17">85701</cx:pt>
          <cx:pt idx="18">91747</cx:pt>
          <cx:pt idx="19">101264</cx:pt>
          <cx:pt idx="20">115178</cx:pt>
          <cx:pt idx="21">0</cx:pt>
        </cx:lvl>
      </cx:numDim>
    </cx:data>
    <cx:data id="5">
      <cx:numDim type="val">
        <cx:f>Sheet1!$G$2:$G$23</cx:f>
        <cx:lvl ptCount="22" formatCode="General">
          <cx:pt idx="0">377981</cx:pt>
          <cx:pt idx="1">394768</cx:pt>
          <cx:pt idx="2">347877</cx:pt>
          <cx:pt idx="3">0</cx:pt>
          <cx:pt idx="4">333815</cx:pt>
          <cx:pt idx="5">343986</cx:pt>
          <cx:pt idx="6">361172</cx:pt>
          <cx:pt idx="7">355881</cx:pt>
          <cx:pt idx="8">365755</cx:pt>
          <cx:pt idx="9">325985</cx:pt>
          <cx:pt idx="10">336507</cx:pt>
          <cx:pt idx="11">0</cx:pt>
          <cx:pt idx="12">364656</cx:pt>
          <cx:pt idx="13">364713</cx:pt>
          <cx:pt idx="14">363085</cx:pt>
          <cx:pt idx="15">356345</cx:pt>
          <cx:pt idx="16">355449</cx:pt>
          <cx:pt idx="17">342094</cx:pt>
          <cx:pt idx="18">339314</cx:pt>
          <cx:pt idx="19">357957</cx:pt>
          <cx:pt idx="20">380949</cx:pt>
          <cx:pt idx="21">402461</cx:pt>
        </cx:lvl>
      </cx:numDim>
    </cx:data>
    <cx:data id="6">
      <cx:numDim type="val">
        <cx:f>Sheet1!$H$2:$H$23</cx:f>
        <cx:lvl ptCount="22" formatCode="General">
          <cx:pt idx="0">92022</cx:pt>
          <cx:pt idx="1">83536</cx:pt>
          <cx:pt idx="2">71700</cx:pt>
          <cx:pt idx="3">64874</cx:pt>
          <cx:pt idx="4">68873</cx:pt>
          <cx:pt idx="5">66861</cx:pt>
          <cx:pt idx="6">82767</cx:pt>
          <cx:pt idx="7">74736</cx:pt>
          <cx:pt idx="8">84518</cx:pt>
          <cx:pt idx="9">83426</cx:pt>
          <cx:pt idx="10">79721</cx:pt>
          <cx:pt idx="11">0</cx:pt>
          <cx:pt idx="12">81782</cx:pt>
          <cx:pt idx="13">76413</cx:pt>
          <cx:pt idx="14">70284</cx:pt>
          <cx:pt idx="15">82045</cx:pt>
          <cx:pt idx="16">80083</cx:pt>
          <cx:pt idx="17">84217</cx:pt>
          <cx:pt idx="18">81498</cx:pt>
          <cx:pt idx="19">85957</cx:pt>
          <cx:pt idx="20">87212</cx:pt>
          <cx:pt idx="21">83670</cx:pt>
        </cx:lvl>
      </cx:numDim>
    </cx:data>
    <cx:data id="7">
      <cx:numDim type="val">
        <cx:f>Sheet1!$I$2:$I$23</cx:f>
        <cx:lvl ptCount="22" formatCode="General">
          <cx:pt idx="0">105611</cx:pt>
          <cx:pt idx="1">36860</cx:pt>
          <cx:pt idx="2">165973</cx:pt>
          <cx:pt idx="3">84477</cx:pt>
          <cx:pt idx="4">46021</cx:pt>
          <cx:pt idx="5">0</cx:pt>
          <cx:pt idx="6">227644</cx:pt>
          <cx:pt idx="7">280533</cx:pt>
          <cx:pt idx="8">2513231</cx:pt>
          <cx:pt idx="9">165898</cx:pt>
          <cx:pt idx="10">2757305</cx:pt>
          <cx:pt idx="11">194223</cx:pt>
          <cx:pt idx="12">1526713</cx:pt>
          <cx:pt idx="13">225326</cx:pt>
          <cx:pt idx="14">175391</cx:pt>
          <cx:pt idx="15">598016</cx:pt>
          <cx:pt idx="16">327091</cx:pt>
          <cx:pt idx="17">812050</cx:pt>
          <cx:pt idx="18">220776</cx:pt>
          <cx:pt idx="19">0</cx:pt>
          <cx:pt idx="20">286113</cx:pt>
          <cx:pt idx="21">0</cx:pt>
        </cx:lvl>
      </cx:numDim>
    </cx:data>
    <cx:data id="8">
      <cx:numDim type="val">
        <cx:f>Sheet1!$J$2:$J$23</cx:f>
        <cx:lvl ptCount="22" formatCode="General">
          <cx:pt idx="0">1479267</cx:pt>
          <cx:pt idx="1">1861488</cx:pt>
          <cx:pt idx="2">2801578</cx:pt>
          <cx:pt idx="3">1373227</cx:pt>
          <cx:pt idx="4">2564886</cx:pt>
          <cx:pt idx="5">1428367</cx:pt>
          <cx:pt idx="6">1894204</cx:pt>
          <cx:pt idx="7">1888026</cx:pt>
          <cx:pt idx="8">909045</cx:pt>
          <cx:pt idx="9">0</cx:pt>
          <cx:pt idx="10">1495087</cx:pt>
          <cx:pt idx="11">0</cx:pt>
          <cx:pt idx="12">1305267</cx:pt>
          <cx:pt idx="13">1676106</cx:pt>
          <cx:pt idx="14">1804500</cx:pt>
          <cx:pt idx="15">1235033</cx:pt>
          <cx:pt idx="16">3537550</cx:pt>
          <cx:pt idx="17">1526911</cx:pt>
          <cx:pt idx="18">1840623</cx:pt>
          <cx:pt idx="19">712642</cx:pt>
          <cx:pt idx="20">1203606</cx:pt>
          <cx:pt idx="21">0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197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ptos" panose="02110004020202020204"/>
                  </a:rPr>
                  <a:t>Features</a:t>
                </a:r>
              </a:p>
            </cx:rich>
          </cx:tx>
        </cx:title>
        <cx:tickLabels/>
      </cx:axis>
      <cx:axis id="1">
        <cx:valScaling max="360000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197" b="0" i="0" u="none" strike="noStrike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ptos" panose="02110004020202020204"/>
                  </a:rPr>
                  <a:t>Relative Intensity</a:t>
                </a:r>
              </a:p>
            </cx:rich>
          </cx:tx>
        </cx:title>
        <cx:tickLabels/>
      </cx:axis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-0.25584815</cx:pt>
          <cx:pt idx="1">-1.75907876</cx:pt>
          <cx:pt idx="2">-2.8634772000000002</cx:pt>
          <cx:pt idx="3">0.45072684000000002</cx:pt>
          <cx:pt idx="4">-0.84084707999999997</cx:pt>
          <cx:pt idx="5">1.18620196</cx:pt>
          <cx:pt idx="6">-0.25584815</cx:pt>
          <cx:pt idx="7">0.80078570000000004</cx:pt>
          <cx:pt idx="8">1.8583984499999999</cx:pt>
          <cx:pt idx="9">-0.25584815</cx:pt>
          <cx:pt idx="10">-1.1189663400000001</cx:pt>
          <cx:pt idx="11">1.18620196</cx:pt>
          <cx:pt idx="12">0.80078570000000004</cx:pt>
          <cx:pt idx="13">-0.25584815</cx:pt>
          <cx:pt idx="14">0.80078570000000004</cx:pt>
          <cx:pt idx="15">-0.57302264999999997</cx:pt>
          <cx:pt idx="16">1.18620196</cx:pt>
          <cx:pt idx="17">-0.57302264999999997</cx:pt>
          <cx:pt idx="18">0.80078570000000004</cx:pt>
          <cx:pt idx="19">-0.25584815</cx:pt>
          <cx:pt idx="20">-1.1189663400000001</cx:pt>
          <cx:pt idx="21">-1.1189663400000001</cx:pt>
        </cx:lvl>
      </cx:numDim>
    </cx:data>
    <cx:data id="1">
      <cx:numDim type="val">
        <cx:f>Sheet1!$C$2:$C$23</cx:f>
        <cx:lvl ptCount="22" formatCode="General">
          <cx:pt idx="0">-0.61689411999999999</cx:pt>
          <cx:pt idx="1">1.92035343</cx:pt>
          <cx:pt idx="2">1.4707773500000001</cx:pt>
          <cx:pt idx="3">0.62806874999999995</cx:pt>
          <cx:pt idx="4">0.33757572000000002</cx:pt>
          <cx:pt idx="5">1.2190701799999999</cx:pt>
          <cx:pt idx="6">0.62806874999999995</cx:pt>
          <cx:pt idx="7">-0.61689411999999999</cx:pt>
          <cx:pt idx="8">-2.0306288600000002</cx:pt>
          <cx:pt idx="9">-3.3598301300000002</cx:pt>
          <cx:pt idx="10">1.4707773500000001</cx:pt>
          <cx:pt idx="11">-0.61689411999999999</cx:pt>
          <cx:pt idx="12">0.33757572000000002</cx:pt>
          <cx:pt idx="13">-0.2756246</cx:pt>
          <cx:pt idx="14">-1.2842111599999999</cx:pt>
          <cx:pt idx="15">-0.2756246</cx:pt>
          <cx:pt idx="16">-1.2842111599999999</cx:pt>
          <cx:pt idx="17">0.029252009999999998</cx:pt>
          <cx:pt idx="18">0.029252009999999998</cx:pt>
          <cx:pt idx="19">1.71080312</cx:pt>
          <cx:pt idx="20">-0.61689411999999999</cx:pt>
          <cx:pt idx="21">-1.2842111599999999</cx:pt>
        </cx:lvl>
      </cx:numDim>
    </cx:data>
    <cx:data id="2">
      <cx:numDim type="val">
        <cx:f>Sheet1!$D$2:$D$23</cx:f>
        <cx:lvl ptCount="22" formatCode="General">
          <cx:pt idx="0">0.58393576999999997</cx:pt>
          <cx:pt idx="1">-0.87326241000000004</cx:pt>
          <cx:pt idx="2">-1.7717365300000001</cx:pt>
          <cx:pt idx="3">-0.87326241000000004</cx:pt>
          <cx:pt idx="4">-1.3481269</cx:pt>
          <cx:pt idx="5">-0.50976399999999999</cx:pt>
          <cx:pt idx="6">-0.35386719999999999</cx:pt>
          <cx:pt idx="7">0.11465714</cx:pt>
          <cx:pt idx="8">1.1259687700000001</cx:pt>
          <cx:pt idx="9">-2.2425345299999999</cx:pt>
          <cx:pt idx="10">-1.50214885</cx:pt>
          <cx:pt idx="11">-1.0196559999999999</cx:pt>
          <cx:pt idx="12">-0.17635973999999999</cx:pt>
          <cx:pt idx="13">0.28284303999999999</cx:pt>
          <cx:pt idx="14">-0.69855650000000002</cx:pt>
          <cx:pt idx="15">-0.50976399999999999</cx:pt>
          <cx:pt idx="16">-2.4691980199999999</cx:pt>
          <cx:pt idx="17">-2.2425345299999999</cx:pt>
          <cx:pt idx="18">-0.69855650000000002</cx:pt>
          <cx:pt idx="19">1.7129883800000001</cx:pt>
          <cx:pt idx="20">1.1259687700000001</cx:pt>
          <cx:pt idx="21">2.5386832899999998</cx:pt>
        </cx:lvl>
      </cx:numDim>
    </cx:data>
    <cx:data id="3">
      <cx:numDim type="val">
        <cx:f>Sheet1!$E$2:$E$23</cx:f>
        <cx:lvl ptCount="22" formatCode="General">
          <cx:pt idx="0">0.9996218</cx:pt>
          <cx:pt idx="1">0.9996218</cx:pt>
          <cx:pt idx="2">2.0897296999999999</cx:pt>
          <cx:pt idx="3">0.9996218</cx:pt>
          <cx:pt idx="4">-0.99523159999999999</cx:pt>
          <cx:pt idx="5">-2.0828492000000001</cx:pt>
          <cx:pt idx="6">0.12594230000000001</cx:pt>
          <cx:pt idx="7">-0.99523159999999999</cx:pt>
          <cx:pt idx="8">-2.0828492000000001</cx:pt>
          <cx:pt idx="9">-0.37948870000000001</cx:pt>
          <cx:pt idx="10">-0.37948870000000001</cx:pt>
          <cx:pt idx="11">-0.99523159999999999</cx:pt>
          <cx:pt idx="12">-0.37948870000000001</cx:pt>
          <cx:pt idx="13">-0.99523159999999999</cx:pt>
          <cx:pt idx="14">-0.99523159999999999</cx:pt>
          <cx:pt idx="15">-0.99523159999999999</cx:pt>
          <cx:pt idx="16">-2.0828492000000001</cx:pt>
          <cx:pt idx="17">-0.37948870000000001</cx:pt>
          <cx:pt idx="18">-0.37948870000000001</cx:pt>
          <cx:pt idx="19">-0.37948870000000001</cx:pt>
          <cx:pt idx="20">0.12594230000000001</cx:pt>
          <cx:pt idx="21">-0.37948870000000001</cx:pt>
        </cx:lvl>
      </cx:numDim>
    </cx:data>
    <cx:data id="4">
      <cx:numDim type="val">
        <cx:f>Sheet1!$F$2:$F$23</cx:f>
        <cx:lvl ptCount="22" formatCode="General">
          <cx:pt idx="0">-1.6491836</cx:pt>
          <cx:pt idx="1">-1.8962124</cx:pt>
          <cx:pt idx="2">-1.3921421</cx:pt>
          <cx:pt idx="3">1.391753</cx:pt>
          <cx:pt idx="4">-0.049325599999999997</cx:pt>
          <cx:pt idx="5">-0.25080079999999999</cx:pt>
          <cx:pt idx="6">-0.049325599999999997</cx:pt>
          <cx:pt idx="7">1.391753</cx:pt>
          <cx:pt idx="8">-1.1847512</cx:pt>
          <cx:pt idx="9">-0.25080079999999999</cx:pt>
          <cx:pt idx="10">0.34643829999999998</cx:pt>
          <cx:pt idx="11">0.13464180000000001</cx:pt>
          <cx:pt idx="12">-0.63992970000000005</cx:pt>
          <cx:pt idx="13">0.34643829999999998</cx:pt>
          <cx:pt idx="14">-1.1847512</cx:pt>
          <cx:pt idx="15">-0.049325599999999997</cx:pt>
          <cx:pt idx="16">-0.44820120000000002</cx:pt>
          <cx:pt idx="17">1.391753</cx:pt>
          <cx:pt idx="18">0.55837570000000003</cx:pt>
          <cx:pt idx="19">-0.99889600000000001</cx:pt>
          <cx:pt idx="20">-1.3921421</cx:pt>
          <cx:pt idx="21">1.1684711999999999</cx:pt>
        </cx:lvl>
      </cx:numDim>
    </cx:data>
    <cx:data id="5">
      <cx:numDim type="val">
        <cx:f>Sheet1!$G$2:$G$23</cx:f>
        <cx:lvl ptCount="22" formatCode="General">
          <cx:pt idx="0">0.88777066699999996</cx:pt>
          <cx:pt idx="1">0.88777066699999996</cx:pt>
          <cx:pt idx="2">0.0085265029999999995</cx:pt>
          <cx:pt idx="3">0.0085265029999999995</cx:pt>
          <cx:pt idx="4">0.0085265029999999995</cx:pt>
          <cx:pt idx="5">0.88777066699999996</cx:pt>
          <cx:pt idx="6">-0.34716741600000001</cx:pt>
          <cx:pt idx="7">0.0085265029999999995</cx:pt>
          <cx:pt idx="8">-1.1177461129999999</cx:pt>
          <cx:pt idx="9">-0.71653377500000004</cx:pt>
          <cx:pt idx="10">-0.34716741600000001</cx:pt>
          <cx:pt idx="11">0.88777066699999996</cx:pt>
          <cx:pt idx="12">0.42976158800000003</cx:pt>
          <cx:pt idx="13">-0.34716741600000001</cx:pt>
          <cx:pt idx="14">-1.1177461129999999</cx:pt>
          <cx:pt idx="15">-0.34716741600000001</cx:pt>
          <cx:pt idx="16">-0.34716741600000001</cx:pt>
          <cx:pt idx="17">-0.34716741600000001</cx:pt>
          <cx:pt idx="18">-1.1177461129999999</cx:pt>
          <cx:pt idx="19">-1.5666582330000001</cx:pt>
          <cx:pt idx="20">-1.1177461129999999</cx:pt>
          <cx:pt idx="21">-2.692692605</cx:pt>
        </cx:lvl>
      </cx:numDim>
    </cx:data>
    <cx:data id="6">
      <cx:numDim type="val">
        <cx:f>Sheet1!$H$2:$H$23</cx:f>
        <cx:lvl ptCount="22" formatCode="General">
          <cx:pt idx="0">2.9819302300000001</cx:pt>
          <cx:pt idx="1">1.27972175</cx:pt>
          <cx:pt idx="2">0.88024502999999998</cx:pt>
          <cx:pt idx="3">0.51332401999999999</cx:pt>
          <cx:pt idx="4">-0.91860914000000005</cx:pt>
          <cx:pt idx="5">-0.68421926</cx:pt>
          <cx:pt idx="6">-0.68421926</cx:pt>
          <cx:pt idx="7">0.51332401999999999</cx:pt>
          <cx:pt idx="8">-0.68421926</cx:pt>
          <cx:pt idx="9">-0.91860914000000005</cx:pt>
          <cx:pt idx="10">0.51332401999999999</cx:pt>
          <cx:pt idx="11">-0.68421926</cx:pt>
          <cx:pt idx="12">-1.5043245300000001</cx:pt>
          <cx:pt idx="13">0.51332401999999999</cx:pt>
          <cx:pt idx="14">-2.1570134300000001</cx:pt>
          <cx:pt idx="15">0.25923509</cx:pt>
          <cx:pt idx="16">-0.91860914000000005</cx:pt>
          <cx:pt idx="17">1.7802017400000001</cx:pt>
          <cx:pt idx="18">0.51332401999999999</cx:pt>
          <cx:pt idx="19">-1.1801585800000001</cx:pt>
          <cx:pt idx="20">0.74533304</cx:pt>
          <cx:pt idx="21">-0.23151171000000001</cx:pt>
        </cx:lvl>
      </cx:numDim>
    </cx:data>
    <cx:data id="7">
      <cx:numDim type="val">
        <cx:f>Sheet1!$I$2:$I$23</cx:f>
        <cx:lvl ptCount="22" formatCode="General">
          <cx:pt idx="0">-0.95522227699999995</cx:pt>
          <cx:pt idx="1">-1.9920872599999999</cx:pt>
          <cx:pt idx="2">-1.142641233</cx:pt>
          <cx:pt idx="3">-1.7922390100000001</cx:pt>
          <cx:pt idx="4">-0.70287575599999996</cx:pt>
          <cx:pt idx="5">-0.52095220099999995</cx:pt>
          <cx:pt idx="6">-0.41579998200000001</cx:pt>
          <cx:pt idx="7">1.4987846090000001</cx:pt>
          <cx:pt idx="8">-0.95522227699999995</cx:pt>
          <cx:pt idx="9">-0.70287575599999996</cx:pt>
          <cx:pt idx="10">1.2271926129999999</cx:pt>
          <cx:pt idx="11">-0.47296336999999999</cx:pt>
          <cx:pt idx="12">-0.90315691600000003</cx:pt>
          <cx:pt idx="13">0.12828949000000001</cx:pt>
          <cx:pt idx="14">-0.41579998200000001</cx:pt>
          <cx:pt idx="15">0.62294969300000003</cx:pt>
          <cx:pt idx="16">-0.66080528999999999</cx:pt>
          <cx:pt idx="17">1.3264804210000001</cx:pt>
          <cx:pt idx="18">-0.47296336999999999</cx:pt>
          <cx:pt idx="19">1.121082592</cx:pt>
          <cx:pt idx="20">0.62294969300000003</cx:pt>
          <cx:pt idx="21">-0.0073172330000000002</cx:pt>
        </cx:lvl>
      </cx:numDim>
    </cx:data>
    <cx:data id="8">
      <cx:numDim type="val">
        <cx:f>Sheet1!$J$2:$J$23</cx:f>
        <cx:lvl ptCount="22" formatCode="General">
          <cx:pt idx="0">0.069512679999999993</cx:pt>
          <cx:pt idx="1">-0.12461519</cx:pt>
          <cx:pt idx="2">-0.74263988000000003</cx:pt>
          <cx:pt idx="3">1.7405532800000001</cx:pt>
          <cx:pt idx="4">-0.33137817000000003</cx:pt>
          <cx:pt idx="5">-0.33137817000000003</cx:pt>
          <cx:pt idx="6">0.25616126</cx:pt>
          <cx:pt idx="7">-2.4419336500000002</cx:pt>
          <cx:pt idx="8">0.069512679999999993</cx:pt>
          <cx:pt idx="9">0.069512679999999993</cx:pt>
          <cx:pt idx="10">-0.74263988000000003</cx:pt>
          <cx:pt idx="11">-0.12461519</cx:pt>
          <cx:pt idx="12">0.069512679999999993</cx:pt>
          <cx:pt idx="13">-0.74263988000000003</cx:pt>
          <cx:pt idx="14">2.4347067299999998</cx:pt>
          <cx:pt idx="15">0.25616126</cx:pt>
          <cx:pt idx="16">0.25616126</cx:pt>
          <cx:pt idx="17">-2.8989885000000002</cx:pt>
          <cx:pt idx="18">-1.3969800800000001</cx:pt>
          <cx:pt idx="19">-0.95400952999999999</cx:pt>
          <cx:pt idx="20">1.4501410800000001</cx:pt>
          <cx:pt idx="21">-0.95400952999999999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-0.25584815</cx:pt>
          <cx:pt idx="1">-1.75907876</cx:pt>
          <cx:pt idx="2">-2.8634772000000002</cx:pt>
          <cx:pt idx="3">0.45072684000000002</cx:pt>
          <cx:pt idx="4">-0.84084707999999997</cx:pt>
          <cx:pt idx="5">1.18620196</cx:pt>
          <cx:pt idx="6">-0.25584815</cx:pt>
          <cx:pt idx="7">0.80078570000000004</cx:pt>
          <cx:pt idx="8">1.8583984499999999</cx:pt>
          <cx:pt idx="9">-0.25584815</cx:pt>
          <cx:pt idx="10">-1.1189663400000001</cx:pt>
          <cx:pt idx="11">1.18620196</cx:pt>
          <cx:pt idx="12">0.80078570000000004</cx:pt>
          <cx:pt idx="13">-0.25584815</cx:pt>
          <cx:pt idx="14">0.80078570000000004</cx:pt>
          <cx:pt idx="15">-0.57302264999999997</cx:pt>
          <cx:pt idx="16">1.18620196</cx:pt>
          <cx:pt idx="17">-0.57302264999999997</cx:pt>
          <cx:pt idx="18">0.80078570000000004</cx:pt>
          <cx:pt idx="19">-0.25584815</cx:pt>
          <cx:pt idx="20">-1.1189663400000001</cx:pt>
          <cx:pt idx="21">-1.1189663400000001</cx:pt>
        </cx:lvl>
      </cx:numDim>
    </cx:data>
    <cx:data id="1">
      <cx:numDim type="val">
        <cx:f>Sheet1!$C$2:$C$23</cx:f>
        <cx:lvl ptCount="22" formatCode="General">
          <cx:pt idx="0">-0.61689411999999999</cx:pt>
          <cx:pt idx="1">1.92035343</cx:pt>
          <cx:pt idx="2">1.4707773500000001</cx:pt>
          <cx:pt idx="3">0.62806874999999995</cx:pt>
          <cx:pt idx="4">0.33757572000000002</cx:pt>
          <cx:pt idx="5">1.2190701799999999</cx:pt>
          <cx:pt idx="6">0.62806874999999995</cx:pt>
          <cx:pt idx="7">-0.61689411999999999</cx:pt>
          <cx:pt idx="8">-2.0306288600000002</cx:pt>
          <cx:pt idx="9">-3.3598301300000002</cx:pt>
          <cx:pt idx="10">1.4707773500000001</cx:pt>
          <cx:pt idx="11">-0.61689411999999999</cx:pt>
          <cx:pt idx="12">0.33757572000000002</cx:pt>
          <cx:pt idx="13">-0.2756246</cx:pt>
          <cx:pt idx="14">-1.2842111599999999</cx:pt>
          <cx:pt idx="15">-0.2756246</cx:pt>
          <cx:pt idx="16">-1.2842111599999999</cx:pt>
          <cx:pt idx="17">0.029252009999999998</cx:pt>
          <cx:pt idx="18">0.029252009999999998</cx:pt>
          <cx:pt idx="19">1.71080312</cx:pt>
          <cx:pt idx="20">-0.61689411999999999</cx:pt>
          <cx:pt idx="21">-1.2842111599999999</cx:pt>
        </cx:lvl>
      </cx:numDim>
    </cx:data>
    <cx:data id="2">
      <cx:numDim type="val">
        <cx:f>Sheet1!$D$2:$D$23</cx:f>
        <cx:lvl ptCount="22" formatCode="General">
          <cx:pt idx="0">0.58393576999999997</cx:pt>
          <cx:pt idx="1">-0.87326241000000004</cx:pt>
          <cx:pt idx="2">-1.7717365300000001</cx:pt>
          <cx:pt idx="3">-0.87326241000000004</cx:pt>
          <cx:pt idx="4">-1.3481269</cx:pt>
          <cx:pt idx="5">-0.50976399999999999</cx:pt>
          <cx:pt idx="6">-0.35386719999999999</cx:pt>
          <cx:pt idx="7">0.11465714</cx:pt>
          <cx:pt idx="8">1.1259687700000001</cx:pt>
          <cx:pt idx="9">-2.2425345299999999</cx:pt>
          <cx:pt idx="10">-1.50214885</cx:pt>
          <cx:pt idx="11">-1.0196559999999999</cx:pt>
          <cx:pt idx="12">-0.17635973999999999</cx:pt>
          <cx:pt idx="13">0.28284303999999999</cx:pt>
          <cx:pt idx="14">-0.69855650000000002</cx:pt>
          <cx:pt idx="15">-0.50976399999999999</cx:pt>
          <cx:pt idx="16">-2.4691980199999999</cx:pt>
          <cx:pt idx="17">-2.2425345299999999</cx:pt>
          <cx:pt idx="18">-0.69855650000000002</cx:pt>
          <cx:pt idx="19">1.7129883800000001</cx:pt>
          <cx:pt idx="20">1.1259687700000001</cx:pt>
          <cx:pt idx="21">2.5386832899999998</cx:pt>
        </cx:lvl>
      </cx:numDim>
    </cx:data>
    <cx:data id="3">
      <cx:numDim type="val">
        <cx:f>Sheet1!$E$2:$E$23</cx:f>
        <cx:lvl ptCount="22" formatCode="General">
          <cx:pt idx="0">0.9996218</cx:pt>
          <cx:pt idx="1">0.9996218</cx:pt>
          <cx:pt idx="2">2.0897296999999999</cx:pt>
          <cx:pt idx="3">0.9996218</cx:pt>
          <cx:pt idx="4">-0.99523159999999999</cx:pt>
          <cx:pt idx="5">-2.0828492000000001</cx:pt>
          <cx:pt idx="6">0.12594230000000001</cx:pt>
          <cx:pt idx="7">-0.99523159999999999</cx:pt>
          <cx:pt idx="8">-2.0828492000000001</cx:pt>
          <cx:pt idx="9">-0.37948870000000001</cx:pt>
          <cx:pt idx="10">-0.37948870000000001</cx:pt>
          <cx:pt idx="11">-0.99523159999999999</cx:pt>
          <cx:pt idx="12">-0.37948870000000001</cx:pt>
          <cx:pt idx="13">-0.99523159999999999</cx:pt>
          <cx:pt idx="14">-0.99523159999999999</cx:pt>
          <cx:pt idx="15">-0.99523159999999999</cx:pt>
          <cx:pt idx="16">-2.0828492000000001</cx:pt>
          <cx:pt idx="17">-0.37948870000000001</cx:pt>
          <cx:pt idx="18">-0.37948870000000001</cx:pt>
          <cx:pt idx="19">-0.37948870000000001</cx:pt>
          <cx:pt idx="20">0.12594230000000001</cx:pt>
          <cx:pt idx="21">-0.37948870000000001</cx:pt>
        </cx:lvl>
      </cx:numDim>
    </cx:data>
    <cx:data id="4">
      <cx:numDim type="val">
        <cx:f>Sheet1!$F$2:$F$23</cx:f>
        <cx:lvl ptCount="22" formatCode="General">
          <cx:pt idx="0">-1.6491836</cx:pt>
          <cx:pt idx="1">-1.8962124</cx:pt>
          <cx:pt idx="2">-1.3921421</cx:pt>
          <cx:pt idx="3">1.391753</cx:pt>
          <cx:pt idx="4">-0.049325599999999997</cx:pt>
          <cx:pt idx="5">-0.25080079999999999</cx:pt>
          <cx:pt idx="6">-0.049325599999999997</cx:pt>
          <cx:pt idx="7">1.391753</cx:pt>
          <cx:pt idx="8">-1.1847512</cx:pt>
          <cx:pt idx="9">-0.25080079999999999</cx:pt>
          <cx:pt idx="10">0.34643829999999998</cx:pt>
          <cx:pt idx="11">0.13464180000000001</cx:pt>
          <cx:pt idx="12">-0.63992970000000005</cx:pt>
          <cx:pt idx="13">0.34643829999999998</cx:pt>
          <cx:pt idx="14">-1.1847512</cx:pt>
          <cx:pt idx="15">-0.049325599999999997</cx:pt>
          <cx:pt idx="16">-0.44820120000000002</cx:pt>
          <cx:pt idx="17">1.391753</cx:pt>
          <cx:pt idx="18">0.55837570000000003</cx:pt>
          <cx:pt idx="19">-0.99889600000000001</cx:pt>
          <cx:pt idx="20">-1.3921421</cx:pt>
          <cx:pt idx="21">1.1684711999999999</cx:pt>
        </cx:lvl>
      </cx:numDim>
    </cx:data>
    <cx:data id="5">
      <cx:numDim type="val">
        <cx:f>Sheet1!$G$2:$G$23</cx:f>
        <cx:lvl ptCount="22" formatCode="General">
          <cx:pt idx="0">0.88777066699999996</cx:pt>
          <cx:pt idx="1">0.88777066699999996</cx:pt>
          <cx:pt idx="2">0.0085265029999999995</cx:pt>
          <cx:pt idx="3">0.0085265029999999995</cx:pt>
          <cx:pt idx="4">0.0085265029999999995</cx:pt>
          <cx:pt idx="5">0.88777066699999996</cx:pt>
          <cx:pt idx="6">-0.34716741600000001</cx:pt>
          <cx:pt idx="7">0.0085265029999999995</cx:pt>
          <cx:pt idx="8">-1.1177461129999999</cx:pt>
          <cx:pt idx="9">-0.71653377500000004</cx:pt>
          <cx:pt idx="10">-0.34716741600000001</cx:pt>
          <cx:pt idx="11">0.88777066699999996</cx:pt>
          <cx:pt idx="12">0.42976158800000003</cx:pt>
          <cx:pt idx="13">-0.34716741600000001</cx:pt>
          <cx:pt idx="14">-1.1177461129999999</cx:pt>
          <cx:pt idx="15">-0.34716741600000001</cx:pt>
          <cx:pt idx="16">-0.34716741600000001</cx:pt>
          <cx:pt idx="17">-0.34716741600000001</cx:pt>
          <cx:pt idx="18">-1.1177461129999999</cx:pt>
          <cx:pt idx="19">-1.5666582330000001</cx:pt>
          <cx:pt idx="20">-1.1177461129999999</cx:pt>
          <cx:pt idx="21">-2.692692605</cx:pt>
        </cx:lvl>
      </cx:numDim>
    </cx:data>
    <cx:data id="6">
      <cx:numDim type="val">
        <cx:f>Sheet1!$H$2:$H$23</cx:f>
        <cx:lvl ptCount="22" formatCode="General">
          <cx:pt idx="0">2.9819302300000001</cx:pt>
          <cx:pt idx="1">1.27972175</cx:pt>
          <cx:pt idx="2">0.88024502999999998</cx:pt>
          <cx:pt idx="3">0.51332401999999999</cx:pt>
          <cx:pt idx="4">-0.91860914000000005</cx:pt>
          <cx:pt idx="5">-0.68421926</cx:pt>
          <cx:pt idx="6">-0.68421926</cx:pt>
          <cx:pt idx="7">0.51332401999999999</cx:pt>
          <cx:pt idx="8">-0.68421926</cx:pt>
          <cx:pt idx="9">-0.91860914000000005</cx:pt>
          <cx:pt idx="10">0.51332401999999999</cx:pt>
          <cx:pt idx="11">-0.68421926</cx:pt>
          <cx:pt idx="12">-1.5043245300000001</cx:pt>
          <cx:pt idx="13">0.51332401999999999</cx:pt>
          <cx:pt idx="14">-2.1570134300000001</cx:pt>
          <cx:pt idx="15">0.25923509</cx:pt>
          <cx:pt idx="16">-0.91860914000000005</cx:pt>
          <cx:pt idx="17">1.7802017400000001</cx:pt>
          <cx:pt idx="18">0.51332401999999999</cx:pt>
          <cx:pt idx="19">-1.1801585800000001</cx:pt>
          <cx:pt idx="20">0.74533304</cx:pt>
          <cx:pt idx="21">-0.23151171000000001</cx:pt>
        </cx:lvl>
      </cx:numDim>
    </cx:data>
    <cx:data id="7">
      <cx:numDim type="val">
        <cx:f>Sheet1!$I$2:$I$23</cx:f>
        <cx:lvl ptCount="22" formatCode="General">
          <cx:pt idx="0">-0.95522227699999995</cx:pt>
          <cx:pt idx="1">-1.9920872599999999</cx:pt>
          <cx:pt idx="2">-1.142641233</cx:pt>
          <cx:pt idx="3">-1.7922390100000001</cx:pt>
          <cx:pt idx="4">-0.70287575599999996</cx:pt>
          <cx:pt idx="5">-0.52095220099999995</cx:pt>
          <cx:pt idx="6">-0.41579998200000001</cx:pt>
          <cx:pt idx="7">1.4987846090000001</cx:pt>
          <cx:pt idx="8">-0.95522227699999995</cx:pt>
          <cx:pt idx="9">-0.70287575599999996</cx:pt>
          <cx:pt idx="10">1.2271926129999999</cx:pt>
          <cx:pt idx="11">-0.47296336999999999</cx:pt>
          <cx:pt idx="12">-0.90315691600000003</cx:pt>
          <cx:pt idx="13">0.12828949000000001</cx:pt>
          <cx:pt idx="14">-0.41579998200000001</cx:pt>
          <cx:pt idx="15">0.62294969300000003</cx:pt>
          <cx:pt idx="16">-0.66080528999999999</cx:pt>
          <cx:pt idx="17">1.3264804210000001</cx:pt>
          <cx:pt idx="18">-0.47296336999999999</cx:pt>
          <cx:pt idx="19">1.121082592</cx:pt>
          <cx:pt idx="20">0.62294969300000003</cx:pt>
          <cx:pt idx="21">-0.0073172330000000002</cx:pt>
        </cx:lvl>
      </cx:numDim>
    </cx:data>
    <cx:data id="8">
      <cx:numDim type="val">
        <cx:f>Sheet1!$J$2:$J$23</cx:f>
        <cx:lvl ptCount="22" formatCode="General">
          <cx:pt idx="0">0.069512679999999993</cx:pt>
          <cx:pt idx="1">-0.12461519</cx:pt>
          <cx:pt idx="2">-0.74263988000000003</cx:pt>
          <cx:pt idx="3">1.7405532800000001</cx:pt>
          <cx:pt idx="4">-0.33137817000000003</cx:pt>
          <cx:pt idx="5">-0.33137817000000003</cx:pt>
          <cx:pt idx="6">0.25616126</cx:pt>
          <cx:pt idx="7">-2.4419336500000002</cx:pt>
          <cx:pt idx="8">0.069512679999999993</cx:pt>
          <cx:pt idx="9">0.069512679999999993</cx:pt>
          <cx:pt idx="10">-0.74263988000000003</cx:pt>
          <cx:pt idx="11">-0.12461519</cx:pt>
          <cx:pt idx="12">0.069512679999999993</cx:pt>
          <cx:pt idx="13">-0.74263988000000003</cx:pt>
          <cx:pt idx="14">2.4347067299999998</cx:pt>
          <cx:pt idx="15">0.25616126</cx:pt>
          <cx:pt idx="16">0.25616126</cx:pt>
          <cx:pt idx="17">-2.8989885000000002</cx:pt>
          <cx:pt idx="18">-1.3969800800000001</cx:pt>
          <cx:pt idx="19">-0.95400952999999999</cx:pt>
          <cx:pt idx="20">1.4501410800000001</cx:pt>
          <cx:pt idx="21">-0.95400952999999999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363294</cx:pt>
          <cx:pt idx="1">258237</cx:pt>
          <cx:pt idx="2">414501</cx:pt>
          <cx:pt idx="3">176266</cx:pt>
          <cx:pt idx="4">390954</cx:pt>
          <cx:pt idx="5">335439</cx:pt>
          <cx:pt idx="6">485946</cx:pt>
          <cx:pt idx="7">412251</cx:pt>
          <cx:pt idx="8">475436</cx:pt>
          <cx:pt idx="9">572292</cx:pt>
          <cx:pt idx="10">308848</cx:pt>
          <cx:pt idx="11">424800</cx:pt>
          <cx:pt idx="12">295481</cx:pt>
          <cx:pt idx="13">491017</cx:pt>
          <cx:pt idx="14">406036</cx:pt>
          <cx:pt idx="15">399764</cx:pt>
          <cx:pt idx="16">644674</cx:pt>
          <cx:pt idx="17">356220</cx:pt>
          <cx:pt idx="18">433398</cx:pt>
          <cx:pt idx="19">364836</cx:pt>
          <cx:pt idx="20">578935</cx:pt>
          <cx:pt idx="21">567984</cx:pt>
        </cx:lvl>
      </cx:numDim>
    </cx:data>
    <cx:data id="1">
      <cx:numDim type="val">
        <cx:f>Sheet1!$C$2:$C$23</cx:f>
        <cx:lvl ptCount="22" formatCode="General">
          <cx:pt idx="0">17961</cx:pt>
          <cx:pt idx="1">42811</cx:pt>
          <cx:pt idx="2">27449</cx:pt>
          <cx:pt idx="3">31305</cx:pt>
          <cx:pt idx="4">34627</cx:pt>
          <cx:pt idx="5">26145</cx:pt>
          <cx:pt idx="6">48012</cx:pt>
          <cx:pt idx="7">44478</cx:pt>
          <cx:pt idx="8">27005</cx:pt>
          <cx:pt idx="9">24994</cx:pt>
          <cx:pt idx="10">24209</cx:pt>
          <cx:pt idx="11">14292</cx:pt>
          <cx:pt idx="12">42547</cx:pt>
          <cx:pt idx="13">33943</cx:pt>
          <cx:pt idx="14">38500</cx:pt>
          <cx:pt idx="15">23578</cx:pt>
          <cx:pt idx="16">29816</cx:pt>
          <cx:pt idx="17">35698</cx:pt>
          <cx:pt idx="18">28462</cx:pt>
          <cx:pt idx="19">29269</cx:pt>
          <cx:pt idx="20">39756</cx:pt>
          <cx:pt idx="21">52846</cx:pt>
        </cx:lvl>
      </cx:numDim>
    </cx:data>
    <cx:data id="2">
      <cx:numDim type="val">
        <cx:f>Sheet1!$D$2:$D$23</cx:f>
        <cx:lvl ptCount="22" formatCode="General">
          <cx:pt idx="0">211814</cx:pt>
          <cx:pt idx="1">129058</cx:pt>
          <cx:pt idx="2">419827</cx:pt>
          <cx:pt idx="3">74720</cx:pt>
          <cx:pt idx="4">141257</cx:pt>
          <cx:pt idx="5">139377</cx:pt>
          <cx:pt idx="6">182545</cx:pt>
          <cx:pt idx="7">235936</cx:pt>
          <cx:pt idx="8">192159</cx:pt>
          <cx:pt idx="9">315960</cx:pt>
          <cx:pt idx="10">118373</cx:pt>
          <cx:pt idx="11">126393</cx:pt>
          <cx:pt idx="12">115180</cx:pt>
          <cx:pt idx="13">144103</cx:pt>
          <cx:pt idx="14">198150</cx:pt>
          <cx:pt idx="15">203526</cx:pt>
          <cx:pt idx="16">197205</cx:pt>
          <cx:pt idx="17">166483</cx:pt>
          <cx:pt idx="18">98364</cx:pt>
          <cx:pt idx="19">79486</cx:pt>
          <cx:pt idx="20">185140</cx:pt>
          <cx:pt idx="21">528025</cx:pt>
        </cx:lvl>
      </cx:numDim>
    </cx:data>
    <cx:data id="3">
      <cx:numDim type="val">
        <cx:f>Sheet1!$E$2:$E$23</cx:f>
        <cx:lvl ptCount="22" formatCode="General">
          <cx:pt idx="0">13208</cx:pt>
          <cx:pt idx="1">12801</cx:pt>
          <cx:pt idx="2">15744</cx:pt>
          <cx:pt idx="3">12989</cx:pt>
          <cx:pt idx="4">13116</cx:pt>
          <cx:pt idx="5">8096</cx:pt>
          <cx:pt idx="6">13856</cx:pt>
          <cx:pt idx="7">15693</cx:pt>
          <cx:pt idx="8">13499</cx:pt>
          <cx:pt idx="9">11378</cx:pt>
          <cx:pt idx="10">12481</cx:pt>
          <cx:pt idx="11">12030</cx:pt>
          <cx:pt idx="12">11056</cx:pt>
          <cx:pt idx="13">10453</cx:pt>
          <cx:pt idx="14">14035</cx:pt>
          <cx:pt idx="15">10971</cx:pt>
          <cx:pt idx="16">11772</cx:pt>
          <cx:pt idx="17">11852</cx:pt>
          <cx:pt idx="18">8529</cx:pt>
          <cx:pt idx="19">10720</cx:pt>
          <cx:pt idx="20">10976</cx:pt>
          <cx:pt idx="21">14328</cx:pt>
        </cx:lvl>
      </cx:numDim>
    </cx:data>
    <cx:data id="4">
      <cx:numDim type="val">
        <cx:f>Sheet1!$F$2:$F$23</cx:f>
        <cx:lvl ptCount="22" formatCode="General">
          <cx:pt idx="0">58280</cx:pt>
          <cx:pt idx="1">52553</cx:pt>
          <cx:pt idx="2">83879</cx:pt>
          <cx:pt idx="3">44805</cx:pt>
          <cx:pt idx="4">92919</cx:pt>
          <cx:pt idx="5">101152</cx:pt>
          <cx:pt idx="6">94915</cx:pt>
          <cx:pt idx="7">89318</cx:pt>
          <cx:pt idx="8">124574</cx:pt>
          <cx:pt idx="9">77820</cx:pt>
          <cx:pt idx="10">77598</cx:pt>
          <cx:pt idx="11">114255</cx:pt>
          <cx:pt idx="12">83360</cx:pt>
          <cx:pt idx="13">90286</cx:pt>
          <cx:pt idx="14">80101</cx:pt>
          <cx:pt idx="15">88301</cx:pt>
          <cx:pt idx="16">98632</cx:pt>
          <cx:pt idx="17">85701</cx:pt>
          <cx:pt idx="18">91747</cx:pt>
          <cx:pt idx="19">101264</cx:pt>
          <cx:pt idx="20">115178</cx:pt>
          <cx:pt idx="21">84533</cx:pt>
        </cx:lvl>
      </cx:numDim>
    </cx:data>
    <cx:data id="5">
      <cx:numDim type="val">
        <cx:f>Sheet1!$G$2:$G$23</cx:f>
        <cx:lvl ptCount="22" formatCode="General">
          <cx:pt idx="0">377981</cx:pt>
          <cx:pt idx="1">394768</cx:pt>
          <cx:pt idx="2">347877</cx:pt>
          <cx:pt idx="3">299758</cx:pt>
          <cx:pt idx="4">333815</cx:pt>
          <cx:pt idx="5">343986</cx:pt>
          <cx:pt idx="6">361172</cx:pt>
          <cx:pt idx="7">355881</cx:pt>
          <cx:pt idx="8">365755</cx:pt>
          <cx:pt idx="9">325985</cx:pt>
          <cx:pt idx="10">336507</cx:pt>
          <cx:pt idx="11">332529</cx:pt>
          <cx:pt idx="12">364656</cx:pt>
          <cx:pt idx="13">364713</cx:pt>
          <cx:pt idx="14">363085</cx:pt>
          <cx:pt idx="15">356345</cx:pt>
          <cx:pt idx="16">355449</cx:pt>
          <cx:pt idx="17">342094</cx:pt>
          <cx:pt idx="18">339314</cx:pt>
          <cx:pt idx="19">357957</cx:pt>
          <cx:pt idx="20">380949</cx:pt>
          <cx:pt idx="21">402461</cx:pt>
        </cx:lvl>
      </cx:numDim>
    </cx:data>
    <cx:data id="6">
      <cx:numDim type="val">
        <cx:f>Sheet1!$H$2:$H$23</cx:f>
        <cx:lvl ptCount="22" formatCode="General">
          <cx:pt idx="0">92022</cx:pt>
          <cx:pt idx="1">83536</cx:pt>
          <cx:pt idx="2">71700</cx:pt>
          <cx:pt idx="3">64874</cx:pt>
          <cx:pt idx="4">68873</cx:pt>
          <cx:pt idx="5">66861</cx:pt>
          <cx:pt idx="6">82767</cx:pt>
          <cx:pt idx="7">74736</cx:pt>
          <cx:pt idx="8">84518</cx:pt>
          <cx:pt idx="9">83426</cx:pt>
          <cx:pt idx="10">79721</cx:pt>
          <cx:pt idx="11">83301</cx:pt>
          <cx:pt idx="12">81782</cx:pt>
          <cx:pt idx="13">76413</cx:pt>
          <cx:pt idx="14">70284</cx:pt>
          <cx:pt idx="15">82045</cx:pt>
          <cx:pt idx="16">80083</cx:pt>
          <cx:pt idx="17">84217</cx:pt>
          <cx:pt idx="18">81498</cx:pt>
          <cx:pt idx="19">85957</cx:pt>
          <cx:pt idx="20">87212</cx:pt>
          <cx:pt idx="21">83670</cx:pt>
        </cx:lvl>
      </cx:numDim>
    </cx:data>
    <cx:data id="7">
      <cx:numDim type="val">
        <cx:f>Sheet1!$I$2:$I$23</cx:f>
        <cx:lvl ptCount="22" formatCode="General">
          <cx:pt idx="0">105611</cx:pt>
          <cx:pt idx="1">36860</cx:pt>
          <cx:pt idx="2">165973</cx:pt>
          <cx:pt idx="3">84477</cx:pt>
          <cx:pt idx="4">46021</cx:pt>
          <cx:pt idx="5">0</cx:pt>
          <cx:pt idx="6">227644</cx:pt>
          <cx:pt idx="7">280533</cx:pt>
          <cx:pt idx="8">2513231</cx:pt>
          <cx:pt idx="9">165898</cx:pt>
          <cx:pt idx="10">2757305</cx:pt>
          <cx:pt idx="11">194223</cx:pt>
          <cx:pt idx="12">1526713</cx:pt>
          <cx:pt idx="13">225326</cx:pt>
          <cx:pt idx="14">175391</cx:pt>
          <cx:pt idx="15">598016</cx:pt>
          <cx:pt idx="16">327091</cx:pt>
          <cx:pt idx="17">812050</cx:pt>
          <cx:pt idx="18">220776</cx:pt>
          <cx:pt idx="19">1451623</cx:pt>
          <cx:pt idx="20">286113</cx:pt>
          <cx:pt idx="21">1919485</cx:pt>
        </cx:lvl>
      </cx:numDim>
    </cx:data>
    <cx:data id="8">
      <cx:numDim type="val">
        <cx:f>Sheet1!$J$2:$J$23</cx:f>
        <cx:lvl ptCount="22" formatCode="General">
          <cx:pt idx="0">1479267</cx:pt>
          <cx:pt idx="1">1861488</cx:pt>
          <cx:pt idx="2">2801578</cx:pt>
          <cx:pt idx="3">1373227</cx:pt>
          <cx:pt idx="4">2564886</cx:pt>
          <cx:pt idx="5">1428367</cx:pt>
          <cx:pt idx="6">1894204</cx:pt>
          <cx:pt idx="7">1888026</cx:pt>
          <cx:pt idx="8">909045</cx:pt>
          <cx:pt idx="9">2272224</cx:pt>
          <cx:pt idx="10">1495087</cx:pt>
          <cx:pt idx="11">2194611</cx:pt>
          <cx:pt idx="12">1305267</cx:pt>
          <cx:pt idx="13">1676106</cx:pt>
          <cx:pt idx="14">1804500</cx:pt>
          <cx:pt idx="15">1235033</cx:pt>
          <cx:pt idx="16">3537550</cx:pt>
          <cx:pt idx="17">1526911</cx:pt>
          <cx:pt idx="18">1840623</cx:pt>
          <cx:pt idx="19">712642</cx:pt>
          <cx:pt idx="20">1203606</cx:pt>
          <cx:pt idx="21">1685677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ax="3600000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363294</cx:pt>
          <cx:pt idx="1">258237</cx:pt>
          <cx:pt idx="2">414501</cx:pt>
          <cx:pt idx="3">176266</cx:pt>
          <cx:pt idx="4">390954</cx:pt>
          <cx:pt idx="5">335439</cx:pt>
          <cx:pt idx="6">485946</cx:pt>
          <cx:pt idx="7">412251</cx:pt>
          <cx:pt idx="8">475436</cx:pt>
          <cx:pt idx="9">572292</cx:pt>
          <cx:pt idx="10">308848</cx:pt>
          <cx:pt idx="11">424800</cx:pt>
          <cx:pt idx="12">295481</cx:pt>
          <cx:pt idx="13">491017</cx:pt>
          <cx:pt idx="14">406036</cx:pt>
          <cx:pt idx="15">399764</cx:pt>
          <cx:pt idx="16">644674</cx:pt>
          <cx:pt idx="17">356220</cx:pt>
          <cx:pt idx="18">0</cx:pt>
          <cx:pt idx="19">364836</cx:pt>
          <cx:pt idx="20">578935</cx:pt>
          <cx:pt idx="21">567984</cx:pt>
        </cx:lvl>
      </cx:numDim>
    </cx:data>
    <cx:data id="1">
      <cx:numDim type="val">
        <cx:f>Sheet1!$C$2:$C$23</cx:f>
        <cx:lvl ptCount="22" formatCode="General">
          <cx:pt idx="0">17961</cx:pt>
          <cx:pt idx="1">42811</cx:pt>
          <cx:pt idx="2">27449</cx:pt>
          <cx:pt idx="3">31305</cx:pt>
          <cx:pt idx="4">34627</cx:pt>
          <cx:pt idx="5">26145</cx:pt>
          <cx:pt idx="6">48012</cx:pt>
          <cx:pt idx="7">44478</cx:pt>
          <cx:pt idx="8">27005</cx:pt>
          <cx:pt idx="9">0</cx:pt>
          <cx:pt idx="10">24209</cx:pt>
          <cx:pt idx="11">14292</cx:pt>
          <cx:pt idx="12">42547</cx:pt>
          <cx:pt idx="13">33943</cx:pt>
          <cx:pt idx="14">38500</cx:pt>
          <cx:pt idx="15">23578</cx:pt>
          <cx:pt idx="16">29816</cx:pt>
          <cx:pt idx="17">35698</cx:pt>
          <cx:pt idx="18">28462</cx:pt>
          <cx:pt idx="19">29269</cx:pt>
          <cx:pt idx="20">39756</cx:pt>
          <cx:pt idx="21">52846</cx:pt>
        </cx:lvl>
      </cx:numDim>
    </cx:data>
    <cx:data id="2">
      <cx:numDim type="val">
        <cx:f>Sheet1!$D$2:$D$23</cx:f>
        <cx:lvl ptCount="22" formatCode="General">
          <cx:pt idx="0">211814</cx:pt>
          <cx:pt idx="1">129058</cx:pt>
          <cx:pt idx="2">419827</cx:pt>
          <cx:pt idx="3">74720</cx:pt>
          <cx:pt idx="4">141257</cx:pt>
          <cx:pt idx="5">0</cx:pt>
          <cx:pt idx="6">182545</cx:pt>
          <cx:pt idx="7">235936</cx:pt>
          <cx:pt idx="8">192159</cx:pt>
          <cx:pt idx="9">315960</cx:pt>
          <cx:pt idx="10">118373</cx:pt>
          <cx:pt idx="11">126393</cx:pt>
          <cx:pt idx="12">115180</cx:pt>
          <cx:pt idx="13">144103</cx:pt>
          <cx:pt idx="14">198150</cx:pt>
          <cx:pt idx="15">203526</cx:pt>
          <cx:pt idx="16">197205</cx:pt>
          <cx:pt idx="17">166483</cx:pt>
          <cx:pt idx="18">98364</cx:pt>
          <cx:pt idx="19">79486</cx:pt>
          <cx:pt idx="20">185140</cx:pt>
          <cx:pt idx="21">528025</cx:pt>
        </cx:lvl>
      </cx:numDim>
    </cx:data>
    <cx:data id="3">
      <cx:numDim type="val">
        <cx:f>Sheet1!$E$2:$E$23</cx:f>
        <cx:lvl ptCount="22" formatCode="General">
          <cx:pt idx="0">13208</cx:pt>
          <cx:pt idx="1">12801</cx:pt>
          <cx:pt idx="2">15744</cx:pt>
          <cx:pt idx="3">12989</cx:pt>
          <cx:pt idx="4">13116</cx:pt>
          <cx:pt idx="5">8096</cx:pt>
          <cx:pt idx="6">13856</cx:pt>
          <cx:pt idx="7">15693</cx:pt>
          <cx:pt idx="8">13499</cx:pt>
          <cx:pt idx="9">11378</cx:pt>
          <cx:pt idx="10">12481</cx:pt>
          <cx:pt idx="11">12030</cx:pt>
          <cx:pt idx="12">11056</cx:pt>
          <cx:pt idx="13">0</cx:pt>
          <cx:pt idx="14">0</cx:pt>
          <cx:pt idx="15">10971</cx:pt>
          <cx:pt idx="16">11772</cx:pt>
          <cx:pt idx="17">11852</cx:pt>
          <cx:pt idx="18">8529</cx:pt>
          <cx:pt idx="19">10720</cx:pt>
          <cx:pt idx="20">10976</cx:pt>
          <cx:pt idx="21">14328</cx:pt>
        </cx:lvl>
      </cx:numDim>
    </cx:data>
    <cx:data id="4">
      <cx:numDim type="val">
        <cx:f>Sheet1!$F$2:$F$23</cx:f>
        <cx:lvl ptCount="22" formatCode="General">
          <cx:pt idx="0">0</cx:pt>
          <cx:pt idx="1">52553</cx:pt>
          <cx:pt idx="2">83879</cx:pt>
          <cx:pt idx="3">44805</cx:pt>
          <cx:pt idx="4">92919</cx:pt>
          <cx:pt idx="5">101152</cx:pt>
          <cx:pt idx="6">94915</cx:pt>
          <cx:pt idx="7">89318</cx:pt>
          <cx:pt idx="8">124574</cx:pt>
          <cx:pt idx="9">77820</cx:pt>
          <cx:pt idx="10">77598</cx:pt>
          <cx:pt idx="11">0</cx:pt>
          <cx:pt idx="12">83360</cx:pt>
          <cx:pt idx="13">90286</cx:pt>
          <cx:pt idx="14">80101</cx:pt>
          <cx:pt idx="15">88301</cx:pt>
          <cx:pt idx="16">98632</cx:pt>
          <cx:pt idx="17">85701</cx:pt>
          <cx:pt idx="18">91747</cx:pt>
          <cx:pt idx="19">101264</cx:pt>
          <cx:pt idx="20">115178</cx:pt>
          <cx:pt idx="21">0</cx:pt>
        </cx:lvl>
      </cx:numDim>
    </cx:data>
    <cx:data id="5">
      <cx:numDim type="val">
        <cx:f>Sheet1!$G$2:$G$23</cx:f>
        <cx:lvl ptCount="22" formatCode="General">
          <cx:pt idx="0">377981</cx:pt>
          <cx:pt idx="1">394768</cx:pt>
          <cx:pt idx="2">347877</cx:pt>
          <cx:pt idx="3">0</cx:pt>
          <cx:pt idx="4">333815</cx:pt>
          <cx:pt idx="5">343986</cx:pt>
          <cx:pt idx="6">361172</cx:pt>
          <cx:pt idx="7">355881</cx:pt>
          <cx:pt idx="8">365755</cx:pt>
          <cx:pt idx="9">325985</cx:pt>
          <cx:pt idx="10">336507</cx:pt>
          <cx:pt idx="11">0</cx:pt>
          <cx:pt idx="12">364656</cx:pt>
          <cx:pt idx="13">364713</cx:pt>
          <cx:pt idx="14">363085</cx:pt>
          <cx:pt idx="15">356345</cx:pt>
          <cx:pt idx="16">355449</cx:pt>
          <cx:pt idx="17">342094</cx:pt>
          <cx:pt idx="18">339314</cx:pt>
          <cx:pt idx="19">357957</cx:pt>
          <cx:pt idx="20">380949</cx:pt>
          <cx:pt idx="21">402461</cx:pt>
        </cx:lvl>
      </cx:numDim>
    </cx:data>
    <cx:data id="6">
      <cx:numDim type="val">
        <cx:f>Sheet1!$H$2:$H$23</cx:f>
        <cx:lvl ptCount="22" formatCode="General">
          <cx:pt idx="0">92022</cx:pt>
          <cx:pt idx="1">83536</cx:pt>
          <cx:pt idx="2">71700</cx:pt>
          <cx:pt idx="3">64874</cx:pt>
          <cx:pt idx="4">68873</cx:pt>
          <cx:pt idx="5">66861</cx:pt>
          <cx:pt idx="6">82767</cx:pt>
          <cx:pt idx="7">74736</cx:pt>
          <cx:pt idx="8">84518</cx:pt>
          <cx:pt idx="9">83426</cx:pt>
          <cx:pt idx="10">79721</cx:pt>
          <cx:pt idx="11">0</cx:pt>
          <cx:pt idx="12">81782</cx:pt>
          <cx:pt idx="13">76413</cx:pt>
          <cx:pt idx="14">70284</cx:pt>
          <cx:pt idx="15">82045</cx:pt>
          <cx:pt idx="16">80083</cx:pt>
          <cx:pt idx="17">84217</cx:pt>
          <cx:pt idx="18">81498</cx:pt>
          <cx:pt idx="19">85957</cx:pt>
          <cx:pt idx="20">87212</cx:pt>
          <cx:pt idx="21">83670</cx:pt>
        </cx:lvl>
      </cx:numDim>
    </cx:data>
    <cx:data id="7">
      <cx:numDim type="val">
        <cx:f>Sheet1!$I$2:$I$23</cx:f>
        <cx:lvl ptCount="22" formatCode="General">
          <cx:pt idx="0">105611</cx:pt>
          <cx:pt idx="1">36860</cx:pt>
          <cx:pt idx="2">165973</cx:pt>
          <cx:pt idx="3">84477</cx:pt>
          <cx:pt idx="4">46021</cx:pt>
          <cx:pt idx="5">0</cx:pt>
          <cx:pt idx="6">227644</cx:pt>
          <cx:pt idx="7">280533</cx:pt>
          <cx:pt idx="8">2513231</cx:pt>
          <cx:pt idx="9">165898</cx:pt>
          <cx:pt idx="10">2757305</cx:pt>
          <cx:pt idx="11">194223</cx:pt>
          <cx:pt idx="12">1526713</cx:pt>
          <cx:pt idx="13">225326</cx:pt>
          <cx:pt idx="14">175391</cx:pt>
          <cx:pt idx="15">598016</cx:pt>
          <cx:pt idx="16">327091</cx:pt>
          <cx:pt idx="17">812050</cx:pt>
          <cx:pt idx="18">220776</cx:pt>
          <cx:pt idx="19">0</cx:pt>
          <cx:pt idx="20">286113</cx:pt>
          <cx:pt idx="21">0</cx:pt>
        </cx:lvl>
      </cx:numDim>
    </cx:data>
    <cx:data id="8">
      <cx:numDim type="val">
        <cx:f>Sheet1!$J$2:$J$23</cx:f>
        <cx:lvl ptCount="22" formatCode="General">
          <cx:pt idx="0">1479267</cx:pt>
          <cx:pt idx="1">1861488</cx:pt>
          <cx:pt idx="2">2801578</cx:pt>
          <cx:pt idx="3">1373227</cx:pt>
          <cx:pt idx="4">2564886</cx:pt>
          <cx:pt idx="5">1428367</cx:pt>
          <cx:pt idx="6">1894204</cx:pt>
          <cx:pt idx="7">1888026</cx:pt>
          <cx:pt idx="8">909045</cx:pt>
          <cx:pt idx="9">0</cx:pt>
          <cx:pt idx="10">1495087</cx:pt>
          <cx:pt idx="11">0</cx:pt>
          <cx:pt idx="12">1305267</cx:pt>
          <cx:pt idx="13">1676106</cx:pt>
          <cx:pt idx="14">1804500</cx:pt>
          <cx:pt idx="15">1235033</cx:pt>
          <cx:pt idx="16">3537550</cx:pt>
          <cx:pt idx="17">1526911</cx:pt>
          <cx:pt idx="18">1840623</cx:pt>
          <cx:pt idx="19">712642</cx:pt>
          <cx:pt idx="20">1203606</cx:pt>
          <cx:pt idx="21">0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ax="3600000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396886.70000000001</cx:pt>
          <cx:pt idx="1">287463.20000000001</cx:pt>
          <cx:pt idx="2">226811.20000000001</cx:pt>
          <cx:pt idx="3">461861.09999999998</cx:pt>
          <cx:pt idx="4">350067</cx:pt>
          <cx:pt idx="5">540815.80000000005</cx:pt>
          <cx:pt idx="6">396886.70000000001</cx:pt>
          <cx:pt idx="7">497889.40000000002</cx:pt>
          <cx:pt idx="8">624727.30000000005</cx:pt>
          <cx:pt idx="9">396886.70000000001</cx:pt>
          <cx:pt idx="10">329787</cx:pt>
          <cx:pt idx="11">540815.80000000005</cx:pt>
          <cx:pt idx="12">497889.40000000002</cx:pt>
          <cx:pt idx="13">396886.70000000001</cx:pt>
          <cx:pt idx="14">497889.40000000002</cx:pt>
          <cx:pt idx="15">370774.09999999998</cx:pt>
          <cx:pt idx="16">540815.80000000005</cx:pt>
          <cx:pt idx="17">370774.09999999998</cx:pt>
          <cx:pt idx="18">497889.40000000002</cx:pt>
          <cx:pt idx="19">396886.70000000001</cx:pt>
          <cx:pt idx="20">329787</cx:pt>
          <cx:pt idx="21">329787</cx:pt>
        </cx:lvl>
      </cx:numDim>
    </cx:data>
    <cx:data id="1">
      <cx:numDim type="val">
        <cx:f>Sheet1!$C$2:$C$23</cx:f>
        <cx:lvl ptCount="22" formatCode="General">
          <cx:pt idx="0">26162.549999999999</cx:pt>
          <cx:pt idx="1">51540.580000000002</cx:pt>
          <cx:pt idx="2">45706.360000000001</cx:pt>
          <cx:pt idx="3">36490.300000000003</cx:pt>
          <cx:pt idx="4">33764.720000000001</cx:pt>
          <cx:pt idx="5">42733.230000000003</cx:pt>
          <cx:pt idx="6">36490.300000000003</cx:pt>
          <cx:pt idx="7">26162.549999999999</cx:pt>
          <cx:pt idx="8">17928.869999999999</cx:pt>
          <cx:pt idx="9">12564.860000000001</cx:pt>
          <cx:pt idx="10">45706.360000000001</cx:pt>
          <cx:pt idx="11">26162.549999999999</cx:pt>
          <cx:pt idx="12">33764.720000000001</cx:pt>
          <cx:pt idx="13">28661.049999999999</cx:pt>
          <cx:pt idx="14">21888.48</cx:pt>
          <cx:pt idx="15">28661.049999999999</cx:pt>
          <cx:pt idx="16">21888.48</cx:pt>
          <cx:pt idx="17">31094.119999999999</cx:pt>
          <cx:pt idx="18">31094.119999999999</cx:pt>
          <cx:pt idx="19">48733.93</cx:pt>
          <cx:pt idx="20">26162.549999999999</cx:pt>
          <cx:pt idx="21">21888.48</cx:pt>
        </cx:lvl>
      </cx:numDim>
    </cx:data>
    <cx:data id="2">
      <cx:numDim type="val">
        <cx:f>Sheet1!$D$2:$D$23</cx:f>
        <cx:lvl ptCount="22" formatCode="General">
          <cx:pt idx="0">239646.32000000001</cx:pt>
          <cx:pt idx="1">146945.48000000001</cx:pt>
          <cx:pt idx="2">108688.96000000001</cx:pt>
          <cx:pt idx="3">146945.48000000001</cx:pt>
          <cx:pt idx="4">125295.42999999999</cx:pt>
          <cx:pt idx="5">166013.42999999999</cx:pt>
          <cx:pt idx="6">174931.57000000001</cx:pt>
          <cx:pt idx="7">204722.01999999999</cx:pt>
          <cx:pt idx="8">287463.15999999997</cx:pt>
          <cx:pt idx="9">92801.820000000007</cx:pt>
          <cx:pt idx="10">118982.59</cx:pt>
          <cx:pt idx="11">139899.60000000001</cx:pt>
          <cx:pt idx="12">185670.67000000001</cx:pt>
          <cx:pt idx="13">216611.17000000001</cx:pt>
          <cx:pt idx="14">155819.94</cx:pt>
          <cx:pt idx="15">166013.42999999999</cx:pt>
          <cx:pt idx="16">86003.330000000002</cx:pt>
          <cx:pt idx="17">92801.820000000007</cx:pt>
          <cx:pt idx="18">155819.94</cx:pt>
          <cx:pt idx="19">350066.98999999999</cx:pt>
          <cx:pt idx="20">287463.15999999997</cx:pt>
          <cx:pt idx="21">461861.09000000003</cx:pt>
        </cx:lvl>
      </cx:numDim>
    </cx:data>
    <cx:data id="3">
      <cx:numDim type="val">
        <cx:f>Sheet1!$E$2:$E$23</cx:f>
        <cx:lvl ptCount="22" formatCode="General">
          <cx:pt idx="0">16085.389999999999</cx:pt>
          <cx:pt idx="1">16085.389999999999</cx:pt>
          <cx:pt idx="2">21888.478999999999</cx:pt>
          <cx:pt idx="3">16085.389999999999</cx:pt>
          <cx:pt idx="4">9149.0570000000007</cx:pt>
          <cx:pt idx="5">6721.8389999999999</cx:pt>
          <cx:pt idx="6">12564.864</cx:pt>
          <cx:pt idx="7">9149.0570000000007</cx:pt>
          <cx:pt idx="8">6721.8389999999999</cx:pt>
          <cx:pt idx="9">10890.964</cx:pt>
          <cx:pt idx="10">10890.964</cx:pt>
          <cx:pt idx="11">9149.0570000000007</cx:pt>
          <cx:pt idx="12">10890.964</cx:pt>
          <cx:pt idx="13">9149.0570000000007</cx:pt>
          <cx:pt idx="14">9149.0570000000007</cx:pt>
          <cx:pt idx="15">9149.0570000000007</cx:pt>
          <cx:pt idx="16">6721.8389999999999</cx:pt>
          <cx:pt idx="17">10890.964</cx:pt>
          <cx:pt idx="18">10890.964</cx:pt>
          <cx:pt idx="19">10890.964</cx:pt>
          <cx:pt idx="20">12564.864</cx:pt>
          <cx:pt idx="21">10890.964</cx:pt>
        </cx:lvl>
      </cx:numDim>
    </cx:data>
    <cx:data id="4">
      <cx:numDim type="val">
        <cx:f>Sheet1!$F$2:$F$23</cx:f>
        <cx:lvl ptCount="22" formatCode="General">
          <cx:pt idx="0">63233.260000000002</cx:pt>
          <cx:pt idx="1">60300.529999999999</cx:pt>
          <cx:pt idx="2">66436.360000000001</cx:pt>
          <cx:pt idx="3">113455.73</cx:pt>
          <cx:pt idx="4">86003.330000000002</cx:pt>
          <cx:pt idx="5">82736.009999999995</cx:pt>
          <cx:pt idx="6">86003.330000000002</cx:pt>
          <cx:pt idx="7">113455.73</cx:pt>
          <cx:pt idx="8">69138.619999999995</cx:pt>
          <cx:pt idx="9">82736.009999999995</cx:pt>
          <cx:pt idx="10">92801.820000000007</cx:pt>
          <cx:pt idx="11">89099.279999999999</cx:pt>
          <cx:pt idx="12">76772.740000000005</cx:pt>
          <cx:pt idx="13">92801.820000000007</cx:pt>
          <cx:pt idx="14">69138.619999999995</cx:pt>
          <cx:pt idx="15">86003.330000000002</cx:pt>
          <cx:pt idx="16">79655.179999999993</cx:pt>
          <cx:pt idx="17">113455.73</cx:pt>
          <cx:pt idx="18">96660.830000000002</cx:pt>
          <cx:pt idx="19">71653.520000000004</cx:pt>
          <cx:pt idx="20">66436.360000000001</cx:pt>
          <cx:pt idx="21">108688.96000000001</cx:pt>
        </cx:lvl>
      </cx:numDim>
    </cx:data>
    <cx:data id="5">
      <cx:numDim type="val">
        <cx:f>Sheet1!$G$2:$G$23</cx:f>
        <cx:lvl ptCount="22" formatCode="General">
          <cx:pt idx="0">427369.90000000002</cx:pt>
          <cx:pt idx="1">427369.90000000002</cx:pt>
          <cx:pt idx="2">370774.09999999998</cx:pt>
          <cx:pt idx="3">370774.09999999998</cx:pt>
          <cx:pt idx="4">370774.09999999998</cx:pt>
          <cx:pt idx="5">427369.90000000002</cx:pt>
          <cx:pt idx="6">350067</cx:pt>
          <cx:pt idx="7">370774.09999999998</cx:pt>
          <cx:pt idx="8">309087.40000000002</cx:pt>
          <cx:pt idx="9">329787</cx:pt>
          <cx:pt idx="10">350067</cx:pt>
          <cx:pt idx="11">427369.90000000002</cx:pt>
          <cx:pt idx="12">396886.70000000001</cx:pt>
          <cx:pt idx="13">350067</cx:pt>
          <cx:pt idx="14">309087.40000000002</cx:pt>
          <cx:pt idx="15">350067</cx:pt>
          <cx:pt idx="16">350067</cx:pt>
          <cx:pt idx="17">350067</cx:pt>
          <cx:pt idx="18">309087.40000000002</cx:pt>
          <cx:pt idx="19">287463.20000000001</cx:pt>
          <cx:pt idx="20">309087.40000000002</cx:pt>
          <cx:pt idx="21">239646.29999999999</cx:pt>
        </cx:lvl>
      </cx:numDim>
    </cx:data>
    <cx:data id="6">
      <cx:numDim type="val">
        <cx:f>Sheet1!$H$2:$H$23</cx:f>
        <cx:lvl ptCount="22" formatCode="General">
          <cx:pt idx="0">125295.42999999999</cx:pt>
          <cx:pt idx="1">96660.830000000002</cx:pt>
          <cx:pt idx="2">90950.550000000003</cx:pt>
          <cx:pt idx="3">86003.330000000002</cx:pt>
          <cx:pt idx="4">69138.619999999995</cx:pt>
          <cx:pt idx="5">71653.520000000004</cx:pt>
          <cx:pt idx="6">71653.520000000004</cx:pt>
          <cx:pt idx="7">86003.330000000002</cx:pt>
          <cx:pt idx="8">71653.520000000004</cx:pt>
          <cx:pt idx="9">69138.619999999995</cx:pt>
          <cx:pt idx="10">86003.330000000002</cx:pt>
          <cx:pt idx="11">71653.520000000004</cx:pt>
          <cx:pt idx="12">63233.260000000002</cx:pt>
          <cx:pt idx="13">86003.330000000002</cx:pt>
          <cx:pt idx="14">57244.830000000002</cx:pt>
          <cx:pt idx="15">82736.009999999995</cx:pt>
          <cx:pt idx="16">69138.619999999995</cx:pt>
          <cx:pt idx="17">104323.46000000001</cx:pt>
          <cx:pt idx="18">86003.330000000002</cx:pt>
          <cx:pt idx="19">66436.360000000001</cx:pt>
          <cx:pt idx="20">89099.279999999999</cx:pt>
          <cx:pt idx="21">76772.740000000005</cx:pt>
        </cx:lvl>
      </cx:numDim>
    </cx:data>
    <cx:data id="7">
      <cx:numDim type="val">
        <cx:f>Sheet1!$I$2:$I$23</cx:f>
        <cx:lvl ptCount="22" formatCode="General">
          <cx:pt idx="0">146945.48000000001</cx:pt>
          <cx:pt idx="1">45706.360000000001</cx:pt>
          <cx:pt idx="2">118982.59</cx:pt>
          <cx:pt idx="3">57244.830000000002</cx:pt>
          <cx:pt idx="4">195248.03</cx:pt>
          <cx:pt idx="5">239646.32000000001</cx:pt>
          <cx:pt idx="6">269776.25</cx:pt>
          <cx:pt idx="7">2330660.21</cx:pt>
          <cx:pt idx="8">146945.48000000001</cx:pt>
          <cx:pt idx="9">195248.03</cx:pt>
          <cx:pt idx="10">1716469.29</cx:pt>
          <cx:pt idx="11">252955.12</cx:pt>
          <cx:pt idx="12">155819.94</cx:pt>
          <cx:pt idx="13">497889.44</cx:pt>
          <cx:pt idx="14">269776.25</cx:pt>
          <cx:pt idx="15">869129.71999999997</cx:pt>
          <cx:pt idx="16">204722.01999999999</cx:pt>
          <cx:pt idx="17">1919554.1399999999</cx:pt>
          <cx:pt idx="18">252955.12</cx:pt>
          <cx:pt idx="19">1523122.3100000001</cx:pt>
          <cx:pt idx="20">869129.71999999997</cx:pt>
          <cx:pt idx="21">427369.94</cx:pt>
        </cx:lvl>
      </cx:numDim>
    </cx:data>
    <cx:data id="8">
      <cx:numDim type="val">
        <cx:f>Sheet1!$J$2:$J$23</cx:f>
        <cx:lvl ptCount="22" formatCode="General">
          <cx:pt idx="0">1817168.3</cx:pt>
          <cx:pt idx="1">1716469.3</cx:pt>
          <cx:pt idx="2">1431571.3999999999</cx:pt>
          <cx:pt idx="3">2968384.2000000002</cx:pt>
          <cx:pt idx="4">1615345.5</cx:pt>
          <cx:pt idx="5">1615345.5</cx:pt>
          <cx:pt idx="6">1919554.1000000001</cx:pt>
          <cx:pt idx="7">869129.69999999995</cx:pt>
          <cx:pt idx="8">1817168.3</cx:pt>
          <cx:pt idx="9">1817168.3</cx:pt>
          <cx:pt idx="10">1431571.3999999999</cx:pt>
          <cx:pt idx="11">1716469.3</cx:pt>
          <cx:pt idx="12">1817168.3</cx:pt>
          <cx:pt idx="13">1431571.3999999999</cx:pt>
          <cx:pt idx="14">3639591.2999999998</cx:pt>
          <cx:pt idx="15">1919554.1000000001</cx:pt>
          <cx:pt idx="16">1919554.1000000001</cx:pt>
          <cx:pt idx="17">759961.69999999995</cx:pt>
          <cx:pt idx="18">1181294.8</cx:pt>
          <cx:pt idx="19">1345410.6000000001</cx:pt>
          <cx:pt idx="20">2725717.6000000001</cx:pt>
          <cx:pt idx="21">1345410.6000000001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visibility meanLine="0"/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ax="3600000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363294</cx:pt>
          <cx:pt idx="1">258237</cx:pt>
          <cx:pt idx="2">414501</cx:pt>
          <cx:pt idx="3">176266</cx:pt>
          <cx:pt idx="4">390954</cx:pt>
          <cx:pt idx="5">335439</cx:pt>
          <cx:pt idx="6">485946</cx:pt>
          <cx:pt idx="7">412251</cx:pt>
          <cx:pt idx="8">475436</cx:pt>
          <cx:pt idx="9">572292</cx:pt>
          <cx:pt idx="10">308848</cx:pt>
          <cx:pt idx="11">424800</cx:pt>
          <cx:pt idx="12">295481</cx:pt>
          <cx:pt idx="13">491017</cx:pt>
          <cx:pt idx="14">406036</cx:pt>
          <cx:pt idx="15">399764</cx:pt>
          <cx:pt idx="16">644674</cx:pt>
          <cx:pt idx="17">356220</cx:pt>
          <cx:pt idx="18">433398</cx:pt>
          <cx:pt idx="19">364836</cx:pt>
          <cx:pt idx="20">578935</cx:pt>
          <cx:pt idx="21">567984</cx:pt>
        </cx:lvl>
      </cx:numDim>
    </cx:data>
    <cx:data id="1">
      <cx:numDim type="val">
        <cx:f>Sheet1!$C$2:$C$23</cx:f>
        <cx:lvl ptCount="22" formatCode="General">
          <cx:pt idx="0">17961</cx:pt>
          <cx:pt idx="1">42811</cx:pt>
          <cx:pt idx="2">27449</cx:pt>
          <cx:pt idx="3">31305</cx:pt>
          <cx:pt idx="4">34627</cx:pt>
          <cx:pt idx="5">26145</cx:pt>
          <cx:pt idx="6">48012</cx:pt>
          <cx:pt idx="7">44478</cx:pt>
          <cx:pt idx="8">27005</cx:pt>
          <cx:pt idx="9">24994</cx:pt>
          <cx:pt idx="10">24209</cx:pt>
          <cx:pt idx="11">14292</cx:pt>
          <cx:pt idx="12">42547</cx:pt>
          <cx:pt idx="13">33943</cx:pt>
          <cx:pt idx="14">38500</cx:pt>
          <cx:pt idx="15">23578</cx:pt>
          <cx:pt idx="16">29816</cx:pt>
          <cx:pt idx="17">35698</cx:pt>
          <cx:pt idx="18">28462</cx:pt>
          <cx:pt idx="19">29269</cx:pt>
          <cx:pt idx="20">39756</cx:pt>
          <cx:pt idx="21">52846</cx:pt>
        </cx:lvl>
      </cx:numDim>
    </cx:data>
    <cx:data id="2">
      <cx:numDim type="val">
        <cx:f>Sheet1!$D$2:$D$23</cx:f>
        <cx:lvl ptCount="22" formatCode="General">
          <cx:pt idx="0">211814</cx:pt>
          <cx:pt idx="1">129058</cx:pt>
          <cx:pt idx="2">419827</cx:pt>
          <cx:pt idx="3">74720</cx:pt>
          <cx:pt idx="4">141257</cx:pt>
          <cx:pt idx="5">139377</cx:pt>
          <cx:pt idx="6">182545</cx:pt>
          <cx:pt idx="7">235936</cx:pt>
          <cx:pt idx="8">192159</cx:pt>
          <cx:pt idx="9">315960</cx:pt>
          <cx:pt idx="10">118373</cx:pt>
          <cx:pt idx="11">126393</cx:pt>
          <cx:pt idx="12">115180</cx:pt>
          <cx:pt idx="13">144103</cx:pt>
          <cx:pt idx="14">198150</cx:pt>
          <cx:pt idx="15">203526</cx:pt>
          <cx:pt idx="16">197205</cx:pt>
          <cx:pt idx="17">166483</cx:pt>
          <cx:pt idx="18">98364</cx:pt>
          <cx:pt idx="19">79486</cx:pt>
          <cx:pt idx="20">185140</cx:pt>
          <cx:pt idx="21">528025</cx:pt>
        </cx:lvl>
      </cx:numDim>
    </cx:data>
    <cx:data id="3">
      <cx:numDim type="val">
        <cx:f>Sheet1!$E$2:$E$23</cx:f>
        <cx:lvl ptCount="22" formatCode="General">
          <cx:pt idx="0">13208</cx:pt>
          <cx:pt idx="1">12801</cx:pt>
          <cx:pt idx="2">15744</cx:pt>
          <cx:pt idx="3">12989</cx:pt>
          <cx:pt idx="4">13116</cx:pt>
          <cx:pt idx="5">8096</cx:pt>
          <cx:pt idx="6">13856</cx:pt>
          <cx:pt idx="7">15693</cx:pt>
          <cx:pt idx="8">13499</cx:pt>
          <cx:pt idx="9">11378</cx:pt>
          <cx:pt idx="10">12481</cx:pt>
          <cx:pt idx="11">12030</cx:pt>
          <cx:pt idx="12">11056</cx:pt>
          <cx:pt idx="13">10453</cx:pt>
          <cx:pt idx="14">14035</cx:pt>
          <cx:pt idx="15">10971</cx:pt>
          <cx:pt idx="16">11772</cx:pt>
          <cx:pt idx="17">11852</cx:pt>
          <cx:pt idx="18">8529</cx:pt>
          <cx:pt idx="19">10720</cx:pt>
          <cx:pt idx="20">10976</cx:pt>
          <cx:pt idx="21">14328</cx:pt>
        </cx:lvl>
      </cx:numDim>
    </cx:data>
    <cx:data id="4">
      <cx:numDim type="val">
        <cx:f>Sheet1!$F$2:$F$23</cx:f>
        <cx:lvl ptCount="22" formatCode="General">
          <cx:pt idx="0">58280</cx:pt>
          <cx:pt idx="1">52553</cx:pt>
          <cx:pt idx="2">83879</cx:pt>
          <cx:pt idx="3">44805</cx:pt>
          <cx:pt idx="4">92919</cx:pt>
          <cx:pt idx="5">101152</cx:pt>
          <cx:pt idx="6">94915</cx:pt>
          <cx:pt idx="7">89318</cx:pt>
          <cx:pt idx="8">124574</cx:pt>
          <cx:pt idx="9">77820</cx:pt>
          <cx:pt idx="10">77598</cx:pt>
          <cx:pt idx="11">114255</cx:pt>
          <cx:pt idx="12">83360</cx:pt>
          <cx:pt idx="13">90286</cx:pt>
          <cx:pt idx="14">80101</cx:pt>
          <cx:pt idx="15">88301</cx:pt>
          <cx:pt idx="16">98632</cx:pt>
          <cx:pt idx="17">85701</cx:pt>
          <cx:pt idx="18">91747</cx:pt>
          <cx:pt idx="19">101264</cx:pt>
          <cx:pt idx="20">115178</cx:pt>
          <cx:pt idx="21">84533</cx:pt>
        </cx:lvl>
      </cx:numDim>
    </cx:data>
    <cx:data id="5">
      <cx:numDim type="val">
        <cx:f>Sheet1!$G$2:$G$23</cx:f>
        <cx:lvl ptCount="22" formatCode="General">
          <cx:pt idx="0">377981</cx:pt>
          <cx:pt idx="1">394768</cx:pt>
          <cx:pt idx="2">347877</cx:pt>
          <cx:pt idx="3">299758</cx:pt>
          <cx:pt idx="4">333815</cx:pt>
          <cx:pt idx="5">343986</cx:pt>
          <cx:pt idx="6">361172</cx:pt>
          <cx:pt idx="7">355881</cx:pt>
          <cx:pt idx="8">365755</cx:pt>
          <cx:pt idx="9">325985</cx:pt>
          <cx:pt idx="10">336507</cx:pt>
          <cx:pt idx="11">332529</cx:pt>
          <cx:pt idx="12">364656</cx:pt>
          <cx:pt idx="13">364713</cx:pt>
          <cx:pt idx="14">363085</cx:pt>
          <cx:pt idx="15">356345</cx:pt>
          <cx:pt idx="16">355449</cx:pt>
          <cx:pt idx="17">342094</cx:pt>
          <cx:pt idx="18">339314</cx:pt>
          <cx:pt idx="19">357957</cx:pt>
          <cx:pt idx="20">380949</cx:pt>
          <cx:pt idx="21">402461</cx:pt>
        </cx:lvl>
      </cx:numDim>
    </cx:data>
    <cx:data id="6">
      <cx:numDim type="val">
        <cx:f>Sheet1!$H$2:$H$23</cx:f>
        <cx:lvl ptCount="22" formatCode="General">
          <cx:pt idx="0">92022</cx:pt>
          <cx:pt idx="1">83536</cx:pt>
          <cx:pt idx="2">71700</cx:pt>
          <cx:pt idx="3">64874</cx:pt>
          <cx:pt idx="4">68873</cx:pt>
          <cx:pt idx="5">66861</cx:pt>
          <cx:pt idx="6">82767</cx:pt>
          <cx:pt idx="7">74736</cx:pt>
          <cx:pt idx="8">84518</cx:pt>
          <cx:pt idx="9">83426</cx:pt>
          <cx:pt idx="10">79721</cx:pt>
          <cx:pt idx="11">83301</cx:pt>
          <cx:pt idx="12">81782</cx:pt>
          <cx:pt idx="13">76413</cx:pt>
          <cx:pt idx="14">70284</cx:pt>
          <cx:pt idx="15">82045</cx:pt>
          <cx:pt idx="16">80083</cx:pt>
          <cx:pt idx="17">84217</cx:pt>
          <cx:pt idx="18">81498</cx:pt>
          <cx:pt idx="19">85957</cx:pt>
          <cx:pt idx="20">87212</cx:pt>
          <cx:pt idx="21">83670</cx:pt>
        </cx:lvl>
      </cx:numDim>
    </cx:data>
    <cx:data id="7">
      <cx:numDim type="val">
        <cx:f>Sheet1!$I$2:$I$23</cx:f>
        <cx:lvl ptCount="22" formatCode="General">
          <cx:pt idx="0">105611</cx:pt>
          <cx:pt idx="1">36860</cx:pt>
          <cx:pt idx="2">165973</cx:pt>
          <cx:pt idx="3">84477</cx:pt>
          <cx:pt idx="4">46021</cx:pt>
          <cx:pt idx="5">0</cx:pt>
          <cx:pt idx="6">227644</cx:pt>
          <cx:pt idx="7">280533</cx:pt>
          <cx:pt idx="8">2513231</cx:pt>
          <cx:pt idx="9">165898</cx:pt>
          <cx:pt idx="10">2757305</cx:pt>
          <cx:pt idx="11">194223</cx:pt>
          <cx:pt idx="12">1526713</cx:pt>
          <cx:pt idx="13">225326</cx:pt>
          <cx:pt idx="14">175391</cx:pt>
          <cx:pt idx="15">598016</cx:pt>
          <cx:pt idx="16">327091</cx:pt>
          <cx:pt idx="17">812050</cx:pt>
          <cx:pt idx="18">220776</cx:pt>
          <cx:pt idx="19">1451623</cx:pt>
          <cx:pt idx="20">286113</cx:pt>
          <cx:pt idx="21">1919485</cx:pt>
        </cx:lvl>
      </cx:numDim>
    </cx:data>
    <cx:data id="8">
      <cx:numDim type="val">
        <cx:f>Sheet1!$J$2:$J$23</cx:f>
        <cx:lvl ptCount="22" formatCode="General">
          <cx:pt idx="0">1479267</cx:pt>
          <cx:pt idx="1">1861488</cx:pt>
          <cx:pt idx="2">2801578</cx:pt>
          <cx:pt idx="3">1373227</cx:pt>
          <cx:pt idx="4">2564886</cx:pt>
          <cx:pt idx="5">1428367</cx:pt>
          <cx:pt idx="6">1894204</cx:pt>
          <cx:pt idx="7">1888026</cx:pt>
          <cx:pt idx="8">909045</cx:pt>
          <cx:pt idx="9">2272224</cx:pt>
          <cx:pt idx="10">1495087</cx:pt>
          <cx:pt idx="11">2194611</cx:pt>
          <cx:pt idx="12">1305267</cx:pt>
          <cx:pt idx="13">1676106</cx:pt>
          <cx:pt idx="14">1804500</cx:pt>
          <cx:pt idx="15">1235033</cx:pt>
          <cx:pt idx="16">3537550</cx:pt>
          <cx:pt idx="17">1526911</cx:pt>
          <cx:pt idx="18">1840623</cx:pt>
          <cx:pt idx="19">712642</cx:pt>
          <cx:pt idx="20">1203606</cx:pt>
          <cx:pt idx="21">1685677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ax="3600000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5.5986669999999998</cx:pt>
          <cx:pt idx="1">5.458583</cx:pt>
          <cx:pt idx="2">5.3556650000000001</cx:pt>
          <cx:pt idx="3">5.6645120000000002</cx:pt>
          <cx:pt idx="4">5.5441520000000004</cx:pt>
          <cx:pt idx="5">5.7330500000000004</cx:pt>
          <cx:pt idx="6">5.5986669999999998</cx:pt>
          <cx:pt idx="7">5.697133</cx:pt>
          <cx:pt idx="8">5.7956909999999997</cx:pt>
          <cx:pt idx="9">5.5986669999999998</cx:pt>
          <cx:pt idx="10">5.5182339999999996</cx:pt>
          <cx:pt idx="11">5.7330500000000004</cx:pt>
          <cx:pt idx="12">5.697133</cx:pt>
          <cx:pt idx="13">5.5986669999999998</cx:pt>
          <cx:pt idx="14">5.697133</cx:pt>
          <cx:pt idx="15">5.5691100000000002</cx:pt>
          <cx:pt idx="16">5.7330500000000004</cx:pt>
          <cx:pt idx="17">5.5691100000000002</cx:pt>
          <cx:pt idx="18">5.697133</cx:pt>
          <cx:pt idx="19">5.5986669999999998</cx:pt>
          <cx:pt idx="20">5.5182339999999996</cx:pt>
          <cx:pt idx="21">5.5182339999999996</cx:pt>
        </cx:lvl>
      </cx:numDim>
    </cx:data>
    <cx:data id="1">
      <cx:numDim type="val">
        <cx:f>Sheet1!$C$2:$C$23</cx:f>
        <cx:lvl ptCount="22" formatCode="General">
          <cx:pt idx="0">4.4177520000000001</cx:pt>
          <cx:pt idx="1">4.7121680000000001</cx:pt>
          <cx:pt idx="2">4.6600000000000001</cx:pt>
          <cx:pt idx="3">4.5621419999999997</cx:pt>
          <cx:pt idx="4">4.5285849999999996</cx:pt>
          <cx:pt idx="5">4.6307929999999997</cx:pt>
          <cx:pt idx="6">4.5621419999999997</cx:pt>
          <cx:pt idx="7">4.4177520000000001</cx:pt>
          <cx:pt idx="8">4.2537050000000001</cx:pt>
          <cx:pt idx="9">4.0994679999999999</cx:pt>
          <cx:pt idx="10">4.6600000000000001</cx:pt>
          <cx:pt idx="11">4.4177520000000001</cx:pt>
          <cx:pt idx="12">4.5285849999999996</cx:pt>
          <cx:pt idx="13">4.4573520000000002</cx:pt>
          <cx:pt idx="14">4.3403179999999999</cx:pt>
          <cx:pt idx="15">4.4573520000000002</cx:pt>
          <cx:pt idx="16">4.3403179999999999</cx:pt>
          <cx:pt idx="17">4.4927289999999998</cx:pt>
          <cx:pt idx="18">4.4927289999999998</cx:pt>
          <cx:pt idx="19">4.6878520000000004</cx:pt>
          <cx:pt idx="20">4.4177520000000001</cx:pt>
          <cx:pt idx="21">4.3403179999999999</cx:pt>
        </cx:lvl>
      </cx:numDim>
    </cx:data>
    <cx:data id="2">
      <cx:numDim type="val">
        <cx:f>Sheet1!$D$2:$D$23</cx:f>
        <cx:lvl ptCount="22" formatCode="General">
          <cx:pt idx="0">5.3795719999999996</cx:pt>
          <cx:pt idx="1">5.1671589999999998</cx:pt>
          <cx:pt idx="2">5.0361900000000004</cx:pt>
          <cx:pt idx="3">5.1671589999999998</cx:pt>
          <cx:pt idx="4">5.0979380000000001</cx:pt>
          <cx:pt idx="5">5.2201449999999996</cx:pt>
          <cx:pt idx="6">5.2428699999999999</cx:pt>
          <cx:pt idx="7">5.3111660000000001</cx:pt>
          <cx:pt idx="8">5.458583</cx:pt>
          <cx:pt idx="9">4.9675229999999999</cx:pt>
          <cx:pt idx="10">5.0754869999999999</cx:pt>
          <cx:pt idx="11">5.1458190000000004</cx:pt>
          <cx:pt idx="12">5.268745</cx:pt>
          <cx:pt idx="13">5.3356820000000003</cx:pt>
          <cx:pt idx="14">5.1926249999999996</cx:pt>
          <cx:pt idx="15">5.2201449999999996</cx:pt>
          <cx:pt idx="16">4.9345220000000003</cx:pt>
          <cx:pt idx="17">4.9675229999999999</cx:pt>
          <cx:pt idx="18">5.1926249999999996</cx:pt>
          <cx:pt idx="19">5.5441520000000004</cx:pt>
          <cx:pt idx="20">5.458583</cx:pt>
          <cx:pt idx="21">5.6645120000000002</cx:pt>
        </cx:lvl>
      </cx:numDim>
    </cx:data>
    <cx:data id="3">
      <cx:numDim type="val">
        <cx:f>Sheet1!$E$2:$E$23</cx:f>
        <cx:lvl ptCount="22" formatCode="General">
          <cx:pt idx="0">4.2066210000000002</cx:pt>
          <cx:pt idx="1">4.2066210000000002</cx:pt>
          <cx:pt idx="2">4.3403179999999999</cx:pt>
          <cx:pt idx="3">4.2066210000000002</cx:pt>
          <cx:pt idx="4">3.9619610000000001</cx:pt>
          <cx:pt idx="5">3.82857</cx:pt>
          <cx:pt idx="6">4.0994679999999999</cx:pt>
          <cx:pt idx="7">3.9619610000000001</cx:pt>
          <cx:pt idx="8">3.82857</cx:pt>
          <cx:pt idx="9">4.0374790000000003</cx:pt>
          <cx:pt idx="10">4.0374790000000003</cx:pt>
          <cx:pt idx="11">3.9619610000000001</cx:pt>
          <cx:pt idx="12">4.0374790000000003</cx:pt>
          <cx:pt idx="13">3.9619610000000001</cx:pt>
          <cx:pt idx="14">3.9619610000000001</cx:pt>
          <cx:pt idx="15">3.9619610000000001</cx:pt>
          <cx:pt idx="16">3.82857</cx:pt>
          <cx:pt idx="17">4.0374790000000003</cx:pt>
          <cx:pt idx="18">4.0374790000000003</cx:pt>
          <cx:pt idx="19">4.0374790000000003</cx:pt>
          <cx:pt idx="20">4.0994679999999999</cx:pt>
          <cx:pt idx="21">4.0374790000000003</cx:pt>
        </cx:lvl>
      </cx:numDim>
    </cx:data>
    <cx:data id="4">
      <cx:numDim type="val">
        <cx:f>Sheet1!$F$2:$F$23</cx:f>
        <cx:lvl ptCount="22" formatCode="General">
          <cx:pt idx="0">4.8009579999999996</cx:pt>
          <cx:pt idx="1">4.780335</cx:pt>
          <cx:pt idx="2">4.8224169999999997</cx:pt>
          <cx:pt idx="3">5.0548299999999999</cx:pt>
          <cx:pt idx="4">4.9345220000000003</cx:pt>
          <cx:pt idx="5">4.9177020000000002</cx:pt>
          <cx:pt idx="6">4.9345220000000003</cx:pt>
          <cx:pt idx="7">5.0548299999999999</cx:pt>
          <cx:pt idx="8">4.8397309999999996</cx:pt>
          <cx:pt idx="9">4.9177020000000002</cx:pt>
          <cx:pt idx="10">4.9675229999999999</cx:pt>
          <cx:pt idx="11">4.9499209999999998</cx:pt>
          <cx:pt idx="12">4.8852149999999996</cx:pt>
          <cx:pt idx="13">4.9675229999999999</cx:pt>
          <cx:pt idx="14">4.8397309999999996</cx:pt>
          <cx:pt idx="15">4.9345220000000003</cx:pt>
          <cx:pt idx="16">4.9012219999999997</cx:pt>
          <cx:pt idx="17">5.0548299999999999</cx:pt>
          <cx:pt idx="18">4.9852559999999997</cx:pt>
          <cx:pt idx="19">4.8552470000000003</cx:pt>
          <cx:pt idx="20">4.8224169999999997</cx:pt>
          <cx:pt idx="21">5.0361900000000004</cx:pt>
        </cx:lvl>
      </cx:numDim>
    </cx:data>
    <cx:data id="5">
      <cx:numDim type="val">
        <cx:f>Sheet1!$G$2:$G$23</cx:f>
        <cx:lvl ptCount="22" formatCode="General">
          <cx:pt idx="0">5.6308040000000004</cx:pt>
          <cx:pt idx="1">5.6308040000000004</cx:pt>
          <cx:pt idx="2">5.5691100000000002</cx:pt>
          <cx:pt idx="3">5.5691100000000002</cx:pt>
          <cx:pt idx="4">5.5691100000000002</cx:pt>
          <cx:pt idx="5">5.6308040000000004</cx:pt>
          <cx:pt idx="6">5.5441520000000004</cx:pt>
          <cx:pt idx="7">5.5691100000000002</cx:pt>
          <cx:pt idx="8">5.4900820000000001</cx:pt>
          <cx:pt idx="9">5.5182339999999996</cx:pt>
          <cx:pt idx="10">5.5441520000000004</cx:pt>
          <cx:pt idx="11">5.6308040000000004</cx:pt>
          <cx:pt idx="12">5.5986669999999998</cx:pt>
          <cx:pt idx="13">5.5441520000000004</cx:pt>
          <cx:pt idx="14">5.4900820000000001</cx:pt>
          <cx:pt idx="15">5.5441520000000004</cx:pt>
          <cx:pt idx="16">5.5441520000000004</cx:pt>
          <cx:pt idx="17">5.5441520000000004</cx:pt>
          <cx:pt idx="18">5.4900820000000001</cx:pt>
          <cx:pt idx="19">5.458583</cx:pt>
          <cx:pt idx="20">5.4900820000000001</cx:pt>
          <cx:pt idx="21">5.3795719999999996</cx:pt>
        </cx:lvl>
      </cx:numDim>
    </cx:data>
    <cx:data id="6">
      <cx:numDim type="val">
        <cx:f>Sheet1!$H$2:$H$23</cx:f>
        <cx:lvl ptCount="22" formatCode="General">
          <cx:pt idx="0">5.0979380000000001</cx:pt>
          <cx:pt idx="1">4.9852559999999997</cx:pt>
          <cx:pt idx="2">4.9499209999999998</cx:pt>
          <cx:pt idx="3">4.9345220000000003</cx:pt>
          <cx:pt idx="4">4.8397309999999996</cx:pt>
          <cx:pt idx="5">4.8552470000000003</cx:pt>
          <cx:pt idx="6">4.8552470000000003</cx:pt>
          <cx:pt idx="7">4.9345220000000003</cx:pt>
          <cx:pt idx="8">4.8552470000000003</cx:pt>
          <cx:pt idx="9">4.8397309999999996</cx:pt>
          <cx:pt idx="10">4.9345220000000003</cx:pt>
          <cx:pt idx="11">4.8552470000000003</cx:pt>
          <cx:pt idx="12">4.8009579999999996</cx:pt>
          <cx:pt idx="13">4.9345220000000003</cx:pt>
          <cx:pt idx="14">4.7577509999999998</cx:pt>
          <cx:pt idx="15">4.9177020000000002</cx:pt>
          <cx:pt idx="16">4.8397309999999996</cx:pt>
          <cx:pt idx="17">5.0183859999999996</cx:pt>
          <cx:pt idx="18">4.9345220000000003</cx:pt>
          <cx:pt idx="19">4.8224169999999997</cx:pt>
          <cx:pt idx="20">4.9499209999999998</cx:pt>
          <cx:pt idx="21">4.8852149999999996</cx:pt>
        </cx:lvl>
      </cx:numDim>
    </cx:data>
    <cx:data id="7">
      <cx:numDim type="val">
        <cx:f>Sheet1!$I$2:$I$23</cx:f>
        <cx:lvl ptCount="22" formatCode="General">
          <cx:pt idx="0">5.1671589999999998</cx:pt>
          <cx:pt idx="1">4.6600000000000001</cx:pt>
          <cx:pt idx="2">5.0754869999999999</cx:pt>
          <cx:pt idx="3">4.7577509999999998</cx:pt>
          <cx:pt idx="4">5.2905879999999996</cx:pt>
          <cx:pt idx="5">5.3795719999999996</cx:pt>
          <cx:pt idx="6">5.4310039999999997</cx:pt>
          <cx:pt idx="7">6.3674790000000003</cx:pt>
          <cx:pt idx="8">5.1671589999999998</cx:pt>
          <cx:pt idx="9">5.2905879999999996</cx:pt>
          <cx:pt idx="10">6.2346360000000001</cx:pt>
          <cx:pt idx="11">5.4030440000000004</cx:pt>
          <cx:pt idx="12">5.1926249999999996</cx:pt>
          <cx:pt idx="13">5.697133</cx:pt>
          <cx:pt idx="14">5.4310039999999997</cx:pt>
          <cx:pt idx="15">5.9390850000000004</cx:pt>
          <cx:pt idx="16">5.3111660000000001</cx:pt>
          <cx:pt idx="17">6.2831999999999999</cx:pt>
          <cx:pt idx="18">5.4030440000000004</cx:pt>
          <cx:pt idx="19">6.1827350000000001</cx:pt>
          <cx:pt idx="20">5.9390850000000004</cx:pt>
          <cx:pt idx="21">5.6308040000000004</cx:pt>
        </cx:lvl>
      </cx:numDim>
    </cx:data>
    <cx:data id="8">
      <cx:numDim type="val">
        <cx:f>Sheet1!$J$2:$J$23</cx:f>
        <cx:lvl ptCount="22" formatCode="General">
          <cx:pt idx="0">6.2593949999999996</cx:pt>
          <cx:pt idx="1">6.2346360000000001</cx:pt>
          <cx:pt idx="2">6.1558130000000002</cx:pt>
          <cx:pt idx="3">6.4725200000000003</cx:pt>
          <cx:pt idx="4">6.2082649999999999</cx:pt>
          <cx:pt idx="5">6.2082649999999999</cx:pt>
          <cx:pt idx="6">6.2831999999999999</cx:pt>
          <cx:pt idx="7">5.9390850000000004</cx:pt>
          <cx:pt idx="8">6.2593949999999996</cx:pt>
          <cx:pt idx="9">6.2593949999999996</cx:pt>
          <cx:pt idx="10">6.1558130000000002</cx:pt>
          <cx:pt idx="11">6.2346360000000001</cx:pt>
          <cx:pt idx="12">6.2593949999999996</cx:pt>
          <cx:pt idx="13">6.1558130000000002</cx:pt>
          <cx:pt idx="14">6.5610530000000002</cx:pt>
          <cx:pt idx="15">6.2831999999999999</cx:pt>
          <cx:pt idx="16">6.2831999999999999</cx:pt>
          <cx:pt idx="17">5.8807919999999996</cx:pt>
          <cx:pt idx="18">6.0723580000000004</cx:pt>
          <cx:pt idx="19">6.1288549999999997</cx:pt>
          <cx:pt idx="20">6.4354810000000002</cx:pt>
          <cx:pt idx="21">6.1288549999999997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in="3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396886.70000000001</cx:pt>
          <cx:pt idx="1">287463.20000000001</cx:pt>
          <cx:pt idx="2">226811.20000000001</cx:pt>
          <cx:pt idx="3">461861.09999999998</cx:pt>
          <cx:pt idx="4">350067</cx:pt>
          <cx:pt idx="5">540815.80000000005</cx:pt>
          <cx:pt idx="6">396886.70000000001</cx:pt>
          <cx:pt idx="7">497889.40000000002</cx:pt>
          <cx:pt idx="8">624727.30000000005</cx:pt>
          <cx:pt idx="9">396886.70000000001</cx:pt>
          <cx:pt idx="10">329787</cx:pt>
          <cx:pt idx="11">540815.80000000005</cx:pt>
          <cx:pt idx="12">497889.40000000002</cx:pt>
          <cx:pt idx="13">396886.70000000001</cx:pt>
          <cx:pt idx="14">497889.40000000002</cx:pt>
          <cx:pt idx="15">370774.09999999998</cx:pt>
          <cx:pt idx="16">540815.80000000005</cx:pt>
          <cx:pt idx="17">370774.09999999998</cx:pt>
          <cx:pt idx="18">497889.40000000002</cx:pt>
          <cx:pt idx="19">396886.70000000001</cx:pt>
          <cx:pt idx="20">329787</cx:pt>
          <cx:pt idx="21">329787</cx:pt>
        </cx:lvl>
      </cx:numDim>
    </cx:data>
    <cx:data id="1">
      <cx:numDim type="val">
        <cx:f>Sheet1!$C$2:$C$23</cx:f>
        <cx:lvl ptCount="22" formatCode="General">
          <cx:pt idx="0">26162.549999999999</cx:pt>
          <cx:pt idx="1">51540.580000000002</cx:pt>
          <cx:pt idx="2">45706.360000000001</cx:pt>
          <cx:pt idx="3">36490.300000000003</cx:pt>
          <cx:pt idx="4">33764.720000000001</cx:pt>
          <cx:pt idx="5">42733.230000000003</cx:pt>
          <cx:pt idx="6">36490.300000000003</cx:pt>
          <cx:pt idx="7">26162.549999999999</cx:pt>
          <cx:pt idx="8">17928.869999999999</cx:pt>
          <cx:pt idx="9">12564.860000000001</cx:pt>
          <cx:pt idx="10">45706.360000000001</cx:pt>
          <cx:pt idx="11">26162.549999999999</cx:pt>
          <cx:pt idx="12">33764.720000000001</cx:pt>
          <cx:pt idx="13">28661.049999999999</cx:pt>
          <cx:pt idx="14">21888.48</cx:pt>
          <cx:pt idx="15">28661.049999999999</cx:pt>
          <cx:pt idx="16">21888.48</cx:pt>
          <cx:pt idx="17">31094.119999999999</cx:pt>
          <cx:pt idx="18">31094.119999999999</cx:pt>
          <cx:pt idx="19">48733.93</cx:pt>
          <cx:pt idx="20">26162.549999999999</cx:pt>
          <cx:pt idx="21">21888.48</cx:pt>
        </cx:lvl>
      </cx:numDim>
    </cx:data>
    <cx:data id="2">
      <cx:numDim type="val">
        <cx:f>Sheet1!$D$2:$D$23</cx:f>
        <cx:lvl ptCount="22" formatCode="General">
          <cx:pt idx="0">239646.32000000001</cx:pt>
          <cx:pt idx="1">146945.48000000001</cx:pt>
          <cx:pt idx="2">108688.96000000001</cx:pt>
          <cx:pt idx="3">146945.48000000001</cx:pt>
          <cx:pt idx="4">125295.42999999999</cx:pt>
          <cx:pt idx="5">166013.42999999999</cx:pt>
          <cx:pt idx="6">174931.57000000001</cx:pt>
          <cx:pt idx="7">204722.01999999999</cx:pt>
          <cx:pt idx="8">287463.15999999997</cx:pt>
          <cx:pt idx="9">92801.820000000007</cx:pt>
          <cx:pt idx="10">118982.59</cx:pt>
          <cx:pt idx="11">139899.60000000001</cx:pt>
          <cx:pt idx="12">185670.67000000001</cx:pt>
          <cx:pt idx="13">216611.17000000001</cx:pt>
          <cx:pt idx="14">155819.94</cx:pt>
          <cx:pt idx="15">166013.42999999999</cx:pt>
          <cx:pt idx="16">86003.330000000002</cx:pt>
          <cx:pt idx="17">92801.820000000007</cx:pt>
          <cx:pt idx="18">155819.94</cx:pt>
          <cx:pt idx="19">350066.98999999999</cx:pt>
          <cx:pt idx="20">287463.15999999997</cx:pt>
          <cx:pt idx="21">461861.09000000003</cx:pt>
        </cx:lvl>
      </cx:numDim>
    </cx:data>
    <cx:data id="3">
      <cx:numDim type="val">
        <cx:f>Sheet1!$E$2:$E$23</cx:f>
        <cx:lvl ptCount="22" formatCode="General">
          <cx:pt idx="0">16085.389999999999</cx:pt>
          <cx:pt idx="1">16085.389999999999</cx:pt>
          <cx:pt idx="2">21888.478999999999</cx:pt>
          <cx:pt idx="3">16085.389999999999</cx:pt>
          <cx:pt idx="4">9149.0570000000007</cx:pt>
          <cx:pt idx="5">6721.8389999999999</cx:pt>
          <cx:pt idx="6">12564.864</cx:pt>
          <cx:pt idx="7">9149.0570000000007</cx:pt>
          <cx:pt idx="8">6721.8389999999999</cx:pt>
          <cx:pt idx="9">10890.964</cx:pt>
          <cx:pt idx="10">10890.964</cx:pt>
          <cx:pt idx="11">9149.0570000000007</cx:pt>
          <cx:pt idx="12">10890.964</cx:pt>
          <cx:pt idx="13">9149.0570000000007</cx:pt>
          <cx:pt idx="14">9149.0570000000007</cx:pt>
          <cx:pt idx="15">9149.0570000000007</cx:pt>
          <cx:pt idx="16">6721.8389999999999</cx:pt>
          <cx:pt idx="17">10890.964</cx:pt>
          <cx:pt idx="18">10890.964</cx:pt>
          <cx:pt idx="19">10890.964</cx:pt>
          <cx:pt idx="20">12564.864</cx:pt>
          <cx:pt idx="21">10890.964</cx:pt>
        </cx:lvl>
      </cx:numDim>
    </cx:data>
    <cx:data id="4">
      <cx:numDim type="val">
        <cx:f>Sheet1!$F$2:$F$23</cx:f>
        <cx:lvl ptCount="22" formatCode="General">
          <cx:pt idx="0">63233.260000000002</cx:pt>
          <cx:pt idx="1">60300.529999999999</cx:pt>
          <cx:pt idx="2">66436.360000000001</cx:pt>
          <cx:pt idx="3">113455.73</cx:pt>
          <cx:pt idx="4">86003.330000000002</cx:pt>
          <cx:pt idx="5">82736.009999999995</cx:pt>
          <cx:pt idx="6">86003.330000000002</cx:pt>
          <cx:pt idx="7">113455.73</cx:pt>
          <cx:pt idx="8">69138.619999999995</cx:pt>
          <cx:pt idx="9">82736.009999999995</cx:pt>
          <cx:pt idx="10">92801.820000000007</cx:pt>
          <cx:pt idx="11">89099.279999999999</cx:pt>
          <cx:pt idx="12">76772.740000000005</cx:pt>
          <cx:pt idx="13">92801.820000000007</cx:pt>
          <cx:pt idx="14">69138.619999999995</cx:pt>
          <cx:pt idx="15">86003.330000000002</cx:pt>
          <cx:pt idx="16">79655.179999999993</cx:pt>
          <cx:pt idx="17">113455.73</cx:pt>
          <cx:pt idx="18">96660.830000000002</cx:pt>
          <cx:pt idx="19">71653.520000000004</cx:pt>
          <cx:pt idx="20">66436.360000000001</cx:pt>
          <cx:pt idx="21">108688.96000000001</cx:pt>
        </cx:lvl>
      </cx:numDim>
    </cx:data>
    <cx:data id="5">
      <cx:numDim type="val">
        <cx:f>Sheet1!$G$2:$G$23</cx:f>
        <cx:lvl ptCount="22" formatCode="General">
          <cx:pt idx="0">427369.90000000002</cx:pt>
          <cx:pt idx="1">427369.90000000002</cx:pt>
          <cx:pt idx="2">370774.09999999998</cx:pt>
          <cx:pt idx="3">370774.09999999998</cx:pt>
          <cx:pt idx="4">370774.09999999998</cx:pt>
          <cx:pt idx="5">427369.90000000002</cx:pt>
          <cx:pt idx="6">350067</cx:pt>
          <cx:pt idx="7">370774.09999999998</cx:pt>
          <cx:pt idx="8">309087.40000000002</cx:pt>
          <cx:pt idx="9">329787</cx:pt>
          <cx:pt idx="10">350067</cx:pt>
          <cx:pt idx="11">427369.90000000002</cx:pt>
          <cx:pt idx="12">396886.70000000001</cx:pt>
          <cx:pt idx="13">350067</cx:pt>
          <cx:pt idx="14">309087.40000000002</cx:pt>
          <cx:pt idx="15">350067</cx:pt>
          <cx:pt idx="16">350067</cx:pt>
          <cx:pt idx="17">350067</cx:pt>
          <cx:pt idx="18">309087.40000000002</cx:pt>
          <cx:pt idx="19">287463.20000000001</cx:pt>
          <cx:pt idx="20">309087.40000000002</cx:pt>
          <cx:pt idx="21">239646.29999999999</cx:pt>
        </cx:lvl>
      </cx:numDim>
    </cx:data>
    <cx:data id="6">
      <cx:numDim type="val">
        <cx:f>Sheet1!$H$2:$H$23</cx:f>
        <cx:lvl ptCount="22" formatCode="General">
          <cx:pt idx="0">125295.42999999999</cx:pt>
          <cx:pt idx="1">96660.830000000002</cx:pt>
          <cx:pt idx="2">90950.550000000003</cx:pt>
          <cx:pt idx="3">86003.330000000002</cx:pt>
          <cx:pt idx="4">69138.619999999995</cx:pt>
          <cx:pt idx="5">71653.520000000004</cx:pt>
          <cx:pt idx="6">71653.520000000004</cx:pt>
          <cx:pt idx="7">86003.330000000002</cx:pt>
          <cx:pt idx="8">71653.520000000004</cx:pt>
          <cx:pt idx="9">69138.619999999995</cx:pt>
          <cx:pt idx="10">86003.330000000002</cx:pt>
          <cx:pt idx="11">71653.520000000004</cx:pt>
          <cx:pt idx="12">63233.260000000002</cx:pt>
          <cx:pt idx="13">86003.330000000002</cx:pt>
          <cx:pt idx="14">57244.830000000002</cx:pt>
          <cx:pt idx="15">82736.009999999995</cx:pt>
          <cx:pt idx="16">69138.619999999995</cx:pt>
          <cx:pt idx="17">104323.46000000001</cx:pt>
          <cx:pt idx="18">86003.330000000002</cx:pt>
          <cx:pt idx="19">66436.360000000001</cx:pt>
          <cx:pt idx="20">89099.279999999999</cx:pt>
          <cx:pt idx="21">76772.740000000005</cx:pt>
        </cx:lvl>
      </cx:numDim>
    </cx:data>
    <cx:data id="7">
      <cx:numDim type="val">
        <cx:f>Sheet1!$I$2:$I$23</cx:f>
        <cx:lvl ptCount="22" formatCode="General">
          <cx:pt idx="0">146945.48000000001</cx:pt>
          <cx:pt idx="1">45706.360000000001</cx:pt>
          <cx:pt idx="2">118982.59</cx:pt>
          <cx:pt idx="3">57244.830000000002</cx:pt>
          <cx:pt idx="4">195248.03</cx:pt>
          <cx:pt idx="5">239646.32000000001</cx:pt>
          <cx:pt idx="6">269776.25</cx:pt>
          <cx:pt idx="7">2330660.21</cx:pt>
          <cx:pt idx="8">146945.48000000001</cx:pt>
          <cx:pt idx="9">195248.03</cx:pt>
          <cx:pt idx="10">1716469.29</cx:pt>
          <cx:pt idx="11">252955.12</cx:pt>
          <cx:pt idx="12">155819.94</cx:pt>
          <cx:pt idx="13">497889.44</cx:pt>
          <cx:pt idx="14">269776.25</cx:pt>
          <cx:pt idx="15">869129.71999999997</cx:pt>
          <cx:pt idx="16">204722.01999999999</cx:pt>
          <cx:pt idx="17">1919554.1399999999</cx:pt>
          <cx:pt idx="18">252955.12</cx:pt>
          <cx:pt idx="19">1523122.3100000001</cx:pt>
          <cx:pt idx="20">869129.71999999997</cx:pt>
          <cx:pt idx="21">427369.94</cx:pt>
        </cx:lvl>
      </cx:numDim>
    </cx:data>
    <cx:data id="8">
      <cx:numDim type="val">
        <cx:f>Sheet1!$J$2:$J$23</cx:f>
        <cx:lvl ptCount="22" formatCode="General">
          <cx:pt idx="0">1817168.3</cx:pt>
          <cx:pt idx="1">1716469.3</cx:pt>
          <cx:pt idx="2">1431571.3999999999</cx:pt>
          <cx:pt idx="3">2968384.2000000002</cx:pt>
          <cx:pt idx="4">1615345.5</cx:pt>
          <cx:pt idx="5">1615345.5</cx:pt>
          <cx:pt idx="6">1919554.1000000001</cx:pt>
          <cx:pt idx="7">869129.69999999995</cx:pt>
          <cx:pt idx="8">1817168.3</cx:pt>
          <cx:pt idx="9">1817168.3</cx:pt>
          <cx:pt idx="10">1431571.3999999999</cx:pt>
          <cx:pt idx="11">1716469.3</cx:pt>
          <cx:pt idx="12">1817168.3</cx:pt>
          <cx:pt idx="13">1431571.3999999999</cx:pt>
          <cx:pt idx="14">3639591.2999999998</cx:pt>
          <cx:pt idx="15">1919554.1000000001</cx:pt>
          <cx:pt idx="16">1919554.1000000001</cx:pt>
          <cx:pt idx="17">759961.69999999995</cx:pt>
          <cx:pt idx="18">1181294.8</cx:pt>
          <cx:pt idx="19">1345410.6000000001</cx:pt>
          <cx:pt idx="20">2725717.6000000001</cx:pt>
          <cx:pt idx="21">1345410.6000000001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visibility meanLine="0"/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ax="3600000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-0.25584815</cx:pt>
          <cx:pt idx="1">-1.75907876</cx:pt>
          <cx:pt idx="2">-2.8634772000000002</cx:pt>
          <cx:pt idx="3">0.45072684000000002</cx:pt>
          <cx:pt idx="4">-0.84084707999999997</cx:pt>
          <cx:pt idx="5">1.18620196</cx:pt>
          <cx:pt idx="6">-0.25584815</cx:pt>
          <cx:pt idx="7">0.80078570000000004</cx:pt>
          <cx:pt idx="8">1.8583984499999999</cx:pt>
          <cx:pt idx="9">-0.25584815</cx:pt>
          <cx:pt idx="10">-1.1189663400000001</cx:pt>
          <cx:pt idx="11">1.18620196</cx:pt>
          <cx:pt idx="12">0.80078570000000004</cx:pt>
          <cx:pt idx="13">-0.25584815</cx:pt>
          <cx:pt idx="14">0.80078570000000004</cx:pt>
          <cx:pt idx="15">-0.57302264999999997</cx:pt>
          <cx:pt idx="16">1.18620196</cx:pt>
          <cx:pt idx="17">-0.57302264999999997</cx:pt>
          <cx:pt idx="18">0.80078570000000004</cx:pt>
          <cx:pt idx="19">-0.25584815</cx:pt>
          <cx:pt idx="20">-1.1189663400000001</cx:pt>
          <cx:pt idx="21">-1.1189663400000001</cx:pt>
        </cx:lvl>
      </cx:numDim>
    </cx:data>
    <cx:data id="1">
      <cx:numDim type="val">
        <cx:f>Sheet1!$C$2:$C$23</cx:f>
        <cx:lvl ptCount="22" formatCode="General">
          <cx:pt idx="0">-0.61689411999999999</cx:pt>
          <cx:pt idx="1">1.92035343</cx:pt>
          <cx:pt idx="2">1.4707773500000001</cx:pt>
          <cx:pt idx="3">0.62806874999999995</cx:pt>
          <cx:pt idx="4">0.33757572000000002</cx:pt>
          <cx:pt idx="5">1.2190701799999999</cx:pt>
          <cx:pt idx="6">0.62806874999999995</cx:pt>
          <cx:pt idx="7">-0.61689411999999999</cx:pt>
          <cx:pt idx="8">-2.0306288600000002</cx:pt>
          <cx:pt idx="9">-3.3598301300000002</cx:pt>
          <cx:pt idx="10">1.4707773500000001</cx:pt>
          <cx:pt idx="11">-0.61689411999999999</cx:pt>
          <cx:pt idx="12">0.33757572000000002</cx:pt>
          <cx:pt idx="13">-0.2756246</cx:pt>
          <cx:pt idx="14">-1.2842111599999999</cx:pt>
          <cx:pt idx="15">-0.2756246</cx:pt>
          <cx:pt idx="16">-1.2842111599999999</cx:pt>
          <cx:pt idx="17">0.029252009999999998</cx:pt>
          <cx:pt idx="18">0.029252009999999998</cx:pt>
          <cx:pt idx="19">1.71080312</cx:pt>
          <cx:pt idx="20">-0.61689411999999999</cx:pt>
          <cx:pt idx="21">-1.2842111599999999</cx:pt>
        </cx:lvl>
      </cx:numDim>
    </cx:data>
    <cx:data id="2">
      <cx:numDim type="val">
        <cx:f>Sheet1!$D$2:$D$23</cx:f>
        <cx:lvl ptCount="22" formatCode="General">
          <cx:pt idx="0">0.58393576999999997</cx:pt>
          <cx:pt idx="1">-0.87326241000000004</cx:pt>
          <cx:pt idx="2">-1.7717365300000001</cx:pt>
          <cx:pt idx="3">-0.87326241000000004</cx:pt>
          <cx:pt idx="4">-1.3481269</cx:pt>
          <cx:pt idx="5">-0.50976399999999999</cx:pt>
          <cx:pt idx="6">-0.35386719999999999</cx:pt>
          <cx:pt idx="7">0.11465714</cx:pt>
          <cx:pt idx="8">1.1259687700000001</cx:pt>
          <cx:pt idx="9">-2.2425345299999999</cx:pt>
          <cx:pt idx="10">-1.50214885</cx:pt>
          <cx:pt idx="11">-1.0196559999999999</cx:pt>
          <cx:pt idx="12">-0.17635973999999999</cx:pt>
          <cx:pt idx="13">0.28284303999999999</cx:pt>
          <cx:pt idx="14">-0.69855650000000002</cx:pt>
          <cx:pt idx="15">-0.50976399999999999</cx:pt>
          <cx:pt idx="16">-2.4691980199999999</cx:pt>
          <cx:pt idx="17">-2.2425345299999999</cx:pt>
          <cx:pt idx="18">-0.69855650000000002</cx:pt>
          <cx:pt idx="19">1.7129883800000001</cx:pt>
          <cx:pt idx="20">1.1259687700000001</cx:pt>
          <cx:pt idx="21">2.5386832899999998</cx:pt>
        </cx:lvl>
      </cx:numDim>
    </cx:data>
    <cx:data id="3">
      <cx:numDim type="val">
        <cx:f>Sheet1!$E$2:$E$23</cx:f>
        <cx:lvl ptCount="22" formatCode="General">
          <cx:pt idx="0">0.9996218</cx:pt>
          <cx:pt idx="1">0.9996218</cx:pt>
          <cx:pt idx="2">2.0897296999999999</cx:pt>
          <cx:pt idx="3">0.9996218</cx:pt>
          <cx:pt idx="4">-0.99523159999999999</cx:pt>
          <cx:pt idx="5">-2.0828492000000001</cx:pt>
          <cx:pt idx="6">0.12594230000000001</cx:pt>
          <cx:pt idx="7">-0.99523159999999999</cx:pt>
          <cx:pt idx="8">-2.0828492000000001</cx:pt>
          <cx:pt idx="9">-0.37948870000000001</cx:pt>
          <cx:pt idx="10">-0.37948870000000001</cx:pt>
          <cx:pt idx="11">-0.99523159999999999</cx:pt>
          <cx:pt idx="12">-0.37948870000000001</cx:pt>
          <cx:pt idx="13">-0.99523159999999999</cx:pt>
          <cx:pt idx="14">-0.99523159999999999</cx:pt>
          <cx:pt idx="15">-0.99523159999999999</cx:pt>
          <cx:pt idx="16">-2.0828492000000001</cx:pt>
          <cx:pt idx="17">-0.37948870000000001</cx:pt>
          <cx:pt idx="18">-0.37948870000000001</cx:pt>
          <cx:pt idx="19">-0.37948870000000001</cx:pt>
          <cx:pt idx="20">0.12594230000000001</cx:pt>
          <cx:pt idx="21">-0.37948870000000001</cx:pt>
        </cx:lvl>
      </cx:numDim>
    </cx:data>
    <cx:data id="4">
      <cx:numDim type="val">
        <cx:f>Sheet1!$F$2:$F$23</cx:f>
        <cx:lvl ptCount="22" formatCode="General">
          <cx:pt idx="0">-1.6491836</cx:pt>
          <cx:pt idx="1">-1.8962124</cx:pt>
          <cx:pt idx="2">-1.3921421</cx:pt>
          <cx:pt idx="3">1.391753</cx:pt>
          <cx:pt idx="4">-0.049325599999999997</cx:pt>
          <cx:pt idx="5">-0.25080079999999999</cx:pt>
          <cx:pt idx="6">-0.049325599999999997</cx:pt>
          <cx:pt idx="7">1.391753</cx:pt>
          <cx:pt idx="8">-1.1847512</cx:pt>
          <cx:pt idx="9">-0.25080079999999999</cx:pt>
          <cx:pt idx="10">0.34643829999999998</cx:pt>
          <cx:pt idx="11">0.13464180000000001</cx:pt>
          <cx:pt idx="12">-0.63992970000000005</cx:pt>
          <cx:pt idx="13">0.34643829999999998</cx:pt>
          <cx:pt idx="14">-1.1847512</cx:pt>
          <cx:pt idx="15">-0.049325599999999997</cx:pt>
          <cx:pt idx="16">-0.44820120000000002</cx:pt>
          <cx:pt idx="17">1.391753</cx:pt>
          <cx:pt idx="18">0.55837570000000003</cx:pt>
          <cx:pt idx="19">-0.99889600000000001</cx:pt>
          <cx:pt idx="20">-1.3921421</cx:pt>
          <cx:pt idx="21">1.1684711999999999</cx:pt>
        </cx:lvl>
      </cx:numDim>
    </cx:data>
    <cx:data id="5">
      <cx:numDim type="val">
        <cx:f>Sheet1!$G$2:$G$23</cx:f>
        <cx:lvl ptCount="22" formatCode="General">
          <cx:pt idx="0">0.88777066699999996</cx:pt>
          <cx:pt idx="1">0.88777066699999996</cx:pt>
          <cx:pt idx="2">0.0085265029999999995</cx:pt>
          <cx:pt idx="3">0.0085265029999999995</cx:pt>
          <cx:pt idx="4">0.0085265029999999995</cx:pt>
          <cx:pt idx="5">0.88777066699999996</cx:pt>
          <cx:pt idx="6">-0.34716741600000001</cx:pt>
          <cx:pt idx="7">0.0085265029999999995</cx:pt>
          <cx:pt idx="8">-1.1177461129999999</cx:pt>
          <cx:pt idx="9">-0.71653377500000004</cx:pt>
          <cx:pt idx="10">-0.34716741600000001</cx:pt>
          <cx:pt idx="11">0.88777066699999996</cx:pt>
          <cx:pt idx="12">0.42976158800000003</cx:pt>
          <cx:pt idx="13">-0.34716741600000001</cx:pt>
          <cx:pt idx="14">-1.1177461129999999</cx:pt>
          <cx:pt idx="15">-0.34716741600000001</cx:pt>
          <cx:pt idx="16">-0.34716741600000001</cx:pt>
          <cx:pt idx="17">-0.34716741600000001</cx:pt>
          <cx:pt idx="18">-1.1177461129999999</cx:pt>
          <cx:pt idx="19">-1.5666582330000001</cx:pt>
          <cx:pt idx="20">-1.1177461129999999</cx:pt>
          <cx:pt idx="21">-2.692692605</cx:pt>
        </cx:lvl>
      </cx:numDim>
    </cx:data>
    <cx:data id="6">
      <cx:numDim type="val">
        <cx:f>Sheet1!$H$2:$H$23</cx:f>
        <cx:lvl ptCount="22" formatCode="General">
          <cx:pt idx="0">2.9819302300000001</cx:pt>
          <cx:pt idx="1">1.27972175</cx:pt>
          <cx:pt idx="2">0.88024502999999998</cx:pt>
          <cx:pt idx="3">0.51332401999999999</cx:pt>
          <cx:pt idx="4">-0.91860914000000005</cx:pt>
          <cx:pt idx="5">-0.68421926</cx:pt>
          <cx:pt idx="6">-0.68421926</cx:pt>
          <cx:pt idx="7">0.51332401999999999</cx:pt>
          <cx:pt idx="8">-0.68421926</cx:pt>
          <cx:pt idx="9">-0.91860914000000005</cx:pt>
          <cx:pt idx="10">0.51332401999999999</cx:pt>
          <cx:pt idx="11">-0.68421926</cx:pt>
          <cx:pt idx="12">-1.5043245300000001</cx:pt>
          <cx:pt idx="13">0.51332401999999999</cx:pt>
          <cx:pt idx="14">-2.1570134300000001</cx:pt>
          <cx:pt idx="15">0.25923509</cx:pt>
          <cx:pt idx="16">-0.91860914000000005</cx:pt>
          <cx:pt idx="17">1.7802017400000001</cx:pt>
          <cx:pt idx="18">0.51332401999999999</cx:pt>
          <cx:pt idx="19">-1.1801585800000001</cx:pt>
          <cx:pt idx="20">0.74533304</cx:pt>
          <cx:pt idx="21">-0.23151171000000001</cx:pt>
        </cx:lvl>
      </cx:numDim>
    </cx:data>
    <cx:data id="7">
      <cx:numDim type="val">
        <cx:f>Sheet1!$I$2:$I$23</cx:f>
        <cx:lvl ptCount="22" formatCode="General">
          <cx:pt idx="0">-0.95522227699999995</cx:pt>
          <cx:pt idx="1">-1.9920872599999999</cx:pt>
          <cx:pt idx="2">-1.142641233</cx:pt>
          <cx:pt idx="3">-1.7922390100000001</cx:pt>
          <cx:pt idx="4">-0.70287575599999996</cx:pt>
          <cx:pt idx="5">-0.52095220099999995</cx:pt>
          <cx:pt idx="6">-0.41579998200000001</cx:pt>
          <cx:pt idx="7">1.4987846090000001</cx:pt>
          <cx:pt idx="8">-0.95522227699999995</cx:pt>
          <cx:pt idx="9">-0.70287575599999996</cx:pt>
          <cx:pt idx="10">1.2271926129999999</cx:pt>
          <cx:pt idx="11">-0.47296336999999999</cx:pt>
          <cx:pt idx="12">-0.90315691600000003</cx:pt>
          <cx:pt idx="13">0.12828949000000001</cx:pt>
          <cx:pt idx="14">-0.41579998200000001</cx:pt>
          <cx:pt idx="15">0.62294969300000003</cx:pt>
          <cx:pt idx="16">-0.66080528999999999</cx:pt>
          <cx:pt idx="17">1.3264804210000001</cx:pt>
          <cx:pt idx="18">-0.47296336999999999</cx:pt>
          <cx:pt idx="19">1.121082592</cx:pt>
          <cx:pt idx="20">0.62294969300000003</cx:pt>
          <cx:pt idx="21">-0.0073172330000000002</cx:pt>
        </cx:lvl>
      </cx:numDim>
    </cx:data>
    <cx:data id="8">
      <cx:numDim type="val">
        <cx:f>Sheet1!$J$2:$J$23</cx:f>
        <cx:lvl ptCount="22" formatCode="General">
          <cx:pt idx="0">0.069512679999999993</cx:pt>
          <cx:pt idx="1">-0.12461519</cx:pt>
          <cx:pt idx="2">-0.74263988000000003</cx:pt>
          <cx:pt idx="3">1.7405532800000001</cx:pt>
          <cx:pt idx="4">-0.33137817000000003</cx:pt>
          <cx:pt idx="5">-0.33137817000000003</cx:pt>
          <cx:pt idx="6">0.25616126</cx:pt>
          <cx:pt idx="7">-2.4419336500000002</cx:pt>
          <cx:pt idx="8">0.069512679999999993</cx:pt>
          <cx:pt idx="9">0.069512679999999993</cx:pt>
          <cx:pt idx="10">-0.74263988000000003</cx:pt>
          <cx:pt idx="11">-0.12461519</cx:pt>
          <cx:pt idx="12">0.069512679999999993</cx:pt>
          <cx:pt idx="13">-0.74263988000000003</cx:pt>
          <cx:pt idx="14">2.4347067299999998</cx:pt>
          <cx:pt idx="15">0.25616126</cx:pt>
          <cx:pt idx="16">0.25616126</cx:pt>
          <cx:pt idx="17">-2.8989885000000002</cx:pt>
          <cx:pt idx="18">-1.3969800800000001</cx:pt>
          <cx:pt idx="19">-0.95400952999999999</cx:pt>
          <cx:pt idx="20">1.4501410800000001</cx:pt>
          <cx:pt idx="21">-0.95400952999999999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Sheet1!$B$2:$B$23</cx:f>
        <cx:lvl ptCount="22" formatCode="General">
          <cx:pt idx="0">5.5986669999999998</cx:pt>
          <cx:pt idx="1">5.458583</cx:pt>
          <cx:pt idx="2">5.3556650000000001</cx:pt>
          <cx:pt idx="3">5.6645120000000002</cx:pt>
          <cx:pt idx="4">5.5441520000000004</cx:pt>
          <cx:pt idx="5">5.7330500000000004</cx:pt>
          <cx:pt idx="6">5.5986669999999998</cx:pt>
          <cx:pt idx="7">5.697133</cx:pt>
          <cx:pt idx="8">5.7956909999999997</cx:pt>
          <cx:pt idx="9">5.5986669999999998</cx:pt>
          <cx:pt idx="10">5.5182339999999996</cx:pt>
          <cx:pt idx="11">5.7330500000000004</cx:pt>
          <cx:pt idx="12">5.697133</cx:pt>
          <cx:pt idx="13">5.5986669999999998</cx:pt>
          <cx:pt idx="14">5.697133</cx:pt>
          <cx:pt idx="15">5.5691100000000002</cx:pt>
          <cx:pt idx="16">5.7330500000000004</cx:pt>
          <cx:pt idx="17">5.5691100000000002</cx:pt>
          <cx:pt idx="18">5.697133</cx:pt>
          <cx:pt idx="19">5.5986669999999998</cx:pt>
          <cx:pt idx="20">5.5182339999999996</cx:pt>
          <cx:pt idx="21">5.5182339999999996</cx:pt>
        </cx:lvl>
      </cx:numDim>
    </cx:data>
    <cx:data id="1">
      <cx:numDim type="val">
        <cx:f>Sheet1!$C$2:$C$23</cx:f>
        <cx:lvl ptCount="22" formatCode="General">
          <cx:pt idx="0">4.4177520000000001</cx:pt>
          <cx:pt idx="1">4.7121680000000001</cx:pt>
          <cx:pt idx="2">4.6600000000000001</cx:pt>
          <cx:pt idx="3">4.5621419999999997</cx:pt>
          <cx:pt idx="4">4.5285849999999996</cx:pt>
          <cx:pt idx="5">4.6307929999999997</cx:pt>
          <cx:pt idx="6">4.5621419999999997</cx:pt>
          <cx:pt idx="7">4.4177520000000001</cx:pt>
          <cx:pt idx="8">4.2537050000000001</cx:pt>
          <cx:pt idx="9">4.0994679999999999</cx:pt>
          <cx:pt idx="10">4.6600000000000001</cx:pt>
          <cx:pt idx="11">4.4177520000000001</cx:pt>
          <cx:pt idx="12">4.5285849999999996</cx:pt>
          <cx:pt idx="13">4.4573520000000002</cx:pt>
          <cx:pt idx="14">4.3403179999999999</cx:pt>
          <cx:pt idx="15">4.4573520000000002</cx:pt>
          <cx:pt idx="16">4.3403179999999999</cx:pt>
          <cx:pt idx="17">4.4927289999999998</cx:pt>
          <cx:pt idx="18">4.4927289999999998</cx:pt>
          <cx:pt idx="19">4.6878520000000004</cx:pt>
          <cx:pt idx="20">4.4177520000000001</cx:pt>
          <cx:pt idx="21">4.3403179999999999</cx:pt>
        </cx:lvl>
      </cx:numDim>
    </cx:data>
    <cx:data id="2">
      <cx:numDim type="val">
        <cx:f>Sheet1!$D$2:$D$23</cx:f>
        <cx:lvl ptCount="22" formatCode="General">
          <cx:pt idx="0">5.3795719999999996</cx:pt>
          <cx:pt idx="1">5.1671589999999998</cx:pt>
          <cx:pt idx="2">5.0361900000000004</cx:pt>
          <cx:pt idx="3">5.1671589999999998</cx:pt>
          <cx:pt idx="4">5.0979380000000001</cx:pt>
          <cx:pt idx="5">5.2201449999999996</cx:pt>
          <cx:pt idx="6">5.2428699999999999</cx:pt>
          <cx:pt idx="7">5.3111660000000001</cx:pt>
          <cx:pt idx="8">5.458583</cx:pt>
          <cx:pt idx="9">4.9675229999999999</cx:pt>
          <cx:pt idx="10">5.0754869999999999</cx:pt>
          <cx:pt idx="11">5.1458190000000004</cx:pt>
          <cx:pt idx="12">5.268745</cx:pt>
          <cx:pt idx="13">5.3356820000000003</cx:pt>
          <cx:pt idx="14">5.1926249999999996</cx:pt>
          <cx:pt idx="15">5.2201449999999996</cx:pt>
          <cx:pt idx="16">4.9345220000000003</cx:pt>
          <cx:pt idx="17">4.9675229999999999</cx:pt>
          <cx:pt idx="18">5.1926249999999996</cx:pt>
          <cx:pt idx="19">5.5441520000000004</cx:pt>
          <cx:pt idx="20">5.458583</cx:pt>
          <cx:pt idx="21">5.6645120000000002</cx:pt>
        </cx:lvl>
      </cx:numDim>
    </cx:data>
    <cx:data id="3">
      <cx:numDim type="val">
        <cx:f>Sheet1!$E$2:$E$23</cx:f>
        <cx:lvl ptCount="22" formatCode="General">
          <cx:pt idx="0">4.2066210000000002</cx:pt>
          <cx:pt idx="1">4.2066210000000002</cx:pt>
          <cx:pt idx="2">4.3403179999999999</cx:pt>
          <cx:pt idx="3">4.2066210000000002</cx:pt>
          <cx:pt idx="4">3.9619610000000001</cx:pt>
          <cx:pt idx="5">3.82857</cx:pt>
          <cx:pt idx="6">4.0994679999999999</cx:pt>
          <cx:pt idx="7">3.9619610000000001</cx:pt>
          <cx:pt idx="8">3.82857</cx:pt>
          <cx:pt idx="9">4.0374790000000003</cx:pt>
          <cx:pt idx="10">4.0374790000000003</cx:pt>
          <cx:pt idx="11">3.9619610000000001</cx:pt>
          <cx:pt idx="12">4.0374790000000003</cx:pt>
          <cx:pt idx="13">3.9619610000000001</cx:pt>
          <cx:pt idx="14">3.9619610000000001</cx:pt>
          <cx:pt idx="15">3.9619610000000001</cx:pt>
          <cx:pt idx="16">3.82857</cx:pt>
          <cx:pt idx="17">4.0374790000000003</cx:pt>
          <cx:pt idx="18">4.0374790000000003</cx:pt>
          <cx:pt idx="19">4.0374790000000003</cx:pt>
          <cx:pt idx="20">4.0994679999999999</cx:pt>
          <cx:pt idx="21">4.0374790000000003</cx:pt>
        </cx:lvl>
      </cx:numDim>
    </cx:data>
    <cx:data id="4">
      <cx:numDim type="val">
        <cx:f>Sheet1!$F$2:$F$23</cx:f>
        <cx:lvl ptCount="22" formatCode="General">
          <cx:pt idx="0">4.8009579999999996</cx:pt>
          <cx:pt idx="1">4.780335</cx:pt>
          <cx:pt idx="2">4.8224169999999997</cx:pt>
          <cx:pt idx="3">5.0548299999999999</cx:pt>
          <cx:pt idx="4">4.9345220000000003</cx:pt>
          <cx:pt idx="5">4.9177020000000002</cx:pt>
          <cx:pt idx="6">4.9345220000000003</cx:pt>
          <cx:pt idx="7">5.0548299999999999</cx:pt>
          <cx:pt idx="8">4.8397309999999996</cx:pt>
          <cx:pt idx="9">4.9177020000000002</cx:pt>
          <cx:pt idx="10">4.9675229999999999</cx:pt>
          <cx:pt idx="11">4.9499209999999998</cx:pt>
          <cx:pt idx="12">4.8852149999999996</cx:pt>
          <cx:pt idx="13">4.9675229999999999</cx:pt>
          <cx:pt idx="14">4.8397309999999996</cx:pt>
          <cx:pt idx="15">4.9345220000000003</cx:pt>
          <cx:pt idx="16">4.9012219999999997</cx:pt>
          <cx:pt idx="17">5.0548299999999999</cx:pt>
          <cx:pt idx="18">4.9852559999999997</cx:pt>
          <cx:pt idx="19">4.8552470000000003</cx:pt>
          <cx:pt idx="20">4.8224169999999997</cx:pt>
          <cx:pt idx="21">5.0361900000000004</cx:pt>
        </cx:lvl>
      </cx:numDim>
    </cx:data>
    <cx:data id="5">
      <cx:numDim type="val">
        <cx:f>Sheet1!$G$2:$G$23</cx:f>
        <cx:lvl ptCount="22" formatCode="General">
          <cx:pt idx="0">5.6308040000000004</cx:pt>
          <cx:pt idx="1">5.6308040000000004</cx:pt>
          <cx:pt idx="2">5.5691100000000002</cx:pt>
          <cx:pt idx="3">5.5691100000000002</cx:pt>
          <cx:pt idx="4">5.5691100000000002</cx:pt>
          <cx:pt idx="5">5.6308040000000004</cx:pt>
          <cx:pt idx="6">5.5441520000000004</cx:pt>
          <cx:pt idx="7">5.5691100000000002</cx:pt>
          <cx:pt idx="8">5.4900820000000001</cx:pt>
          <cx:pt idx="9">5.5182339999999996</cx:pt>
          <cx:pt idx="10">5.5441520000000004</cx:pt>
          <cx:pt idx="11">5.6308040000000004</cx:pt>
          <cx:pt idx="12">5.5986669999999998</cx:pt>
          <cx:pt idx="13">5.5441520000000004</cx:pt>
          <cx:pt idx="14">5.4900820000000001</cx:pt>
          <cx:pt idx="15">5.5441520000000004</cx:pt>
          <cx:pt idx="16">5.5441520000000004</cx:pt>
          <cx:pt idx="17">5.5441520000000004</cx:pt>
          <cx:pt idx="18">5.4900820000000001</cx:pt>
          <cx:pt idx="19">5.458583</cx:pt>
          <cx:pt idx="20">5.4900820000000001</cx:pt>
          <cx:pt idx="21">5.3795719999999996</cx:pt>
        </cx:lvl>
      </cx:numDim>
    </cx:data>
    <cx:data id="6">
      <cx:numDim type="val">
        <cx:f>Sheet1!$H$2:$H$23</cx:f>
        <cx:lvl ptCount="22" formatCode="General">
          <cx:pt idx="0">5.0979380000000001</cx:pt>
          <cx:pt idx="1">4.9852559999999997</cx:pt>
          <cx:pt idx="2">4.9499209999999998</cx:pt>
          <cx:pt idx="3">4.9345220000000003</cx:pt>
          <cx:pt idx="4">4.8397309999999996</cx:pt>
          <cx:pt idx="5">4.8552470000000003</cx:pt>
          <cx:pt idx="6">4.8552470000000003</cx:pt>
          <cx:pt idx="7">4.9345220000000003</cx:pt>
          <cx:pt idx="8">4.8552470000000003</cx:pt>
          <cx:pt idx="9">4.8397309999999996</cx:pt>
          <cx:pt idx="10">4.9345220000000003</cx:pt>
          <cx:pt idx="11">4.8552470000000003</cx:pt>
          <cx:pt idx="12">4.8009579999999996</cx:pt>
          <cx:pt idx="13">4.9345220000000003</cx:pt>
          <cx:pt idx="14">4.7577509999999998</cx:pt>
          <cx:pt idx="15">4.9177020000000002</cx:pt>
          <cx:pt idx="16">4.8397309999999996</cx:pt>
          <cx:pt idx="17">5.0183859999999996</cx:pt>
          <cx:pt idx="18">4.9345220000000003</cx:pt>
          <cx:pt idx="19">4.8224169999999997</cx:pt>
          <cx:pt idx="20">4.9499209999999998</cx:pt>
          <cx:pt idx="21">4.8852149999999996</cx:pt>
        </cx:lvl>
      </cx:numDim>
    </cx:data>
    <cx:data id="7">
      <cx:numDim type="val">
        <cx:f>Sheet1!$I$2:$I$23</cx:f>
        <cx:lvl ptCount="22" formatCode="General">
          <cx:pt idx="0">5.1671589999999998</cx:pt>
          <cx:pt idx="1">4.6600000000000001</cx:pt>
          <cx:pt idx="2">5.0754869999999999</cx:pt>
          <cx:pt idx="3">4.7577509999999998</cx:pt>
          <cx:pt idx="4">5.2905879999999996</cx:pt>
          <cx:pt idx="5">5.3795719999999996</cx:pt>
          <cx:pt idx="6">5.4310039999999997</cx:pt>
          <cx:pt idx="7">6.3674790000000003</cx:pt>
          <cx:pt idx="8">5.1671589999999998</cx:pt>
          <cx:pt idx="9">5.2905879999999996</cx:pt>
          <cx:pt idx="10">6.2346360000000001</cx:pt>
          <cx:pt idx="11">5.4030440000000004</cx:pt>
          <cx:pt idx="12">5.1926249999999996</cx:pt>
          <cx:pt idx="13">5.697133</cx:pt>
          <cx:pt idx="14">5.4310039999999997</cx:pt>
          <cx:pt idx="15">5.9390850000000004</cx:pt>
          <cx:pt idx="16">5.3111660000000001</cx:pt>
          <cx:pt idx="17">6.2831999999999999</cx:pt>
          <cx:pt idx="18">5.4030440000000004</cx:pt>
          <cx:pt idx="19">6.1827350000000001</cx:pt>
          <cx:pt idx="20">5.9390850000000004</cx:pt>
          <cx:pt idx="21">5.6308040000000004</cx:pt>
        </cx:lvl>
      </cx:numDim>
    </cx:data>
    <cx:data id="8">
      <cx:numDim type="val">
        <cx:f>Sheet1!$J$2:$J$23</cx:f>
        <cx:lvl ptCount="22" formatCode="General">
          <cx:pt idx="0">6.2593949999999996</cx:pt>
          <cx:pt idx="1">6.2346360000000001</cx:pt>
          <cx:pt idx="2">6.1558130000000002</cx:pt>
          <cx:pt idx="3">6.4725200000000003</cx:pt>
          <cx:pt idx="4">6.2082649999999999</cx:pt>
          <cx:pt idx="5">6.2082649999999999</cx:pt>
          <cx:pt idx="6">6.2831999999999999</cx:pt>
          <cx:pt idx="7">5.9390850000000004</cx:pt>
          <cx:pt idx="8">6.2593949999999996</cx:pt>
          <cx:pt idx="9">6.2593949999999996</cx:pt>
          <cx:pt idx="10">6.1558130000000002</cx:pt>
          <cx:pt idx="11">6.2346360000000001</cx:pt>
          <cx:pt idx="12">6.2593949999999996</cx:pt>
          <cx:pt idx="13">6.1558130000000002</cx:pt>
          <cx:pt idx="14">6.5610530000000002</cx:pt>
          <cx:pt idx="15">6.2831999999999999</cx:pt>
          <cx:pt idx="16">6.2831999999999999</cx:pt>
          <cx:pt idx="17">5.8807919999999996</cx:pt>
          <cx:pt idx="18">6.0723580000000004</cx:pt>
          <cx:pt idx="19">6.1288549999999997</cx:pt>
          <cx:pt idx="20">6.4354810000000002</cx:pt>
          <cx:pt idx="21">6.1288549999999997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boxWhisker" uniqueId="{E295939C-2D64-4C4C-AD49-6B57B444F197}">
          <cx:tx>
            <cx:txData>
              <cx:f>Sheet1!$B$1</cx:f>
              <cx:v>Feature1</cx:v>
            </cx:txData>
          </cx:tx>
          <cx:dataId val="0"/>
          <cx:layoutPr>
            <cx:statistics quartileMethod="exclusive"/>
          </cx:layoutPr>
        </cx:series>
        <cx:series layoutId="boxWhisker" uniqueId="{83A990A9-A96B-4235-8130-34BB6752B1D6}">
          <cx:tx>
            <cx:txData>
              <cx:f>Sheet1!$C$1</cx:f>
              <cx:v>Feature2</cx:v>
            </cx:txData>
          </cx:tx>
          <cx:dataId val="1"/>
          <cx:layoutPr>
            <cx:statistics quartileMethod="exclusive"/>
          </cx:layoutPr>
        </cx:series>
        <cx:series layoutId="boxWhisker" uniqueId="{F007A5A5-12EA-47BD-B9C6-E818CCABB1E9}">
          <cx:tx>
            <cx:txData>
              <cx:f>Sheet1!$D$1</cx:f>
              <cx:v>Feature3</cx:v>
            </cx:txData>
          </cx:tx>
          <cx:dataId val="2"/>
          <cx:layoutPr>
            <cx:statistics quartileMethod="exclusive"/>
          </cx:layoutPr>
        </cx:series>
        <cx:series layoutId="boxWhisker" uniqueId="{6FAF101C-2ADD-4C8B-B94A-E3C0A8D44972}">
          <cx:tx>
            <cx:txData>
              <cx:f>Sheet1!$E$1</cx:f>
              <cx:v>Feature4</cx:v>
            </cx:txData>
          </cx:tx>
          <cx:dataId val="3"/>
          <cx:layoutPr>
            <cx:statistics quartileMethod="exclusive"/>
          </cx:layoutPr>
        </cx:series>
        <cx:series layoutId="boxWhisker" uniqueId="{33799BBC-1BD5-4022-B837-5CAE3AED7768}">
          <cx:tx>
            <cx:txData>
              <cx:f>Sheet1!$F$1</cx:f>
              <cx:v>Feature5</cx:v>
            </cx:txData>
          </cx:tx>
          <cx:dataId val="4"/>
          <cx:layoutPr>
            <cx:statistics quartileMethod="exclusive"/>
          </cx:layoutPr>
        </cx:series>
        <cx:series layoutId="boxWhisker" uniqueId="{9B7BB564-EB6B-4CF3-890A-ACD6AAF04B3E}">
          <cx:tx>
            <cx:txData>
              <cx:f>Sheet1!$G$1</cx:f>
              <cx:v>Feature6</cx:v>
            </cx:txData>
          </cx:tx>
          <cx:dataId val="5"/>
          <cx:layoutPr>
            <cx:statistics quartileMethod="exclusive"/>
          </cx:layoutPr>
        </cx:series>
        <cx:series layoutId="boxWhisker" uniqueId="{E12253B8-E487-4BDD-9C24-C72E66812A25}">
          <cx:tx>
            <cx:txData>
              <cx:f>Sheet1!$H$1</cx:f>
              <cx:v>Feature7</cx:v>
            </cx:txData>
          </cx:tx>
          <cx:dataId val="6"/>
          <cx:layoutPr>
            <cx:statistics quartileMethod="exclusive"/>
          </cx:layoutPr>
        </cx:series>
        <cx:series layoutId="boxWhisker" uniqueId="{DAB703A9-A631-4D1E-A673-2F90155F9522}">
          <cx:tx>
            <cx:txData>
              <cx:f>Sheet1!$I$1</cx:f>
              <cx:v>Feature8</cx:v>
            </cx:txData>
          </cx:tx>
          <cx:dataId val="7"/>
          <cx:layoutPr>
            <cx:statistics quartileMethod="exclusive"/>
          </cx:layoutPr>
        </cx:series>
        <cx:series layoutId="boxWhisker" uniqueId="{19D20370-4DB2-4DFA-AB51-E6987CEAE3A5}">
          <cx:tx>
            <cx:txData>
              <cx:f>Sheet1!$J$1</cx:f>
              <cx:v>Feature9</cx:v>
            </cx:txData>
          </cx:tx>
          <cx:dataId val="8"/>
          <cx:layoutPr>
            <cx:statistics quartileMethod="exclusive"/>
          </cx:layoutPr>
        </cx:series>
      </cx:plotAreaRegion>
      <cx:axis id="0" hidden="1">
        <cx:catScaling gapWidth="0.300000012"/>
        <cx:title>
          <cx:tx>
            <cx:txData>
              <cx:v>Features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Features</a:t>
              </a:r>
            </a:p>
          </cx:txPr>
        </cx:title>
        <cx:tickLabels/>
      </cx:axis>
      <cx:axis id="1">
        <cx:valScaling min="3"/>
        <cx:title>
          <cx:tx>
            <cx:txData>
              <cx:v>Relative Intensity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1197" b="0" i="0" u="none" strike="noStrike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rPr>
                <a:t>Relative Intensity</a:t>
              </a:r>
            </a:p>
          </cx:txPr>
        </cx:title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78AE-6BDB-E56D-9E3A-B44D00207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9577-408C-D9B1-2923-59D6FF85C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84F0-B6F9-8BE4-D0D2-D6C55A57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7B2F-C74F-E91E-6E39-15D26C1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80AD-06E0-E99B-950B-74A31C3B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3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609F-3A7B-9040-44B7-ABC84890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14546-0498-CACA-3C7A-0F7038EE3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470E-ED33-9E98-E5A3-6566E209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EB6F-99CA-23BB-AD17-D8E65716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F1B0-B3F2-D3C4-0B52-3BEA1A1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7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0DBEE-A445-FCA7-7E90-48039C3B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757A5-E919-E685-F2EA-AF8976C41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6707-EF66-B7ED-AFC0-8BF775A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F32-6F30-8A09-06D6-1A60A9AA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8ECF-A714-0BFA-B506-DE3F5869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8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0CDB-555F-29C6-3D8D-A5B57228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B1B1-C690-063A-F8B2-F83506B4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6C9A-A93E-8BAF-2AD0-A218B226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041D-D952-6244-F7A4-38AEAADB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87CD-7629-06F1-B5AD-06FCDB8D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5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D54E-3FDD-4DEB-7EC6-33EEF9A2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6390-62D4-EFFF-349B-257D6DD6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49C4-9C30-7B51-64B8-5F94E49B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53BF-CFCD-BFC2-A6AF-562E71D0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F807-D9E7-9743-14EC-38A657E1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0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846-A421-66F1-0795-1C7FD83B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B390-8E2B-A08F-4711-4F03B531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B1831-5AE1-2BBD-7999-45015A64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0D34-901E-0196-439B-F0463778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609E1-E13E-DEBE-2AA5-ECF61E01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46F0-5BD2-6793-7256-6BDEDF4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2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957A-52A3-0653-83A2-37A70B62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D519-2878-8CF1-EFFB-A2B1093C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F6E69-E5F8-AD23-15AC-81FEF513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CA579-4736-DC10-390A-CCF33639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F2F46-3A14-5906-23BB-D47C89206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CDA8D-B464-ED9C-C4D7-879076F0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4535E-2EDF-A69B-1864-D73AF712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74ED2-3962-B1A0-2211-EF15A3B5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9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D5E9-64AE-A559-B5E0-5FB41FDC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FE3ED-F9A8-B685-F795-AE97FB00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04EAF-2C21-7979-FC6B-EDD91E18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59F20-4F76-0EBA-B826-64428C05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9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6F183-8715-E91B-0F2D-8C9A17A8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E1774-27FA-0EB8-427C-936634CA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ACC75-9639-999C-4140-C5834A3B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3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7059-4407-22EE-53DC-EAAB44E6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DE3D-3645-8C71-B011-07FC1F0C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24FD-B85C-F89E-A3E1-E01FB38CB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7B23-9746-C937-A79D-6F70E706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1F6F-15DF-6969-FB39-3FF7C521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365EE-A624-EC50-805F-E09CF52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3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5800-005C-D1C5-3DAA-C3C5A994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5B180-4AF8-9C0E-6A58-C8AA3D940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348C4-BAC4-CF7F-E64A-6A2FDEF8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797B-524E-9334-555D-1C4C9F56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F982-D66B-3BB6-19A5-834ED80B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0BC35-7EFF-269D-F1A2-A4D2A728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0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263A5-ECBA-7089-E53D-E44C183C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0D70-E270-190C-1306-53041BB6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4B5D-4631-C8AF-884E-FE84E236C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DCD81-CF94-4564-A7A5-1DDA1CD0A3C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5775-D6E0-9849-B9D0-EF2BC8BB7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8A8A-6336-B374-6E3F-FB87CF730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1A3E1-49D3-44F6-8012-DB2DA2BC9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36.svg"/><Relationship Id="rId21" Type="http://schemas.openxmlformats.org/officeDocument/2006/relationships/image" Target="../media/image30.svg"/><Relationship Id="rId7" Type="http://schemas.openxmlformats.org/officeDocument/2006/relationships/image" Target="../media/image40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3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38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svg"/><Relationship Id="rId18" Type="http://schemas.openxmlformats.org/officeDocument/2006/relationships/image" Target="../media/image27.png"/><Relationship Id="rId3" Type="http://schemas.openxmlformats.org/officeDocument/2006/relationships/image" Target="../media/image36.svg"/><Relationship Id="rId21" Type="http://schemas.openxmlformats.org/officeDocument/2006/relationships/image" Target="../media/image30.svg"/><Relationship Id="rId7" Type="http://schemas.openxmlformats.org/officeDocument/2006/relationships/image" Target="../media/image40.svg"/><Relationship Id="rId12" Type="http://schemas.openxmlformats.org/officeDocument/2006/relationships/image" Target="../media/image43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3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38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8.svg"/><Relationship Id="rId18" Type="http://schemas.openxmlformats.org/officeDocument/2006/relationships/image" Target="../media/image49.png"/><Relationship Id="rId3" Type="http://schemas.openxmlformats.org/officeDocument/2006/relationships/image" Target="../media/image36.svg"/><Relationship Id="rId21" Type="http://schemas.openxmlformats.org/officeDocument/2006/relationships/image" Target="../media/image52.svg"/><Relationship Id="rId7" Type="http://schemas.openxmlformats.org/officeDocument/2006/relationships/image" Target="../media/image40.svg"/><Relationship Id="rId12" Type="http://schemas.openxmlformats.org/officeDocument/2006/relationships/image" Target="../media/image27.png"/><Relationship Id="rId17" Type="http://schemas.openxmlformats.org/officeDocument/2006/relationships/image" Target="../media/image48.svg"/><Relationship Id="rId25" Type="http://schemas.openxmlformats.org/officeDocument/2006/relationships/image" Target="../media/image56.svg"/><Relationship Id="rId2" Type="http://schemas.openxmlformats.org/officeDocument/2006/relationships/image" Target="../media/image35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24" Type="http://schemas.openxmlformats.org/officeDocument/2006/relationships/image" Target="../media/image55.png"/><Relationship Id="rId5" Type="http://schemas.openxmlformats.org/officeDocument/2006/relationships/image" Target="../media/image38.svg"/><Relationship Id="rId15" Type="http://schemas.openxmlformats.org/officeDocument/2006/relationships/image" Target="../media/image46.svg"/><Relationship Id="rId23" Type="http://schemas.openxmlformats.org/officeDocument/2006/relationships/image" Target="../media/image54.svg"/><Relationship Id="rId10" Type="http://schemas.openxmlformats.org/officeDocument/2006/relationships/image" Target="../media/image43.png"/><Relationship Id="rId19" Type="http://schemas.openxmlformats.org/officeDocument/2006/relationships/image" Target="../media/image50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svg"/><Relationship Id="rId18" Type="http://schemas.openxmlformats.org/officeDocument/2006/relationships/image" Target="../media/image27.png"/><Relationship Id="rId3" Type="http://schemas.openxmlformats.org/officeDocument/2006/relationships/image" Target="../media/image36.svg"/><Relationship Id="rId21" Type="http://schemas.openxmlformats.org/officeDocument/2006/relationships/image" Target="../media/image30.svg"/><Relationship Id="rId7" Type="http://schemas.openxmlformats.org/officeDocument/2006/relationships/image" Target="../media/image40.svg"/><Relationship Id="rId12" Type="http://schemas.openxmlformats.org/officeDocument/2006/relationships/image" Target="../media/image43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3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38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45.png"/><Relationship Id="rId21" Type="http://schemas.openxmlformats.org/officeDocument/2006/relationships/image" Target="../media/image30.svg"/><Relationship Id="rId34" Type="http://schemas.openxmlformats.org/officeDocument/2006/relationships/image" Target="../media/image53.png"/><Relationship Id="rId7" Type="http://schemas.openxmlformats.org/officeDocument/2006/relationships/image" Target="../media/image40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52.svg"/><Relationship Id="rId2" Type="http://schemas.openxmlformats.org/officeDocument/2006/relationships/image" Target="../media/image3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51.png"/><Relationship Id="rId37" Type="http://schemas.openxmlformats.org/officeDocument/2006/relationships/image" Target="../media/image56.svg"/><Relationship Id="rId5" Type="http://schemas.openxmlformats.org/officeDocument/2006/relationships/image" Target="../media/image38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50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6.svg"/><Relationship Id="rId30" Type="http://schemas.openxmlformats.org/officeDocument/2006/relationships/image" Target="../media/image49.png"/><Relationship Id="rId35" Type="http://schemas.openxmlformats.org/officeDocument/2006/relationships/image" Target="../media/image54.svg"/><Relationship Id="rId8" Type="http://schemas.openxmlformats.org/officeDocument/2006/relationships/image" Target="../media/image41.png"/><Relationship Id="rId3" Type="http://schemas.openxmlformats.org/officeDocument/2006/relationships/image" Target="../media/image36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45.png"/><Relationship Id="rId21" Type="http://schemas.openxmlformats.org/officeDocument/2006/relationships/image" Target="../media/image30.svg"/><Relationship Id="rId34" Type="http://schemas.openxmlformats.org/officeDocument/2006/relationships/image" Target="../media/image53.png"/><Relationship Id="rId7" Type="http://schemas.openxmlformats.org/officeDocument/2006/relationships/image" Target="../media/image40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52.svg"/><Relationship Id="rId2" Type="http://schemas.openxmlformats.org/officeDocument/2006/relationships/image" Target="../media/image35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51.png"/><Relationship Id="rId37" Type="http://schemas.openxmlformats.org/officeDocument/2006/relationships/image" Target="../media/image56.svg"/><Relationship Id="rId5" Type="http://schemas.openxmlformats.org/officeDocument/2006/relationships/image" Target="../media/image38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50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6.svg"/><Relationship Id="rId30" Type="http://schemas.openxmlformats.org/officeDocument/2006/relationships/image" Target="../media/image49.png"/><Relationship Id="rId35" Type="http://schemas.openxmlformats.org/officeDocument/2006/relationships/image" Target="../media/image54.svg"/><Relationship Id="rId8" Type="http://schemas.openxmlformats.org/officeDocument/2006/relationships/image" Target="../media/image41.png"/><Relationship Id="rId3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metabo9110269" TargetMode="External"/><Relationship Id="rId5" Type="http://schemas.openxmlformats.org/officeDocument/2006/relationships/hyperlink" Target="https://creativecommons.org/public-domain/cc0/" TargetMode="External"/><Relationship Id="rId4" Type="http://schemas.openxmlformats.org/officeDocument/2006/relationships/hyperlink" Target="https://w.wiki/AN8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12" Type="http://schemas.openxmlformats.org/officeDocument/2006/relationships/image" Target="../media/image6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63.png"/><Relationship Id="rId5" Type="http://schemas.openxmlformats.org/officeDocument/2006/relationships/image" Target="../media/image24.svg"/><Relationship Id="rId10" Type="http://schemas.openxmlformats.org/officeDocument/2006/relationships/image" Target="../media/image62.png"/><Relationship Id="rId4" Type="http://schemas.openxmlformats.org/officeDocument/2006/relationships/image" Target="../media/image23.png"/><Relationship Id="rId9" Type="http://schemas.openxmlformats.org/officeDocument/2006/relationships/image" Target="../media/image61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svg"/><Relationship Id="rId7" Type="http://schemas.openxmlformats.org/officeDocument/2006/relationships/image" Target="../media/image73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svg"/><Relationship Id="rId4" Type="http://schemas.openxmlformats.org/officeDocument/2006/relationships/image" Target="../media/image70.png"/><Relationship Id="rId9" Type="http://schemas.openxmlformats.org/officeDocument/2006/relationships/image" Target="../media/image75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svg"/><Relationship Id="rId7" Type="http://schemas.openxmlformats.org/officeDocument/2006/relationships/image" Target="../media/image81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openxmlformats.org/officeDocument/2006/relationships/image" Target="../media/image79.svg"/><Relationship Id="rId10" Type="http://schemas.microsoft.com/office/2014/relationships/chartEx" Target="../charts/chartEx1.xml"/><Relationship Id="rId4" Type="http://schemas.openxmlformats.org/officeDocument/2006/relationships/image" Target="../media/image78.png"/><Relationship Id="rId9" Type="http://schemas.openxmlformats.org/officeDocument/2006/relationships/image" Target="../media/image83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4.png"/><Relationship Id="rId3" Type="http://schemas.openxmlformats.org/officeDocument/2006/relationships/image" Target="../media/image73.svg"/><Relationship Id="rId7" Type="http://schemas.openxmlformats.org/officeDocument/2006/relationships/image" Target="../media/image79.svg"/><Relationship Id="rId12" Type="http://schemas.microsoft.com/office/2014/relationships/chartEx" Target="../charts/chartEx3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5.png"/><Relationship Id="rId5" Type="http://schemas.openxmlformats.org/officeDocument/2006/relationships/image" Target="../media/image77.svg"/><Relationship Id="rId10" Type="http://schemas.microsoft.com/office/2014/relationships/chartEx" Target="../charts/chartEx2.xml"/><Relationship Id="rId4" Type="http://schemas.openxmlformats.org/officeDocument/2006/relationships/image" Target="../media/image76.png"/><Relationship Id="rId9" Type="http://schemas.openxmlformats.org/officeDocument/2006/relationships/image" Target="../media/image83.svg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69.svg"/><Relationship Id="rId7" Type="http://schemas.openxmlformats.org/officeDocument/2006/relationships/image" Target="../media/image83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5.png"/><Relationship Id="rId5" Type="http://schemas.openxmlformats.org/officeDocument/2006/relationships/image" Target="../media/image79.svg"/><Relationship Id="rId10" Type="http://schemas.microsoft.com/office/2014/relationships/chartEx" Target="../charts/chartEx5.xml"/><Relationship Id="rId4" Type="http://schemas.openxmlformats.org/officeDocument/2006/relationships/image" Target="../media/image78.png"/><Relationship Id="rId9" Type="http://schemas.openxmlformats.org/officeDocument/2006/relationships/image" Target="../media/image86.png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14/relationships/chartEx" Target="../charts/chartEx7.xml"/><Relationship Id="rId3" Type="http://schemas.openxmlformats.org/officeDocument/2006/relationships/image" Target="../media/image71.svg"/><Relationship Id="rId7" Type="http://schemas.openxmlformats.org/officeDocument/2006/relationships/image" Target="../media/image8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microsoft.com/office/2014/relationships/chartEx" Target="../charts/chartEx6.xml"/><Relationship Id="rId5" Type="http://schemas.openxmlformats.org/officeDocument/2006/relationships/image" Target="../media/image83.sv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7" Type="http://schemas.openxmlformats.org/officeDocument/2006/relationships/image" Target="../media/image8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microsoft.com/office/2014/relationships/chartEx" Target="../charts/chartEx9.xml"/><Relationship Id="rId5" Type="http://schemas.openxmlformats.org/officeDocument/2006/relationships/image" Target="../media/image89.png"/><Relationship Id="rId4" Type="http://schemas.microsoft.com/office/2014/relationships/chartEx" Target="../charts/chartEx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microsoft.com/office/2014/relationships/chartEx" Target="../charts/chartEx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4/relationships/chartEx" Target="../charts/chartEx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45.png"/><Relationship Id="rId21" Type="http://schemas.openxmlformats.org/officeDocument/2006/relationships/image" Target="../media/image30.svg"/><Relationship Id="rId34" Type="http://schemas.openxmlformats.org/officeDocument/2006/relationships/image" Target="../media/image53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52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51.png"/><Relationship Id="rId37" Type="http://schemas.openxmlformats.org/officeDocument/2006/relationships/image" Target="../media/image56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50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6.svg"/><Relationship Id="rId30" Type="http://schemas.openxmlformats.org/officeDocument/2006/relationships/image" Target="../media/image49.png"/><Relationship Id="rId35" Type="http://schemas.openxmlformats.org/officeDocument/2006/relationships/image" Target="../media/image54.svg"/><Relationship Id="rId8" Type="http://schemas.openxmlformats.org/officeDocument/2006/relationships/image" Target="../media/image17.png"/><Relationship Id="rId3" Type="http://schemas.openxmlformats.org/officeDocument/2006/relationships/image" Target="../media/image12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mnfr.20180038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metabo1109063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61361-8CE2-CD13-6E32-28866013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034" y="4055780"/>
            <a:ext cx="5980546" cy="7286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 Modular Pipeline for Metabolomic Data Pretreatment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BCFB6-9B14-A0B6-2A84-61F3425E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81800" y="996507"/>
            <a:ext cx="4239486" cy="4864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49E5-8EAE-616E-54F3-97718892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53" y="2948636"/>
            <a:ext cx="4396509" cy="96072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01712F-247C-4E5C-7785-92DB41247D6D}"/>
              </a:ext>
            </a:extLst>
          </p:cNvPr>
          <p:cNvSpPr txBox="1">
            <a:spLocks/>
          </p:cNvSpPr>
          <p:nvPr/>
        </p:nvSpPr>
        <p:spPr>
          <a:xfrm>
            <a:off x="695034" y="4784436"/>
            <a:ext cx="5980546" cy="139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Eduard Pérez Méndez</a:t>
            </a:r>
          </a:p>
        </p:txBody>
      </p:sp>
    </p:spTree>
    <p:extLst>
      <p:ext uri="{BB962C8B-B14F-4D97-AF65-F5344CB8AC3E}">
        <p14:creationId xmlns:p14="http://schemas.microsoft.com/office/powerpoint/2010/main" val="53062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929032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929032" y="345086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929032" y="466779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929032" y="42621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929032" y="385650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595162" y="387736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D8873D-65C4-9465-73D1-7EA69C6B2B3F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666FA4-69F2-1902-CAB1-BA3CF2702EB6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3A7F067-DA1E-7D70-9819-69878A1D28E3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2E2B36-B52C-CBC5-54DF-3C45A4A38E16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DC3242C-941F-0103-D1AB-E6F711AC7F5B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223B20-13A8-AA98-696E-F2EF1AF7F087}"/>
              </a:ext>
            </a:extLst>
          </p:cNvPr>
          <p:cNvSpPr txBox="1">
            <a:spLocks/>
          </p:cNvSpPr>
          <p:nvPr/>
        </p:nvSpPr>
        <p:spPr>
          <a:xfrm>
            <a:off x="4583983" y="1894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4E8DF32-7C57-950B-6087-CDE20D10722D}"/>
              </a:ext>
            </a:extLst>
          </p:cNvPr>
          <p:cNvSpPr/>
          <p:nvPr/>
        </p:nvSpPr>
        <p:spPr>
          <a:xfrm rot="5400000">
            <a:off x="5895974" y="-935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Aims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5EB37-1E51-032D-6D4C-9C3B943D0F6D}"/>
              </a:ext>
            </a:extLst>
          </p:cNvPr>
          <p:cNvSpPr txBox="1"/>
          <p:nvPr/>
        </p:nvSpPr>
        <p:spPr>
          <a:xfrm>
            <a:off x="2734866" y="2828835"/>
            <a:ext cx="672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Develop a new pipeline for the pretreatment of targeted metabolomic data with the aim of improving efficiency and modularity compared to existing pipelines. This new pipeline will be implemented in R</a:t>
            </a:r>
          </a:p>
        </p:txBody>
      </p:sp>
    </p:spTree>
    <p:extLst>
      <p:ext uri="{BB962C8B-B14F-4D97-AF65-F5344CB8AC3E}">
        <p14:creationId xmlns:p14="http://schemas.microsoft.com/office/powerpoint/2010/main" val="2910235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Aims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5EB37-1E51-032D-6D4C-9C3B943D0F6D}"/>
              </a:ext>
            </a:extLst>
          </p:cNvPr>
          <p:cNvSpPr txBox="1"/>
          <p:nvPr/>
        </p:nvSpPr>
        <p:spPr>
          <a:xfrm>
            <a:off x="2734866" y="4069743"/>
            <a:ext cx="672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Implement the pretreatment pipeline for targeted metabolomic data in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BE2A6-30CD-7226-8911-5BABBA1077A6}"/>
              </a:ext>
            </a:extLst>
          </p:cNvPr>
          <p:cNvSpPr txBox="1"/>
          <p:nvPr/>
        </p:nvSpPr>
        <p:spPr>
          <a:xfrm>
            <a:off x="2734866" y="2572875"/>
            <a:ext cx="672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Design a new pipeline for the pretreatment of targeted metabolomic data</a:t>
            </a:r>
          </a:p>
        </p:txBody>
      </p:sp>
    </p:spTree>
    <p:extLst>
      <p:ext uri="{BB962C8B-B14F-4D97-AF65-F5344CB8AC3E}">
        <p14:creationId xmlns:p14="http://schemas.microsoft.com/office/powerpoint/2010/main" val="2535911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Plan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26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3C1EE4-06E0-EA95-445C-3DF6A5828F1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421776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6D36266-2A59-30E4-A3FE-DD3B4B49951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59012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375" y="2257663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434" y="3153013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6834" y="3153013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630775" y="2257663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6648" y="2677245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26637" y="2677245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07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3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32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80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6935383" y="1352360"/>
            <a:ext cx="3577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1678765" y="1352359"/>
            <a:ext cx="35778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88E9CF-A073-50EC-FFCD-3CF19E9D49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140364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1B7E72-1BC6-51C4-97B1-FC91EE1227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2" y="2459280"/>
            <a:ext cx="4437612" cy="3046360"/>
          </a:xfrm>
          <a:prstGeom prst="rect">
            <a:avLst/>
          </a:prstGeom>
        </p:spPr>
      </p:pic>
      <p:pic>
        <p:nvPicPr>
          <p:cNvPr id="14" name="Picture 13" descr="A NMR spectra">
            <a:extLst>
              <a:ext uri="{FF2B5EF4-FFF2-40B4-BE49-F238E27FC236}">
                <a16:creationId xmlns:a16="http://schemas.microsoft.com/office/drawing/2014/main" id="{29AC884A-2063-B9B3-D4F7-021B1BF80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96" y="2459280"/>
            <a:ext cx="4437612" cy="30463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44DB87-471F-6802-2FC4-0E06E0C56C6F}"/>
              </a:ext>
            </a:extLst>
          </p:cNvPr>
          <p:cNvSpPr txBox="1"/>
          <p:nvPr/>
        </p:nvSpPr>
        <p:spPr>
          <a:xfrm>
            <a:off x="1105592" y="5505640"/>
            <a:ext cx="44376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Recovered from: </a:t>
            </a: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  <a:hlinkClick r:id="rId4"/>
              </a:rPr>
              <a:t>https://w.wiki/AN8Q</a:t>
            </a: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. Under </a:t>
            </a: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  <a:hlinkClick r:id="rId5"/>
              </a:rPr>
              <a:t>CC0</a:t>
            </a: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license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BCD78-682A-5AC5-6A9D-3A771F3477A1}"/>
              </a:ext>
            </a:extLst>
          </p:cNvPr>
          <p:cNvSpPr txBox="1"/>
          <p:nvPr/>
        </p:nvSpPr>
        <p:spPr>
          <a:xfrm>
            <a:off x="6648796" y="5505640"/>
            <a:ext cx="4437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Silva, C. L.,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Olival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A., Perestrelo, R., Silva, P., Tomás, H., &amp;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Câmara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J. S. (2019). Untargeted Urinary 1H NMR-Based Metabolomic Pattern as a Potential Platform in Breast Cancer Detection.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Metabolites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9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(11), Article 11. 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https://doi.org/10.3390/metabo9110269</a:t>
            </a:r>
            <a:endParaRPr lang="en-US" sz="900" dirty="0">
              <a:solidFill>
                <a:schemeClr val="bg1"/>
              </a:solidFill>
              <a:effectLst/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2208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929032" y="3426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929032" y="385402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929032" y="51374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929032" y="556526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929032" y="470964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929032" y="42818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DC4C34-ED7D-6A11-5FC3-D9D8ECA63BFF}"/>
              </a:ext>
            </a:extLst>
          </p:cNvPr>
          <p:cNvSpPr txBox="1">
            <a:spLocks/>
          </p:cNvSpPr>
          <p:nvPr/>
        </p:nvSpPr>
        <p:spPr>
          <a:xfrm>
            <a:off x="8449047" y="949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C47E69-F193-C984-4327-D436559A3E5D}"/>
              </a:ext>
            </a:extLst>
          </p:cNvPr>
          <p:cNvSpPr txBox="1">
            <a:spLocks/>
          </p:cNvSpPr>
          <p:nvPr/>
        </p:nvSpPr>
        <p:spPr>
          <a:xfrm>
            <a:off x="2373831" y="946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EE7686-4B89-79A0-DD3B-7A637F925B36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 flipV="1">
            <a:off x="5983665" y="-1551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9DF11-035B-F6D7-DB4A-BA3637C0362D}"/>
              </a:ext>
            </a:extLst>
          </p:cNvPr>
          <p:cNvCxnSpPr>
            <a:cxnSpLocks/>
          </p:cNvCxnSpPr>
          <p:nvPr/>
        </p:nvCxnSpPr>
        <p:spPr>
          <a:xfrm>
            <a:off x="6096000" y="1833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A025FE1-7D71-6A5C-2ACB-06EC09311070}"/>
              </a:ext>
            </a:extLst>
          </p:cNvPr>
          <p:cNvSpPr txBox="1">
            <a:spLocks/>
          </p:cNvSpPr>
          <p:nvPr/>
        </p:nvSpPr>
        <p:spPr>
          <a:xfrm>
            <a:off x="4583984" y="1206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7D71C5-5E6E-78D4-A746-8682D8BF0502}"/>
              </a:ext>
            </a:extLst>
          </p:cNvPr>
          <p:cNvSpPr txBox="1">
            <a:spLocks/>
          </p:cNvSpPr>
          <p:nvPr/>
        </p:nvSpPr>
        <p:spPr>
          <a:xfrm>
            <a:off x="4583983" y="2275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F0A2658-CC17-85A9-448A-620A2C8E05D7}"/>
              </a:ext>
            </a:extLst>
          </p:cNvPr>
          <p:cNvSpPr/>
          <p:nvPr/>
        </p:nvSpPr>
        <p:spPr>
          <a:xfrm rot="5400000">
            <a:off x="5895974" y="-554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46BFAA-C157-DEB5-A5C3-6DCA42C73F1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72722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164460" y="1080435"/>
            <a:ext cx="1466912" cy="506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1795832" y="1080435"/>
            <a:ext cx="1466912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3427204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925600" y="108043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9950779" y="1080435"/>
            <a:ext cx="2076761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8423996" y="1080435"/>
            <a:ext cx="1362323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013B12-F30A-37A9-1ACE-9C02C5C51D42}"/>
              </a:ext>
            </a:extLst>
          </p:cNvPr>
          <p:cNvCxnSpPr>
            <a:cxnSpLocks/>
          </p:cNvCxnSpPr>
          <p:nvPr/>
        </p:nvCxnSpPr>
        <p:spPr>
          <a:xfrm>
            <a:off x="164460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6F073-312D-A663-A48B-830F41DDC323}"/>
              </a:ext>
            </a:extLst>
          </p:cNvPr>
          <p:cNvCxnSpPr>
            <a:cxnSpLocks/>
          </p:cNvCxnSpPr>
          <p:nvPr/>
        </p:nvCxnSpPr>
        <p:spPr>
          <a:xfrm>
            <a:off x="1798024" y="1585700"/>
            <a:ext cx="146691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FB8F56-9D3C-CA33-D34A-58D5278212DF}"/>
              </a:ext>
            </a:extLst>
          </p:cNvPr>
          <p:cNvCxnSpPr>
            <a:cxnSpLocks/>
          </p:cNvCxnSpPr>
          <p:nvPr/>
        </p:nvCxnSpPr>
        <p:spPr>
          <a:xfrm>
            <a:off x="3472924" y="1585700"/>
            <a:ext cx="233393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6094B7-7918-CC30-8A01-B694CB32B95A}"/>
              </a:ext>
            </a:extLst>
          </p:cNvPr>
          <p:cNvCxnSpPr>
            <a:cxnSpLocks/>
          </p:cNvCxnSpPr>
          <p:nvPr/>
        </p:nvCxnSpPr>
        <p:spPr>
          <a:xfrm>
            <a:off x="6132304" y="1585700"/>
            <a:ext cx="185345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D35A83-4E24-776E-347A-B9044C56A22C}"/>
              </a:ext>
            </a:extLst>
          </p:cNvPr>
          <p:cNvCxnSpPr>
            <a:cxnSpLocks/>
          </p:cNvCxnSpPr>
          <p:nvPr/>
        </p:nvCxnSpPr>
        <p:spPr>
          <a:xfrm>
            <a:off x="9950779" y="1585700"/>
            <a:ext cx="207676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5E2AC8-41CB-EC3C-C4BE-C2A73504B449}"/>
              </a:ext>
            </a:extLst>
          </p:cNvPr>
          <p:cNvCxnSpPr>
            <a:cxnSpLocks/>
          </p:cNvCxnSpPr>
          <p:nvPr/>
        </p:nvCxnSpPr>
        <p:spPr>
          <a:xfrm>
            <a:off x="8359140" y="1585700"/>
            <a:ext cx="142717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876BAA2F-3849-8E77-161D-A0A8C57B52E3}"/>
              </a:ext>
            </a:extLst>
          </p:cNvPr>
          <p:cNvSpPr txBox="1">
            <a:spLocks/>
          </p:cNvSpPr>
          <p:nvPr/>
        </p:nvSpPr>
        <p:spPr>
          <a:xfrm>
            <a:off x="164460" y="1919075"/>
            <a:ext cx="1466912" cy="28223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Missing Values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Sample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Feature</a:t>
            </a:r>
          </a:p>
          <a:p>
            <a:pPr marL="228600" lvl="1"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</a:t>
            </a:r>
          </a:p>
          <a:p>
            <a:pPr marL="228600" lvl="1">
              <a:lnSpc>
                <a:spcPct val="200000"/>
              </a:lnSpc>
            </a:pPr>
            <a:endParaRPr lang="en-US" sz="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Outliers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510C7BD2-C542-61D8-A84A-DEEC112EF889}"/>
              </a:ext>
            </a:extLst>
          </p:cNvPr>
          <p:cNvSpPr txBox="1">
            <a:spLocks/>
          </p:cNvSpPr>
          <p:nvPr/>
        </p:nvSpPr>
        <p:spPr>
          <a:xfrm>
            <a:off x="1793640" y="1919075"/>
            <a:ext cx="1466912" cy="49389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Arbitrary Value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LOD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Zero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Mean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Median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kNN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RF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SVD</a:t>
            </a:r>
          </a:p>
          <a:p>
            <a:pPr>
              <a:lnSpc>
                <a:spcPct val="22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qRILC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PPCA</a:t>
            </a:r>
          </a:p>
          <a:p>
            <a:pPr>
              <a:lnSpc>
                <a:spcPct val="22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MI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5BF363A-E8D5-BF4C-EB87-B26B8DE55FAC}"/>
              </a:ext>
            </a:extLst>
          </p:cNvPr>
          <p:cNvSpPr txBox="1">
            <a:spLocks/>
          </p:cNvSpPr>
          <p:nvPr/>
        </p:nvSpPr>
        <p:spPr>
          <a:xfrm>
            <a:off x="3467256" y="1919073"/>
            <a:ext cx="2339603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Internal Standards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QC-RSC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ComBat</a:t>
            </a: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  <a:endParaRPr lang="en-US" sz="20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LOESS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C6904D1-5D88-B4F7-E2C6-31B5A3C9A779}"/>
              </a:ext>
            </a:extLst>
          </p:cNvPr>
          <p:cNvSpPr txBox="1">
            <a:spLocks/>
          </p:cNvSpPr>
          <p:nvPr/>
        </p:nvSpPr>
        <p:spPr>
          <a:xfrm>
            <a:off x="6132305" y="1919072"/>
            <a:ext cx="1853456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VLN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ISN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PCPR2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5E05AB0-FCBC-BF44-05DE-DEB098149AB4}"/>
              </a:ext>
            </a:extLst>
          </p:cNvPr>
          <p:cNvSpPr txBox="1">
            <a:spLocks/>
          </p:cNvSpPr>
          <p:nvPr/>
        </p:nvSpPr>
        <p:spPr>
          <a:xfrm>
            <a:off x="8359140" y="1919071"/>
            <a:ext cx="1427179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Unit Variance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Pareto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X-VAST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Level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Linear Baseline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B5861C1-03A3-92D2-AA7D-DB605168C8D4}"/>
              </a:ext>
            </a:extLst>
          </p:cNvPr>
          <p:cNvSpPr txBox="1">
            <a:spLocks/>
          </p:cNvSpPr>
          <p:nvPr/>
        </p:nvSpPr>
        <p:spPr>
          <a:xfrm>
            <a:off x="9950779" y="1919071"/>
            <a:ext cx="2076761" cy="33977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Log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Power Transformation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VSN</a:t>
            </a: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247777-92DB-A769-DE96-EF27C37F05AB}"/>
              </a:ext>
            </a:extLst>
          </p:cNvPr>
          <p:cNvSpPr/>
          <p:nvPr/>
        </p:nvSpPr>
        <p:spPr>
          <a:xfrm>
            <a:off x="1821568" y="7059244"/>
            <a:ext cx="485164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902246-263F-EE79-1578-48439D046D4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618218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5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5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5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34" grpId="0" uiExpand="1" build="p"/>
      <p:bldP spid="35" grpId="0" uiExpand="1" build="p"/>
      <p:bldP spid="36" grpId="0" uiExpand="1" build="p"/>
      <p:bldP spid="37" grpId="0" uiExpand="1" build="p"/>
      <p:bldP spid="3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821568" y="7245756"/>
            <a:ext cx="485164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1793640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3427204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5925600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64460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8359140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9950779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F0EDF9-7CB0-8025-0B2F-D93096370BE2}"/>
              </a:ext>
            </a:extLst>
          </p:cNvPr>
          <p:cNvSpPr/>
          <p:nvPr/>
        </p:nvSpPr>
        <p:spPr>
          <a:xfrm>
            <a:off x="1762986" y="-483059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BB43AC8-050F-67CC-2DB8-DD993505833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21197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821568" y="4826406"/>
            <a:ext cx="485164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1793640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3427204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5925600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64460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8359140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9950779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16" name="Transformation">
            <a:extLst>
              <a:ext uri="{FF2B5EF4-FFF2-40B4-BE49-F238E27FC236}">
                <a16:creationId xmlns:a16="http://schemas.microsoft.com/office/drawing/2014/main" id="{D58FCA46-B775-628F-DCF1-1B20C50B5BA5}"/>
              </a:ext>
            </a:extLst>
          </p:cNvPr>
          <p:cNvSpPr/>
          <p:nvPr/>
        </p:nvSpPr>
        <p:spPr>
          <a:xfrm>
            <a:off x="9967200" y="-395059"/>
            <a:ext cx="1767599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3F0EDF9-7CB0-8025-0B2F-D93096370BE2}"/>
              </a:ext>
            </a:extLst>
          </p:cNvPr>
          <p:cNvSpPr/>
          <p:nvPr/>
        </p:nvSpPr>
        <p:spPr>
          <a:xfrm>
            <a:off x="1762986" y="-483059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BB43AC8-050F-67CC-2DB8-DD993505833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352169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3363298" y="4826406"/>
            <a:ext cx="485164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338202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4957535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7485228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1762986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9967201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605BB4-E672-A1E7-7C66-F797871878C5}"/>
              </a:ext>
            </a:extLst>
          </p:cNvPr>
          <p:cNvSpPr/>
          <p:nvPr/>
        </p:nvSpPr>
        <p:spPr>
          <a:xfrm>
            <a:off x="1762986" y="-483059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F60F9C0-1477-EEB1-9F6F-C5426D457AB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03284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3363298" y="4826406"/>
            <a:ext cx="485164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1762986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338202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4957535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7485228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1762986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9967201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45814BA1-3E03-73F9-F5C1-6D1F337211A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3981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77430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3363297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aling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1762986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3244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338202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4957535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7485228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1762986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9967201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75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00147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1775700" y="7196366"/>
            <a:ext cx="1767599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5620611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987784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7182333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Normalization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9710026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0" name="Scaling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5607117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1762986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-1" y="1"/>
            <a:ext cx="3839747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17164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-518792"/>
            <a:ext cx="427420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00147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1775700" y="2081441"/>
            <a:ext cx="18152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5620611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987784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7182333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Normalization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9710026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0" name="Scaling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5607117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1762986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0" y="1"/>
            <a:ext cx="4210050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4273820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2919733"/>
            <a:ext cx="427420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-594082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-8166594" y="2081441"/>
            <a:ext cx="18152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-4321683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-5954510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-2759961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Normalization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9710026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-979425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0" name="Scaling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-4335177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-8179308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-1" y="1"/>
            <a:ext cx="423862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47C5CD6-25BA-B7E5-6BA4-A1B7ADA730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71812"/>
                  </p:ext>
                </p:extLst>
              </p:nvPr>
            </p:nvGraphicFramePr>
            <p:xfrm>
              <a:off x="986972" y="1080435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47C5CD6-25BA-B7E5-6BA4-A1B7ADA730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71812"/>
                  </p:ext>
                </p:extLst>
              </p:nvPr>
            </p:nvGraphicFramePr>
            <p:xfrm>
              <a:off x="986972" y="1080435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3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r="-1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r="-375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400375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400375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40037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000" r="-40037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518652-3607-8F49-86D8-E129601458BC}"/>
                  </a:ext>
                </a:extLst>
              </p:cNvPr>
              <p:cNvSpPr txBox="1"/>
              <p:nvPr/>
            </p:nvSpPr>
            <p:spPr>
              <a:xfrm>
                <a:off x="5593576" y="2712956"/>
                <a:ext cx="3590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Chakra Petch" panose="00000500000000000000" pitchFamily="2" charset="-34"/>
                    <a:cs typeface="Chakra Petch" panose="00000500000000000000" pitchFamily="2" charset="-34"/>
                  </a:rPr>
                  <a:t>Not recommended when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Chakra Petch" panose="00000500000000000000" pitchFamily="2" charset="-34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Chakra Petch" panose="00000500000000000000" pitchFamily="2" charset="-34"/>
                        </a:rPr>
                        <m:t>&lt;50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518652-3607-8F49-86D8-E1296014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76" y="2712956"/>
                <a:ext cx="3590925" cy="646331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91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66301C-ABF4-31E2-437A-9ABF05A0F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966" y="1180984"/>
            <a:ext cx="1535545" cy="1054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C9642-5330-2F9F-143E-A90AA9734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5836" y="1180650"/>
            <a:ext cx="1535545" cy="105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365836" y="568508"/>
            <a:ext cx="1535545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290620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8" idx="2"/>
            <a:endCxn id="1026" idx="2"/>
          </p:cNvCxnSpPr>
          <p:nvPr/>
        </p:nvCxnSpPr>
        <p:spPr>
          <a:xfrm rot="16200000" flipH="1">
            <a:off x="5943507" y="-954152"/>
            <a:ext cx="335" cy="6379870"/>
          </a:xfrm>
          <a:prstGeom prst="bentConnector3">
            <a:avLst>
              <a:gd name="adj1" fmla="val 143268060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</p:cNvCxnSpPr>
          <p:nvPr/>
        </p:nvCxnSpPr>
        <p:spPr>
          <a:xfrm>
            <a:off x="6096000" y="2724727"/>
            <a:ext cx="0" cy="4987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583984" y="1970330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233035"/>
                  </p:ext>
                </p:extLst>
              </p:nvPr>
            </p:nvGraphicFramePr>
            <p:xfrm>
              <a:off x="2032000" y="33037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233035"/>
                  </p:ext>
                </p:extLst>
              </p:nvPr>
            </p:nvGraphicFramePr>
            <p:xfrm>
              <a:off x="2032000" y="3303706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40000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30000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752" r="-201128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9625" r="-100375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9625" r="-375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40000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6774" r="-400000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639" r="-40000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1639" r="-4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69556-D26E-B44D-1C01-3178C5F2E7FD}"/>
              </a:ext>
            </a:extLst>
          </p:cNvPr>
          <p:cNvGrpSpPr/>
          <p:nvPr/>
        </p:nvGrpSpPr>
        <p:grpSpPr>
          <a:xfrm>
            <a:off x="2833912" y="2724727"/>
            <a:ext cx="1195151" cy="339707"/>
            <a:chOff x="2833912" y="2724727"/>
            <a:chExt cx="1195151" cy="339707"/>
          </a:xfrm>
        </p:grpSpPr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20BFA817-FDE3-4C27-B8F0-4248D60819F1}"/>
                </a:ext>
              </a:extLst>
            </p:cNvPr>
            <p:cNvSpPr txBox="1">
              <a:spLocks/>
            </p:cNvSpPr>
            <p:nvPr/>
          </p:nvSpPr>
          <p:spPr>
            <a:xfrm>
              <a:off x="2833912" y="2842558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Denoising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C594DA-D89C-09EC-2E19-6FDDFCEF6BA6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3431487" y="2724727"/>
              <a:ext cx="1" cy="11783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C175AD-A1C8-07D8-6554-32768C531CAE}"/>
              </a:ext>
            </a:extLst>
          </p:cNvPr>
          <p:cNvGrpSpPr/>
          <p:nvPr/>
        </p:nvGrpSpPr>
        <p:grpSpPr>
          <a:xfrm>
            <a:off x="3670798" y="2724727"/>
            <a:ext cx="1195151" cy="339707"/>
            <a:chOff x="3670798" y="2724727"/>
            <a:chExt cx="1195151" cy="339707"/>
          </a:xfrm>
        </p:grpSpPr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BEB094C0-AA5B-283F-015D-C9E20921FF21}"/>
                </a:ext>
              </a:extLst>
            </p:cNvPr>
            <p:cNvSpPr txBox="1">
              <a:spLocks/>
            </p:cNvSpPr>
            <p:nvPr/>
          </p:nvSpPr>
          <p:spPr>
            <a:xfrm>
              <a:off x="3670798" y="2842558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5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Baseline correction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6D728F9-66B8-F47A-D38F-D2018C9067B1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4268373" y="2724727"/>
              <a:ext cx="1" cy="11783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5EFB89-B310-524A-E3B4-BDAC4537D30B}"/>
              </a:ext>
            </a:extLst>
          </p:cNvPr>
          <p:cNvGrpSpPr/>
          <p:nvPr/>
        </p:nvGrpSpPr>
        <p:grpSpPr>
          <a:xfrm>
            <a:off x="4711404" y="2724727"/>
            <a:ext cx="1195151" cy="350210"/>
            <a:chOff x="4711404" y="2724727"/>
            <a:chExt cx="1195151" cy="350210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2D385A3E-AC31-D11C-E1AD-C2BABE0EECF3}"/>
                </a:ext>
              </a:extLst>
            </p:cNvPr>
            <p:cNvSpPr txBox="1">
              <a:spLocks/>
            </p:cNvSpPr>
            <p:nvPr/>
          </p:nvSpPr>
          <p:spPr>
            <a:xfrm>
              <a:off x="4711404" y="2853061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Peak picking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6CC441F-CD90-4D5F-D3D6-190945B55CC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308980" y="2724727"/>
              <a:ext cx="0" cy="128334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06AB5A2-DC73-8336-05A4-FB3C8890AE70}"/>
              </a:ext>
            </a:extLst>
          </p:cNvPr>
          <p:cNvGrpSpPr/>
          <p:nvPr/>
        </p:nvGrpSpPr>
        <p:grpSpPr>
          <a:xfrm>
            <a:off x="8378090" y="2724727"/>
            <a:ext cx="1195151" cy="353399"/>
            <a:chOff x="8378090" y="2724727"/>
            <a:chExt cx="1195151" cy="353399"/>
          </a:xfrm>
        </p:grpSpPr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270FC4D7-F527-184F-EF67-5C4B208C52AC}"/>
                </a:ext>
              </a:extLst>
            </p:cNvPr>
            <p:cNvSpPr txBox="1">
              <a:spLocks/>
            </p:cNvSpPr>
            <p:nvPr/>
          </p:nvSpPr>
          <p:spPr>
            <a:xfrm>
              <a:off x="8378090" y="2856250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Spectral binning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3E6D9FC-5566-7E66-2188-A8A1165A0A84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8975666" y="2724727"/>
              <a:ext cx="0" cy="131523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ECDE9A-AD51-ECA4-76A8-BFD3841184A2}"/>
              </a:ext>
            </a:extLst>
          </p:cNvPr>
          <p:cNvGrpSpPr/>
          <p:nvPr/>
        </p:nvGrpSpPr>
        <p:grpSpPr>
          <a:xfrm>
            <a:off x="7304141" y="2724727"/>
            <a:ext cx="1195151" cy="339707"/>
            <a:chOff x="7304141" y="2724727"/>
            <a:chExt cx="1195151" cy="339707"/>
          </a:xfrm>
        </p:grpSpPr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4501F66C-647B-C4A2-BB5F-C7CF1271D335}"/>
                </a:ext>
              </a:extLst>
            </p:cNvPr>
            <p:cNvSpPr txBox="1">
              <a:spLocks/>
            </p:cNvSpPr>
            <p:nvPr/>
          </p:nvSpPr>
          <p:spPr>
            <a:xfrm>
              <a:off x="7304141" y="2842558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Peak alignment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3E6F57E-9CC6-87BF-501B-49E9F65D0CCB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901717" y="2724727"/>
              <a:ext cx="0" cy="11783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0084D4-8D58-52EE-DE72-EA095A5509E0}"/>
              </a:ext>
            </a:extLst>
          </p:cNvPr>
          <p:cNvGrpSpPr/>
          <p:nvPr/>
        </p:nvGrpSpPr>
        <p:grpSpPr>
          <a:xfrm>
            <a:off x="6175468" y="2724727"/>
            <a:ext cx="1195151" cy="339707"/>
            <a:chOff x="6175468" y="2724727"/>
            <a:chExt cx="1195151" cy="339707"/>
          </a:xfrm>
        </p:grpSpPr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D5AC15CE-CF55-2D21-B2B6-8040D7E85B60}"/>
                </a:ext>
              </a:extLst>
            </p:cNvPr>
            <p:cNvSpPr txBox="1">
              <a:spLocks/>
            </p:cNvSpPr>
            <p:nvPr/>
          </p:nvSpPr>
          <p:spPr>
            <a:xfrm>
              <a:off x="6175468" y="2842558"/>
              <a:ext cx="1195151" cy="2218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Quality control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A9D4F34-DB0E-2E5F-F889-8282CDD66FD4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6773043" y="2724727"/>
              <a:ext cx="1" cy="117831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824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2491108"/>
            <a:ext cx="555994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-594082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-8166594" y="2081441"/>
            <a:ext cx="18152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-4321683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-5954510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-2759961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Normalization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9710026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-979425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0" name="Scaling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-4335177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-8179308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-1" y="1"/>
            <a:ext cx="461962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47C5CD6-25BA-B7E5-6BA4-A1B7ADA730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6972" y="1080435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47C5CD6-25BA-B7E5-6BA4-A1B7ADA730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6972" y="1080435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3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r="-100375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r="-375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400375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0000" r="-400375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40037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000" r="-40037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518652-3607-8F49-86D8-E129601458BC}"/>
                  </a:ext>
                </a:extLst>
              </p:cNvPr>
              <p:cNvSpPr txBox="1"/>
              <p:nvPr/>
            </p:nvSpPr>
            <p:spPr>
              <a:xfrm>
                <a:off x="5593576" y="2712956"/>
                <a:ext cx="3590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Chakra Petch" panose="00000500000000000000" pitchFamily="2" charset="-34"/>
                    <a:cs typeface="Chakra Petch" panose="00000500000000000000" pitchFamily="2" charset="-34"/>
                  </a:rPr>
                  <a:t>Not recommended when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Chakra Petch" panose="00000500000000000000" pitchFamily="2" charset="-34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Chakra Petch" panose="00000500000000000000" pitchFamily="2" charset="-34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Chakra Petch" panose="00000500000000000000" pitchFamily="2" charset="-34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hakra Petch" panose="00000500000000000000" pitchFamily="2" charset="-34"/>
                  <a:cs typeface="Chakra Petch" panose="00000500000000000000" pitchFamily="2" charset="-34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518652-3607-8F49-86D8-E1296014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76" y="2712956"/>
                <a:ext cx="3590925" cy="646331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009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00147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987784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atch Sel">
            <a:extLst>
              <a:ext uri="{FF2B5EF4-FFF2-40B4-BE49-F238E27FC236}">
                <a16:creationId xmlns:a16="http://schemas.microsoft.com/office/drawing/2014/main" id="{72E4F3A5-A22D-6858-B7F4-344E52004ABD}"/>
              </a:ext>
            </a:extLst>
          </p:cNvPr>
          <p:cNvSpPr/>
          <p:nvPr/>
        </p:nvSpPr>
        <p:spPr>
          <a:xfrm>
            <a:off x="7222067" y="6948808"/>
            <a:ext cx="836084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7182333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2491108"/>
            <a:ext cx="555994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" name="Normalization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9710026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5620611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caling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5607117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1775700" y="2081441"/>
            <a:ext cx="18152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1762986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-1" y="1"/>
            <a:ext cx="44100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4248402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001472" y="5216931"/>
            <a:ext cx="608627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987784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atch Sel">
            <a:extLst>
              <a:ext uri="{FF2B5EF4-FFF2-40B4-BE49-F238E27FC236}">
                <a16:creationId xmlns:a16="http://schemas.microsoft.com/office/drawing/2014/main" id="{72E4F3A5-A22D-6858-B7F4-344E52004ABD}"/>
              </a:ext>
            </a:extLst>
          </p:cNvPr>
          <p:cNvSpPr/>
          <p:nvPr/>
        </p:nvSpPr>
        <p:spPr>
          <a:xfrm>
            <a:off x="7241117" y="2938783"/>
            <a:ext cx="836084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7182333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 err="1"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2491108"/>
            <a:ext cx="555994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" name="Normalization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9710026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5620611" y="2069641"/>
            <a:ext cx="1299191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caling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5607117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1775700" y="2081441"/>
            <a:ext cx="18152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1762986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-1" y="1"/>
            <a:ext cx="44100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884053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001472" y="3645306"/>
            <a:ext cx="707053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3987784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atch Sel">
            <a:extLst>
              <a:ext uri="{FF2B5EF4-FFF2-40B4-BE49-F238E27FC236}">
                <a16:creationId xmlns:a16="http://schemas.microsoft.com/office/drawing/2014/main" id="{72E4F3A5-A22D-6858-B7F4-344E52004ABD}"/>
              </a:ext>
            </a:extLst>
          </p:cNvPr>
          <p:cNvSpPr/>
          <p:nvPr/>
        </p:nvSpPr>
        <p:spPr>
          <a:xfrm>
            <a:off x="7241117" y="2510149"/>
            <a:ext cx="836084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7182333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9926255" y="3348949"/>
            <a:ext cx="555994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" name="Normalization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9710026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5620612" y="3775890"/>
            <a:ext cx="601080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caling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5607117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1775700" y="2496220"/>
            <a:ext cx="202399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1762986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-1" y="1"/>
            <a:ext cx="44100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457115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4312558" y="2454690"/>
            <a:ext cx="452323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4290679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atch Sel">
            <a:extLst>
              <a:ext uri="{FF2B5EF4-FFF2-40B4-BE49-F238E27FC236}">
                <a16:creationId xmlns:a16="http://schemas.microsoft.com/office/drawing/2014/main" id="{72E4F3A5-A22D-6858-B7F4-344E52004ABD}"/>
              </a:ext>
            </a:extLst>
          </p:cNvPr>
          <p:cNvSpPr/>
          <p:nvPr/>
        </p:nvSpPr>
        <p:spPr>
          <a:xfrm>
            <a:off x="1842733" y="2076514"/>
            <a:ext cx="1668817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1762986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6094506" y="3782576"/>
            <a:ext cx="502759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" name="Normalization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5910012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10630793" y="2927670"/>
            <a:ext cx="601080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caling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10616783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8411973" y="2081440"/>
            <a:ext cx="1828334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8391985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-1" y="1"/>
            <a:ext cx="44100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291825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putation Sel">
            <a:extLst>
              <a:ext uri="{FF2B5EF4-FFF2-40B4-BE49-F238E27FC236}">
                <a16:creationId xmlns:a16="http://schemas.microsoft.com/office/drawing/2014/main" id="{0DAE1EA2-3D70-CECB-FEF7-095CBA5AD27A}"/>
              </a:ext>
            </a:extLst>
          </p:cNvPr>
          <p:cNvSpPr/>
          <p:nvPr/>
        </p:nvSpPr>
        <p:spPr>
          <a:xfrm>
            <a:off x="1782148" y="4426356"/>
            <a:ext cx="354628" cy="301752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Imputation">
            <a:extLst>
              <a:ext uri="{FF2B5EF4-FFF2-40B4-BE49-F238E27FC236}">
                <a16:creationId xmlns:a16="http://schemas.microsoft.com/office/drawing/2014/main" id="{1A319250-8E71-737D-8D7E-8B9908F8BADB}"/>
              </a:ext>
            </a:extLst>
          </p:cNvPr>
          <p:cNvGrpSpPr/>
          <p:nvPr/>
        </p:nvGrpSpPr>
        <p:grpSpPr>
          <a:xfrm>
            <a:off x="1762986" y="1080435"/>
            <a:ext cx="1471296" cy="5777564"/>
            <a:chOff x="1793640" y="1080435"/>
            <a:chExt cx="1471296" cy="5777564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510C7BD2-C542-61D8-A84A-DEEC112EF889}"/>
                </a:ext>
              </a:extLst>
            </p:cNvPr>
            <p:cNvSpPr txBox="1">
              <a:spLocks/>
            </p:cNvSpPr>
            <p:nvPr/>
          </p:nvSpPr>
          <p:spPr>
            <a:xfrm>
              <a:off x="1793640" y="1919075"/>
              <a:ext cx="1466912" cy="493892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Arbitrary Value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Zero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Median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kNN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RF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SVD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qRILC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PPCA</a:t>
              </a:r>
            </a:p>
            <a:p>
              <a:pPr>
                <a:lnSpc>
                  <a:spcPct val="22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110ED6B-7C09-1B74-F464-3EC1FFD6C9C9}"/>
                </a:ext>
              </a:extLst>
            </p:cNvPr>
            <p:cNvSpPr txBox="1">
              <a:spLocks/>
            </p:cNvSpPr>
            <p:nvPr/>
          </p:nvSpPr>
          <p:spPr>
            <a:xfrm>
              <a:off x="1795832" y="1080435"/>
              <a:ext cx="1466912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Imputation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A86F073-312D-A663-A48B-830F41DDC323}"/>
                </a:ext>
              </a:extLst>
            </p:cNvPr>
            <p:cNvCxnSpPr>
              <a:cxnSpLocks/>
            </p:cNvCxnSpPr>
            <p:nvPr/>
          </p:nvCxnSpPr>
          <p:spPr>
            <a:xfrm>
              <a:off x="1798024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atch Sel">
            <a:extLst>
              <a:ext uri="{FF2B5EF4-FFF2-40B4-BE49-F238E27FC236}">
                <a16:creationId xmlns:a16="http://schemas.microsoft.com/office/drawing/2014/main" id="{72E4F3A5-A22D-6858-B7F4-344E52004ABD}"/>
              </a:ext>
            </a:extLst>
          </p:cNvPr>
          <p:cNvSpPr/>
          <p:nvPr/>
        </p:nvSpPr>
        <p:spPr>
          <a:xfrm>
            <a:off x="3431117" y="3353563"/>
            <a:ext cx="728927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BatchCorrection">
            <a:extLst>
              <a:ext uri="{FF2B5EF4-FFF2-40B4-BE49-F238E27FC236}">
                <a16:creationId xmlns:a16="http://schemas.microsoft.com/office/drawing/2014/main" id="{30401EF8-474F-D353-E5CA-A4A81168FF5C}"/>
              </a:ext>
            </a:extLst>
          </p:cNvPr>
          <p:cNvGrpSpPr/>
          <p:nvPr/>
        </p:nvGrpSpPr>
        <p:grpSpPr>
          <a:xfrm>
            <a:off x="3382319" y="1080435"/>
            <a:ext cx="2379656" cy="4236417"/>
            <a:chOff x="3427204" y="1080435"/>
            <a:chExt cx="2379656" cy="4236417"/>
          </a:xfrm>
        </p:grpSpPr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5BF363A-E8D5-BF4C-EB87-B26B8DE55FAC}"/>
                </a:ext>
              </a:extLst>
            </p:cNvPr>
            <p:cNvSpPr txBox="1">
              <a:spLocks/>
            </p:cNvSpPr>
            <p:nvPr/>
          </p:nvSpPr>
          <p:spPr>
            <a:xfrm>
              <a:off x="3467256" y="1919073"/>
              <a:ext cx="2339603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Internal Standards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QC-RSC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 err="1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ComBat</a:t>
              </a: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  <a:endParaRPr lang="en-US" sz="2000" b="1" dirty="0"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LOESS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85BB713F-7945-0E44-78F3-447EDAC4E275}"/>
                </a:ext>
              </a:extLst>
            </p:cNvPr>
            <p:cNvSpPr txBox="1">
              <a:spLocks/>
            </p:cNvSpPr>
            <p:nvPr/>
          </p:nvSpPr>
          <p:spPr>
            <a:xfrm>
              <a:off x="3427204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 Correction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B8F56-9D3C-CA33-D34A-58D5278212D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924" y="1585700"/>
              <a:ext cx="233393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Normalization Sel">
            <a:extLst>
              <a:ext uri="{FF2B5EF4-FFF2-40B4-BE49-F238E27FC236}">
                <a16:creationId xmlns:a16="http://schemas.microsoft.com/office/drawing/2014/main" id="{9D06B0D8-A36D-8D0A-B581-7EDCBBFAF697}"/>
              </a:ext>
            </a:extLst>
          </p:cNvPr>
          <p:cNvSpPr/>
          <p:nvPr/>
        </p:nvSpPr>
        <p:spPr>
          <a:xfrm>
            <a:off x="6125779" y="4206787"/>
            <a:ext cx="729840" cy="3017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" name="Normalization">
            <a:extLst>
              <a:ext uri="{FF2B5EF4-FFF2-40B4-BE49-F238E27FC236}">
                <a16:creationId xmlns:a16="http://schemas.microsoft.com/office/drawing/2014/main" id="{3C93BFFF-880B-CBC7-4B25-9184F42112C9}"/>
              </a:ext>
            </a:extLst>
          </p:cNvPr>
          <p:cNvGrpSpPr/>
          <p:nvPr/>
        </p:nvGrpSpPr>
        <p:grpSpPr>
          <a:xfrm>
            <a:off x="5910012" y="1080435"/>
            <a:ext cx="2333936" cy="4236416"/>
            <a:chOff x="5925600" y="1080435"/>
            <a:chExt cx="2333936" cy="4236416"/>
          </a:xfrm>
        </p:grpSpPr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3C6904D1-5D88-B4F7-E2C6-31B5A3C9A779}"/>
                </a:ext>
              </a:extLst>
            </p:cNvPr>
            <p:cNvSpPr txBox="1">
              <a:spLocks/>
            </p:cNvSpPr>
            <p:nvPr/>
          </p:nvSpPr>
          <p:spPr>
            <a:xfrm>
              <a:off x="6132305" y="1919072"/>
              <a:ext cx="1853456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CSN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QN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VLN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ISN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PCPR2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DD307DC-E534-0184-28C7-51B04952589E}"/>
                </a:ext>
              </a:extLst>
            </p:cNvPr>
            <p:cNvSpPr txBox="1">
              <a:spLocks/>
            </p:cNvSpPr>
            <p:nvPr/>
          </p:nvSpPr>
          <p:spPr>
            <a:xfrm>
              <a:off x="5925600" y="1080435"/>
              <a:ext cx="2333936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Normalization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6094B7-7918-CC30-8A01-B694CB32B95A}"/>
                </a:ext>
              </a:extLst>
            </p:cNvPr>
            <p:cNvCxnSpPr>
              <a:cxnSpLocks/>
            </p:cNvCxnSpPr>
            <p:nvPr/>
          </p:nvCxnSpPr>
          <p:spPr>
            <a:xfrm>
              <a:off x="6132304" y="1585700"/>
              <a:ext cx="185345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caling Sel">
            <a:extLst>
              <a:ext uri="{FF2B5EF4-FFF2-40B4-BE49-F238E27FC236}">
                <a16:creationId xmlns:a16="http://schemas.microsoft.com/office/drawing/2014/main" id="{F2A9CC69-566D-E7BF-57D2-90B765BBF670}"/>
              </a:ext>
            </a:extLst>
          </p:cNvPr>
          <p:cNvSpPr/>
          <p:nvPr/>
        </p:nvSpPr>
        <p:spPr>
          <a:xfrm>
            <a:off x="10605361" y="2500197"/>
            <a:ext cx="780189" cy="301752"/>
          </a:xfrm>
          <a:prstGeom prst="roundRect">
            <a:avLst/>
          </a:prstGeom>
          <a:solidFill>
            <a:srgbClr val="F0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caling">
            <a:extLst>
              <a:ext uri="{FF2B5EF4-FFF2-40B4-BE49-F238E27FC236}">
                <a16:creationId xmlns:a16="http://schemas.microsoft.com/office/drawing/2014/main" id="{70008501-6000-A064-C3F1-3E309227F2C7}"/>
              </a:ext>
            </a:extLst>
          </p:cNvPr>
          <p:cNvGrpSpPr/>
          <p:nvPr/>
        </p:nvGrpSpPr>
        <p:grpSpPr>
          <a:xfrm>
            <a:off x="10616783" y="1080435"/>
            <a:ext cx="1427179" cy="4236415"/>
            <a:chOff x="8359140" y="1080435"/>
            <a:chExt cx="1427179" cy="4236415"/>
          </a:xfrm>
        </p:grpSpPr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94160735-FB48-B5C1-478E-1826C95009F3}"/>
                </a:ext>
              </a:extLst>
            </p:cNvPr>
            <p:cNvSpPr txBox="1">
              <a:spLocks/>
            </p:cNvSpPr>
            <p:nvPr/>
          </p:nvSpPr>
          <p:spPr>
            <a:xfrm>
              <a:off x="8423996" y="1080435"/>
              <a:ext cx="1362323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Scaling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5E2AC8-41CB-EC3C-C4BE-C2A73504B449}"/>
                </a:ext>
              </a:extLst>
            </p:cNvPr>
            <p:cNvCxnSpPr>
              <a:cxnSpLocks/>
            </p:cNvCxnSpPr>
            <p:nvPr/>
          </p:nvCxnSpPr>
          <p:spPr>
            <a:xfrm>
              <a:off x="8359140" y="1585700"/>
              <a:ext cx="1427179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45E05AB0-FCBC-BF44-05DE-DEB098149AB4}"/>
                </a:ext>
              </a:extLst>
            </p:cNvPr>
            <p:cNvSpPr txBox="1">
              <a:spLocks/>
            </p:cNvSpPr>
            <p:nvPr/>
          </p:nvSpPr>
          <p:spPr>
            <a:xfrm>
              <a:off x="8359140" y="1919071"/>
              <a:ext cx="1427179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Unit Variance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Pareto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X-VAST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Level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Linear Baseline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4" name="Transformation Sel">
            <a:extLst>
              <a:ext uri="{FF2B5EF4-FFF2-40B4-BE49-F238E27FC236}">
                <a16:creationId xmlns:a16="http://schemas.microsoft.com/office/drawing/2014/main" id="{8026C6AE-21B1-9877-A817-45BBFC71269E}"/>
              </a:ext>
            </a:extLst>
          </p:cNvPr>
          <p:cNvSpPr/>
          <p:nvPr/>
        </p:nvSpPr>
        <p:spPr>
          <a:xfrm>
            <a:off x="8405101" y="2925289"/>
            <a:ext cx="519825" cy="3017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Transformation">
            <a:extLst>
              <a:ext uri="{FF2B5EF4-FFF2-40B4-BE49-F238E27FC236}">
                <a16:creationId xmlns:a16="http://schemas.microsoft.com/office/drawing/2014/main" id="{1C7FEF4C-2E3D-1516-F4C0-DCFF19F354BB}"/>
              </a:ext>
            </a:extLst>
          </p:cNvPr>
          <p:cNvGrpSpPr/>
          <p:nvPr/>
        </p:nvGrpSpPr>
        <p:grpSpPr>
          <a:xfrm>
            <a:off x="8391985" y="1080435"/>
            <a:ext cx="2076761" cy="4236415"/>
            <a:chOff x="9950779" y="1080435"/>
            <a:chExt cx="2076761" cy="4236415"/>
          </a:xfrm>
        </p:grpSpPr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D7CE8F93-1826-913E-7C00-0F1354731329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080435"/>
              <a:ext cx="2076761" cy="50613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Transformation</a:t>
              </a:r>
              <a:endParaRPr lang="en-US" sz="1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D35A83-4E24-776E-347A-B9044C56A22C}"/>
                </a:ext>
              </a:extLst>
            </p:cNvPr>
            <p:cNvCxnSpPr>
              <a:cxnSpLocks/>
            </p:cNvCxnSpPr>
            <p:nvPr/>
          </p:nvCxnSpPr>
          <p:spPr>
            <a:xfrm>
              <a:off x="9950779" y="1585700"/>
              <a:ext cx="207676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B5861C1-03A3-92D2-AA7D-DB605168C8D4}"/>
                </a:ext>
              </a:extLst>
            </p:cNvPr>
            <p:cNvSpPr txBox="1">
              <a:spLocks/>
            </p:cNvSpPr>
            <p:nvPr/>
          </p:nvSpPr>
          <p:spPr>
            <a:xfrm>
              <a:off x="9950779" y="1919071"/>
              <a:ext cx="2076761" cy="3397779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Log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Power Transformation</a:t>
              </a:r>
            </a:p>
            <a:p>
              <a:pPr>
                <a:lnSpc>
                  <a:spcPct val="200000"/>
                </a:lnSpc>
              </a:pPr>
              <a:r>
                <a:rPr lang="en-US" sz="1400" b="1" dirty="0">
                  <a:latin typeface="Chakra Petch" panose="00000500000000000000" pitchFamily="2" charset="-34"/>
                  <a:cs typeface="Chakra Petch" panose="00000500000000000000" pitchFamily="2" charset="-34"/>
                </a:rPr>
                <a:t>VSN</a:t>
              </a:r>
            </a:p>
            <a:p>
              <a:pPr>
                <a:lnSpc>
                  <a:spcPct val="200000"/>
                </a:lnSpc>
              </a:pPr>
              <a:endParaRPr lang="en-US" sz="14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grpSp>
        <p:nvGrpSpPr>
          <p:cNvPr id="14" name="Filtering">
            <a:extLst>
              <a:ext uri="{FF2B5EF4-FFF2-40B4-BE49-F238E27FC236}">
                <a16:creationId xmlns:a16="http://schemas.microsoft.com/office/drawing/2014/main" id="{47AD5C3A-3293-F857-4CA2-CDCE5DF76EFB}"/>
              </a:ext>
            </a:extLst>
          </p:cNvPr>
          <p:cNvGrpSpPr/>
          <p:nvPr/>
        </p:nvGrpSpPr>
        <p:grpSpPr>
          <a:xfrm>
            <a:off x="148037" y="1080435"/>
            <a:ext cx="1466912" cy="3661038"/>
            <a:chOff x="164460" y="1080435"/>
            <a:chExt cx="1466912" cy="366103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D30C6BD6-9535-F357-FE7D-646D083EB8EB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080435"/>
              <a:ext cx="1466912" cy="506130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Filtering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013B12-F30A-37A9-1ACE-9C02C5C51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4460" y="1585700"/>
              <a:ext cx="1466912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876BAA2F-3849-8E77-161D-A0A8C57B52E3}"/>
                </a:ext>
              </a:extLst>
            </p:cNvPr>
            <p:cNvSpPr txBox="1">
              <a:spLocks/>
            </p:cNvSpPr>
            <p:nvPr/>
          </p:nvSpPr>
          <p:spPr>
            <a:xfrm>
              <a:off x="164460" y="1919075"/>
              <a:ext cx="1466912" cy="282239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Missing Values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Sample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Feature</a:t>
              </a:r>
            </a:p>
            <a:p>
              <a:pPr marL="228600" lvl="1">
                <a:lnSpc>
                  <a:spcPct val="20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Batch</a:t>
              </a:r>
            </a:p>
            <a:p>
              <a:pPr marL="228600" lvl="1">
                <a:lnSpc>
                  <a:spcPct val="200000"/>
                </a:lnSpc>
              </a:pPr>
              <a:endParaRPr lang="en-US" sz="8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Chakra Petch" panose="00000500000000000000" pitchFamily="2" charset="-34"/>
                  <a:cs typeface="Chakra Petch" panose="00000500000000000000" pitchFamily="2" charset="-34"/>
                </a:rPr>
                <a:t>Outliers</a:t>
              </a: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  <a:p>
              <a:pPr>
                <a:lnSpc>
                  <a:spcPct val="200000"/>
                </a:lnSpc>
              </a:pPr>
              <a:endPara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-1" y="1"/>
            <a:ext cx="4410075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541491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41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42" y="898191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942" y="3293249"/>
            <a:ext cx="914400" cy="914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77719BC-3E22-F37C-0FF8-E0D42E7650BB}"/>
              </a:ext>
            </a:extLst>
          </p:cNvPr>
          <p:cNvSpPr txBox="1">
            <a:spLocks/>
          </p:cNvSpPr>
          <p:nvPr/>
        </p:nvSpPr>
        <p:spPr>
          <a:xfrm>
            <a:off x="1838325" y="1027500"/>
            <a:ext cx="1314450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20 years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CF077B-F9BA-126A-E0EF-872B65794A8A}"/>
              </a:ext>
            </a:extLst>
          </p:cNvPr>
          <p:cNvSpPr txBox="1">
            <a:spLocks/>
          </p:cNvSpPr>
          <p:nvPr/>
        </p:nvSpPr>
        <p:spPr>
          <a:xfrm>
            <a:off x="3396757" y="1027500"/>
            <a:ext cx="7764579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“metabolomics”, “nutrimetabolomics”, “targeted metabolomics”, “preprocessing”, “pretreatment”, “pipeline”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D4750-D171-A18F-BA1C-A8AE6EF99737}"/>
              </a:ext>
            </a:extLst>
          </p:cNvPr>
          <p:cNvSpPr txBox="1"/>
          <p:nvPr/>
        </p:nvSpPr>
        <p:spPr>
          <a:xfrm>
            <a:off x="3230070" y="3086855"/>
            <a:ext cx="620553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Kirwan, J. A., Weber, R. J. M., Broadhurst, D. I. &amp; </a:t>
            </a:r>
            <a:r>
              <a:rPr lang="en-US" sz="11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Viant</a:t>
            </a:r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, M. R. Direct Infusion </a:t>
            </a:r>
            <a:r>
              <a:rPr lang="en-US" sz="11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MassSpectrometry</a:t>
            </a:r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Metabolomics Dataset: A Benchmark for Data Processing and </a:t>
            </a:r>
            <a:r>
              <a:rPr lang="en-US" sz="11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QualityControl</a:t>
            </a:r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. Scientific Data 1, 140012. ISSN: 2052‑4463 (June 10, 2014)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B27FC7-3F96-F7EF-4EC4-1107A0572B53}"/>
              </a:ext>
            </a:extLst>
          </p:cNvPr>
          <p:cNvSpPr txBox="1"/>
          <p:nvPr/>
        </p:nvSpPr>
        <p:spPr>
          <a:xfrm>
            <a:off x="3230070" y="3981493"/>
            <a:ext cx="62055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Zhu, J. et al. Colorectal Cancer Detection Using Targeted Serum Metabolic Profiling. Jour‑</a:t>
            </a:r>
            <a:r>
              <a:rPr lang="en-US" sz="11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nal</a:t>
            </a:r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 of Proteome Research 13, 4120–4130. ISSN: 1535‑3907. </a:t>
            </a:r>
            <a:r>
              <a:rPr lang="en-US" sz="1100" dirty="0" err="1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pmid</a:t>
            </a:r>
            <a:r>
              <a:rPr lang="en-US" sz="11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: 25126899 (Sept. 5, 2014).</a:t>
            </a:r>
            <a:endParaRPr 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0EE37B-4F4B-27D5-FB95-0AB7C904A042}"/>
              </a:ext>
            </a:extLst>
          </p:cNvPr>
          <p:cNvSpPr txBox="1"/>
          <p:nvPr/>
        </p:nvSpPr>
        <p:spPr>
          <a:xfrm>
            <a:off x="1785933" y="3202271"/>
            <a:ext cx="155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indent="-1257300"/>
            <a:r>
              <a:rPr lang="en-US" sz="18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MTBLS79: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CAFB24-1D35-453B-D313-2EE93440BDE9}"/>
              </a:ext>
            </a:extLst>
          </p:cNvPr>
          <p:cNvSpPr txBox="1"/>
          <p:nvPr/>
        </p:nvSpPr>
        <p:spPr>
          <a:xfrm>
            <a:off x="1785933" y="4012271"/>
            <a:ext cx="1558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ST000284:</a:t>
            </a:r>
            <a:endParaRPr lang="en-US" dirty="0"/>
          </a:p>
        </p:txBody>
      </p:sp>
      <p:pic>
        <p:nvPicPr>
          <p:cNvPr id="36" name="Graphic 35" descr="Web design outline">
            <a:extLst>
              <a:ext uri="{FF2B5EF4-FFF2-40B4-BE49-F238E27FC236}">
                <a16:creationId xmlns:a16="http://schemas.microsoft.com/office/drawing/2014/main" id="{1219B597-DE2B-703D-7521-E1B5E537F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942" y="5264099"/>
            <a:ext cx="914400" cy="9144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BB9AA29-C5FB-3847-63C0-976B33F9A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7377" y="5347816"/>
            <a:ext cx="990796" cy="746966"/>
          </a:xfrm>
          <a:prstGeom prst="rect">
            <a:avLst/>
          </a:prstGeom>
        </p:spPr>
      </p:pic>
      <p:pic>
        <p:nvPicPr>
          <p:cNvPr id="38" name="Picture 37" descr="A blue circle with a white letter r&#10;&#10;Description automatically generated">
            <a:extLst>
              <a:ext uri="{FF2B5EF4-FFF2-40B4-BE49-F238E27FC236}">
                <a16:creationId xmlns:a16="http://schemas.microsoft.com/office/drawing/2014/main" id="{0F87A443-A7E2-7AB6-47DD-28B705D7F7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807" y="5347817"/>
            <a:ext cx="746364" cy="746964"/>
          </a:xfrm>
          <a:prstGeom prst="rect">
            <a:avLst/>
          </a:prstGeom>
        </p:spPr>
      </p:pic>
      <p:pic>
        <p:nvPicPr>
          <p:cNvPr id="39" name="Picture 38" descr="A logo of a company&#10;&#10;Description automatically generated">
            <a:extLst>
              <a:ext uri="{FF2B5EF4-FFF2-40B4-BE49-F238E27FC236}">
                <a16:creationId xmlns:a16="http://schemas.microsoft.com/office/drawing/2014/main" id="{77B4C6D2-107D-E264-55BA-52F9DC92CF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05" y="5072515"/>
            <a:ext cx="1124408" cy="1297567"/>
          </a:xfrm>
          <a:prstGeom prst="rect">
            <a:avLst/>
          </a:prstGeom>
        </p:spPr>
      </p:pic>
      <p:pic>
        <p:nvPicPr>
          <p:cNvPr id="41" name="Picture 40" descr="A logo for a company&#10;&#10;Description automatically generated">
            <a:extLst>
              <a:ext uri="{FF2B5EF4-FFF2-40B4-BE49-F238E27FC236}">
                <a16:creationId xmlns:a16="http://schemas.microsoft.com/office/drawing/2014/main" id="{94AA8A2B-76F8-B345-3087-BAF857117F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89" y="5072515"/>
            <a:ext cx="1124408" cy="12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15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EB63C2-B80F-A3CC-8963-D58CD277D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07208"/>
              </p:ext>
            </p:extLst>
          </p:nvPr>
        </p:nvGraphicFramePr>
        <p:xfrm>
          <a:off x="836438" y="822959"/>
          <a:ext cx="3108960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87879870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39946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Package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Version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895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BiocFileCache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2.10.2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01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BiocStyle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2.30.0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8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caret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6.0.94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59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ComplexHeatmap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2.18.0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423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cowplot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3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crew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52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data.table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1.15.4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80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dplyr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00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0.33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326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fst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487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ggforce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0.4.2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64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ggplot2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1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gridExtra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53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HotellingEllipse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2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impute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1.76.0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009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imputeLCMD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44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knitr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14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limma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3.58.1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6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MetaboAnalystR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4.0.0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4559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E13269D-D950-5B40-0CBA-AA0414666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09185"/>
              </p:ext>
            </p:extLst>
          </p:nvPr>
        </p:nvGraphicFramePr>
        <p:xfrm>
          <a:off x="3942223" y="822959"/>
          <a:ext cx="3749198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599">
                  <a:extLst>
                    <a:ext uri="{9D8B030D-6E8A-4147-A177-3AD203B41FA5}">
                      <a16:colId xmlns:a16="http://schemas.microsoft.com/office/drawing/2014/main" val="3599444905"/>
                    </a:ext>
                  </a:extLst>
                </a:gridCol>
                <a:gridCol w="1874599">
                  <a:extLst>
                    <a:ext uri="{9D8B030D-6E8A-4147-A177-3AD203B41FA5}">
                      <a16:colId xmlns:a16="http://schemas.microsoft.com/office/drawing/2014/main" val="1278040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Package</a:t>
                      </a:r>
                      <a:endParaRPr lang="en-US" sz="1400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Version</a:t>
                      </a:r>
                      <a:endParaRPr lang="en-US" sz="1400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15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missForest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1.5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12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openxlsx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4.2.5.2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58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pcaMethods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1.94.0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0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pcpr2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0.0.0.1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37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pmp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83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purrr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1.0.2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95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renv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1.0.7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32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reshape2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1.4.4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51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rmarkdown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2.27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39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ropls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1.34.0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01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shiny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1.8.1.1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3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shinyFiles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64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struct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7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structToolbox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950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SummarizedExperiment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1.32.0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sva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5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tarchetypes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459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targets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1.7.0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76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testthat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3.2.1.1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73983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441724C-056A-EB32-F0B4-9F07C20A3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93609"/>
              </p:ext>
            </p:extLst>
          </p:nvPr>
        </p:nvGraphicFramePr>
        <p:xfrm>
          <a:off x="7675742" y="822959"/>
          <a:ext cx="374919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599">
                  <a:extLst>
                    <a:ext uri="{9D8B030D-6E8A-4147-A177-3AD203B41FA5}">
                      <a16:colId xmlns:a16="http://schemas.microsoft.com/office/drawing/2014/main" val="432190498"/>
                    </a:ext>
                  </a:extLst>
                </a:gridCol>
                <a:gridCol w="1874599">
                  <a:extLst>
                    <a:ext uri="{9D8B030D-6E8A-4147-A177-3AD203B41FA5}">
                      <a16:colId xmlns:a16="http://schemas.microsoft.com/office/drawing/2014/main" val="3733259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Package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Version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062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tidyverse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64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tinytex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0.51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25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tools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4.3.3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58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usethis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2.2.3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419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VIM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6.2.2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withr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1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36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37EBAB-CC70-3168-ADF9-F505FB10E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39430"/>
              </p:ext>
            </p:extLst>
          </p:nvPr>
        </p:nvGraphicFramePr>
        <p:xfrm>
          <a:off x="836438" y="822959"/>
          <a:ext cx="3108960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878798706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439946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Package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Version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895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BiocFileCache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2.10.2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013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BiocStyle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2.30.0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8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caret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6.0.94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59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ComplexHeatmap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2.18.0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423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cowplot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3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crew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52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data.table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1.15.4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80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dplyr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00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DT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0.33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326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fst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487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ggforce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0.4.2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64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ggplot2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1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gridExtra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53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HotellingEllipse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2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impute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1.76.0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009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imputeLCMD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44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knitr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14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limma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3.58.1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6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MetaboAnalystR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4.0.0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4559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3E0BC4-3087-C4B2-6361-E123EB8E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62057"/>
              </p:ext>
            </p:extLst>
          </p:nvPr>
        </p:nvGraphicFramePr>
        <p:xfrm>
          <a:off x="3942223" y="822959"/>
          <a:ext cx="3749198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599">
                  <a:extLst>
                    <a:ext uri="{9D8B030D-6E8A-4147-A177-3AD203B41FA5}">
                      <a16:colId xmlns:a16="http://schemas.microsoft.com/office/drawing/2014/main" val="3599444905"/>
                    </a:ext>
                  </a:extLst>
                </a:gridCol>
                <a:gridCol w="1874599">
                  <a:extLst>
                    <a:ext uri="{9D8B030D-6E8A-4147-A177-3AD203B41FA5}">
                      <a16:colId xmlns:a16="http://schemas.microsoft.com/office/drawing/2014/main" val="1278040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Package</a:t>
                      </a:r>
                      <a:endParaRPr lang="en-US" sz="1400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Version</a:t>
                      </a:r>
                      <a:endParaRPr lang="en-US" sz="1400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15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missForest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1.5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12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openxlsx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4.2.5.2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58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pcaMethods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1.94.0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0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pcpr2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0.0.0.1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37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pmp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83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purrr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1.0.2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950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renv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1.0.7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32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reshape2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1.4.4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512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rmarkdown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2.27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39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ropls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1.34.0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01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shiny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1.8.1.1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3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shinyFiles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64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struct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7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structToolbox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1.14.0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950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SummarizedExperiment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1.32.0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sva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3.50.0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5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tarchetypes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0.9.0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459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targets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1.7.0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767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testthat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3.2.1.1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73983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6B88924-92A2-B52D-16D6-53997EF44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67648"/>
              </p:ext>
            </p:extLst>
          </p:nvPr>
        </p:nvGraphicFramePr>
        <p:xfrm>
          <a:off x="7675742" y="822959"/>
          <a:ext cx="3749198" cy="195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4599">
                  <a:extLst>
                    <a:ext uri="{9D8B030D-6E8A-4147-A177-3AD203B41FA5}">
                      <a16:colId xmlns:a16="http://schemas.microsoft.com/office/drawing/2014/main" val="432190498"/>
                    </a:ext>
                  </a:extLst>
                </a:gridCol>
                <a:gridCol w="1874599">
                  <a:extLst>
                    <a:ext uri="{9D8B030D-6E8A-4147-A177-3AD203B41FA5}">
                      <a16:colId xmlns:a16="http://schemas.microsoft.com/office/drawing/2014/main" val="3733259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Package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hakra Petch" panose="00000500000000000000" pitchFamily="2" charset="-34"/>
                          <a:ea typeface="+mn-ea"/>
                          <a:cs typeface="Chakra Petch" panose="00000500000000000000" pitchFamily="2" charset="-34"/>
                        </a:rPr>
                        <a:t>Version</a:t>
                      </a:r>
                      <a:endParaRPr lang="en-US" sz="1400" b="1" i="1" dirty="0">
                        <a:solidFill>
                          <a:schemeClr val="bg1"/>
                        </a:solidFill>
                        <a:effectLst/>
                        <a:latin typeface="Chakra Petch" panose="00000500000000000000" pitchFamily="2" charset="-34"/>
                        <a:cs typeface="Chakra Petch" panose="00000500000000000000" pitchFamily="2" charset="-34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062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tidyverse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646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tinytex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0.51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25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tools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4.3.3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58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usethis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2.2.3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419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VIM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6.2.2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withr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Chakra Petch" panose="00000500000000000000" pitchFamily="2" charset="-34"/>
                          <a:cs typeface="Chakra Petch" panose="00000500000000000000" pitchFamily="2" charset="-34"/>
                        </a:rPr>
                        <a:t>3.0.0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141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9EF556-CDE7-8704-7D68-D8108BEE057A}"/>
              </a:ext>
            </a:extLst>
          </p:cNvPr>
          <p:cNvSpPr txBox="1"/>
          <p:nvPr/>
        </p:nvSpPr>
        <p:spPr>
          <a:xfrm>
            <a:off x="3942224" y="4690546"/>
            <a:ext cx="1260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83AA4-883E-5899-C441-1DEB0FC46BBE}"/>
              </a:ext>
            </a:extLst>
          </p:cNvPr>
          <p:cNvSpPr txBox="1"/>
          <p:nvPr/>
        </p:nvSpPr>
        <p:spPr>
          <a:xfrm>
            <a:off x="3943255" y="5789792"/>
            <a:ext cx="812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56023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683484"/>
                  </p:ext>
                </p:extLst>
              </p:nvPr>
            </p:nvGraphicFramePr>
            <p:xfrm>
              <a:off x="4470360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683484"/>
                  </p:ext>
                </p:extLst>
              </p:nvPr>
            </p:nvGraphicFramePr>
            <p:xfrm>
              <a:off x="4470360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000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30000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87" r="-20283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65" r="-1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65" r="-935" b="-4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6000" r="-4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167" r="-40000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2000" r="-40000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8333" r="-4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05B1E-C6E6-5092-D401-FC0C6B5AA111}"/>
              </a:ext>
            </a:extLst>
          </p:cNvPr>
          <p:cNvCxnSpPr>
            <a:cxnSpLocks/>
          </p:cNvCxnSpPr>
          <p:nvPr/>
        </p:nvCxnSpPr>
        <p:spPr>
          <a:xfrm flipH="1">
            <a:off x="6096000" y="2755304"/>
            <a:ext cx="1" cy="408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EBEC9D0-C298-DBC6-8293-E8C553E2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584914"/>
                  </p:ext>
                </p:extLst>
              </p:nvPr>
            </p:nvGraphicFramePr>
            <p:xfrm>
              <a:off x="1202170" y="3323327"/>
              <a:ext cx="9787660" cy="223281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957532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EBEC9D0-C298-DBC6-8293-E8C553E2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584914"/>
                  </p:ext>
                </p:extLst>
              </p:nvPr>
            </p:nvGraphicFramePr>
            <p:xfrm>
              <a:off x="1202170" y="3323327"/>
              <a:ext cx="9787660" cy="223281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957532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00623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300623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379" r="-199689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312" r="-100312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312" r="-312" b="-412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8649" r="-400623" b="-30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1370" r="-400623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7297" r="-400623" b="-1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2740" r="-400623" b="-9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8B04C688-7A70-AA4A-6803-43BA8B8A1947}"/>
              </a:ext>
            </a:extLst>
          </p:cNvPr>
          <p:cNvSpPr txBox="1">
            <a:spLocks/>
          </p:cNvSpPr>
          <p:nvPr/>
        </p:nvSpPr>
        <p:spPr>
          <a:xfrm>
            <a:off x="6323247" y="2653612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</p:spTree>
    <p:extLst>
      <p:ext uri="{BB962C8B-B14F-4D97-AF65-F5344CB8AC3E}">
        <p14:creationId xmlns:p14="http://schemas.microsoft.com/office/powerpoint/2010/main" val="3345947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3138488" y="3244334"/>
            <a:ext cx="1783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59B02-8AF8-A0C0-FD85-9570AAFF36D0}"/>
              </a:ext>
            </a:extLst>
          </p:cNvPr>
          <p:cNvSpPr txBox="1"/>
          <p:nvPr/>
        </p:nvSpPr>
        <p:spPr>
          <a:xfrm>
            <a:off x="8060532" y="3244334"/>
            <a:ext cx="992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</p:spTree>
    <p:extLst>
      <p:ext uri="{BB962C8B-B14F-4D97-AF65-F5344CB8AC3E}">
        <p14:creationId xmlns:p14="http://schemas.microsoft.com/office/powerpoint/2010/main" val="4284746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4310954" y="1454311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44B03-BB03-E657-2D10-74A35865E224}"/>
              </a:ext>
            </a:extLst>
          </p:cNvPr>
          <p:cNvSpPr txBox="1"/>
          <p:nvPr/>
        </p:nvSpPr>
        <p:spPr>
          <a:xfrm>
            <a:off x="4850010" y="258044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sample_meta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A6B88-D937-E1FE-2A2E-2B648628919A}"/>
              </a:ext>
            </a:extLst>
          </p:cNvPr>
          <p:cNvSpPr txBox="1"/>
          <p:nvPr/>
        </p:nvSpPr>
        <p:spPr>
          <a:xfrm>
            <a:off x="1179016" y="258044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data</a:t>
            </a:r>
            <a:endParaRPr lang="en-US" sz="1800" b="1" dirty="0">
              <a:solidFill>
                <a:schemeClr val="bg1"/>
              </a:solidFill>
              <a:effectLst/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5B1A4-D454-1BA8-4A21-2E4C487DEBE4}"/>
              </a:ext>
            </a:extLst>
          </p:cNvPr>
          <p:cNvSpPr txBox="1"/>
          <p:nvPr/>
        </p:nvSpPr>
        <p:spPr>
          <a:xfrm>
            <a:off x="8521005" y="258044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variable_meta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0E3B81C-BEFA-1D60-852D-0DA3C05600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589286"/>
                  </p:ext>
                </p:extLst>
              </p:nvPr>
            </p:nvGraphicFramePr>
            <p:xfrm>
              <a:off x="415231" y="2949773"/>
              <a:ext cx="4019548" cy="15240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0E3B81C-BEFA-1D60-852D-0DA3C05600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589286"/>
                  </p:ext>
                </p:extLst>
              </p:nvPr>
            </p:nvGraphicFramePr>
            <p:xfrm>
              <a:off x="415231" y="2949773"/>
              <a:ext cx="4019548" cy="15240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329221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654" r="-23137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351" r="-129870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2174" r="-33478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1373" r="-654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329221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6078" r="-329221" b="-203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2000" r="-329221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2000" r="-329221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C1910ECE-1BA5-831B-95CD-5CEBC1268F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06860"/>
                  </p:ext>
                </p:extLst>
              </p:nvPr>
            </p:nvGraphicFramePr>
            <p:xfrm>
              <a:off x="4086225" y="3535573"/>
              <a:ext cx="4019548" cy="1543114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C1910ECE-1BA5-831B-95CD-5CEBC1268F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06860"/>
                  </p:ext>
                </p:extLst>
              </p:nvPr>
            </p:nvGraphicFramePr>
            <p:xfrm>
              <a:off x="4086225" y="3535573"/>
              <a:ext cx="4019548" cy="1543114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23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329221" b="-3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654" r="-231373" b="-3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351" r="-129870" b="-3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174" r="-334783" b="-37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1373" r="-654" b="-37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000" r="-329221" b="-3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000" r="-32922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1961" r="-329221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10000" r="-329221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68BF449-1FDD-514C-746C-A380FA286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7858126"/>
                  </p:ext>
                </p:extLst>
              </p:nvPr>
            </p:nvGraphicFramePr>
            <p:xfrm>
              <a:off x="7757219" y="4121310"/>
              <a:ext cx="4019548" cy="154317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𝑭𝒂𝒄𝒕𝒐𝒓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2750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568BF449-1FDD-514C-746C-A380FA286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7858126"/>
                  </p:ext>
                </p:extLst>
              </p:nvPr>
            </p:nvGraphicFramePr>
            <p:xfrm>
              <a:off x="7757219" y="4121310"/>
              <a:ext cx="4019548" cy="154317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935189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935189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282321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931660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3239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29221" b="-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654" r="-231373" b="-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351" r="-129870" b="-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174" r="-334783" b="-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31373" r="-654" b="-381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000" r="-329221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961" r="-329221" b="-1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8000" r="-329221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8000" r="-32922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452A42E-45FC-7EE8-F107-F1E3ED6B48A2}"/>
              </a:ext>
            </a:extLst>
          </p:cNvPr>
          <p:cNvSpPr txBox="1"/>
          <p:nvPr/>
        </p:nvSpPr>
        <p:spPr>
          <a:xfrm>
            <a:off x="12480132" y="3244334"/>
            <a:ext cx="992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</p:spTree>
    <p:extLst>
      <p:ext uri="{BB962C8B-B14F-4D97-AF65-F5344CB8AC3E}">
        <p14:creationId xmlns:p14="http://schemas.microsoft.com/office/powerpoint/2010/main" val="2752588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mer with solid fill">
            <a:extLst>
              <a:ext uri="{FF2B5EF4-FFF2-40B4-BE49-F238E27FC236}">
                <a16:creationId xmlns:a16="http://schemas.microsoft.com/office/drawing/2014/main" id="{4A76CCB6-1128-72BE-91AF-A1A042021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14278"/>
            <a:ext cx="914400" cy="914400"/>
          </a:xfrm>
          <a:prstGeom prst="rect">
            <a:avLst/>
          </a:prstGeom>
        </p:spPr>
      </p:pic>
      <p:pic>
        <p:nvPicPr>
          <p:cNvPr id="7" name="Graphic 6" descr="Wrench with solid fill">
            <a:extLst>
              <a:ext uri="{FF2B5EF4-FFF2-40B4-BE49-F238E27FC236}">
                <a16:creationId xmlns:a16="http://schemas.microsoft.com/office/drawing/2014/main" id="{A32C6C11-CD40-51A4-4DDE-6B7F5932C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14278"/>
            <a:ext cx="914400" cy="914400"/>
          </a:xfrm>
          <a:prstGeom prst="rect">
            <a:avLst/>
          </a:prstGeom>
        </p:spPr>
      </p:pic>
      <p:pic>
        <p:nvPicPr>
          <p:cNvPr id="15" name="Graphic 14" descr="Screwdriver with solid fill">
            <a:extLst>
              <a:ext uri="{FF2B5EF4-FFF2-40B4-BE49-F238E27FC236}">
                <a16:creationId xmlns:a16="http://schemas.microsoft.com/office/drawing/2014/main" id="{FAFD4CB3-4774-1E91-AC05-9DF28B150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14278"/>
            <a:ext cx="914400" cy="914400"/>
          </a:xfrm>
          <a:prstGeom prst="rect">
            <a:avLst/>
          </a:prstGeom>
        </p:spPr>
      </p:pic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9822C990-CFFA-B05A-DE8D-349C1C773D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414278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44B03-BB03-E657-2D10-74A35865E224}"/>
              </a:ext>
            </a:extLst>
          </p:cNvPr>
          <p:cNvSpPr txBox="1"/>
          <p:nvPr/>
        </p:nvSpPr>
        <p:spPr>
          <a:xfrm>
            <a:off x="4850011" y="149459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sample_meta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A6B88-D937-E1FE-2A2E-2B648628919A}"/>
              </a:ext>
            </a:extLst>
          </p:cNvPr>
          <p:cNvSpPr txBox="1"/>
          <p:nvPr/>
        </p:nvSpPr>
        <p:spPr>
          <a:xfrm>
            <a:off x="4850011" y="149459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data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5B1A4-D454-1BA8-4A21-2E4C487DEBE4}"/>
              </a:ext>
            </a:extLst>
          </p:cNvPr>
          <p:cNvSpPr txBox="1"/>
          <p:nvPr/>
        </p:nvSpPr>
        <p:spPr>
          <a:xfrm>
            <a:off x="4850011" y="1494591"/>
            <a:ext cx="249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variable_meta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4310954" y="1454311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</p:spTree>
    <p:extLst>
      <p:ext uri="{BB962C8B-B14F-4D97-AF65-F5344CB8AC3E}">
        <p14:creationId xmlns:p14="http://schemas.microsoft.com/office/powerpoint/2010/main" val="3956132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6" name="Graphic 5" descr="Hammer with solid fill">
            <a:extLst>
              <a:ext uri="{FF2B5EF4-FFF2-40B4-BE49-F238E27FC236}">
                <a16:creationId xmlns:a16="http://schemas.microsoft.com/office/drawing/2014/main" id="{84523CB9-C213-DBA8-F301-0E3821DD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585098"/>
            <a:ext cx="914400" cy="914400"/>
          </a:xfrm>
          <a:prstGeom prst="rect">
            <a:avLst/>
          </a:prstGeom>
        </p:spPr>
      </p:pic>
      <p:pic>
        <p:nvPicPr>
          <p:cNvPr id="12" name="Graphic 11" descr="Wrench with solid fill">
            <a:extLst>
              <a:ext uri="{FF2B5EF4-FFF2-40B4-BE49-F238E27FC236}">
                <a16:creationId xmlns:a16="http://schemas.microsoft.com/office/drawing/2014/main" id="{4938B6C0-C6AB-22B4-225C-C4C94D737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701" y="1585098"/>
            <a:ext cx="914400" cy="914400"/>
          </a:xfrm>
          <a:prstGeom prst="rect">
            <a:avLst/>
          </a:prstGeom>
        </p:spPr>
      </p:pic>
      <p:pic>
        <p:nvPicPr>
          <p:cNvPr id="14" name="Graphic 13" descr="Screwdriver with solid fill">
            <a:extLst>
              <a:ext uri="{FF2B5EF4-FFF2-40B4-BE49-F238E27FC236}">
                <a16:creationId xmlns:a16="http://schemas.microsoft.com/office/drawing/2014/main" id="{DDD76E60-5D2E-5044-4D72-DA84F1470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6963" y="1585098"/>
            <a:ext cx="914400" cy="914400"/>
          </a:xfrm>
          <a:prstGeom prst="rect">
            <a:avLst/>
          </a:prstGeom>
        </p:spPr>
      </p:pic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5438" y="158509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3AF5FDBF-03AE-FCC3-FFF7-887DE1A515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20223118"/>
                  </p:ext>
                </p:extLst>
              </p:nvPr>
            </p:nvGraphicFramePr>
            <p:xfrm>
              <a:off x="33718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3AF5FDBF-03AE-FCC3-FFF7-887DE1A515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18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460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Screwdriver with solid fill">
            <a:extLst>
              <a:ext uri="{FF2B5EF4-FFF2-40B4-BE49-F238E27FC236}">
                <a16:creationId xmlns:a16="http://schemas.microsoft.com/office/drawing/2014/main" id="{DDD76E60-5D2E-5044-4D72-DA84F147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7844" y="2971799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6" name="Graphic 5" descr="Hammer with solid fill">
            <a:extLst>
              <a:ext uri="{FF2B5EF4-FFF2-40B4-BE49-F238E27FC236}">
                <a16:creationId xmlns:a16="http://schemas.microsoft.com/office/drawing/2014/main" id="{84523CB9-C213-DBA8-F301-0E3821DDA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1585098"/>
            <a:ext cx="914400" cy="914400"/>
          </a:xfrm>
          <a:prstGeom prst="rect">
            <a:avLst/>
          </a:prstGeom>
        </p:spPr>
      </p:pic>
      <p:pic>
        <p:nvPicPr>
          <p:cNvPr id="12" name="Graphic 11" descr="Wrench with solid fill">
            <a:extLst>
              <a:ext uri="{FF2B5EF4-FFF2-40B4-BE49-F238E27FC236}">
                <a16:creationId xmlns:a16="http://schemas.microsoft.com/office/drawing/2014/main" id="{4938B6C0-C6AB-22B4-225C-C4C94D737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6701" y="1585098"/>
            <a:ext cx="914400" cy="914400"/>
          </a:xfrm>
          <a:prstGeom prst="rect">
            <a:avLst/>
          </a:prstGeom>
        </p:spPr>
      </p:pic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5438" y="158509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2535064"/>
                  </p:ext>
                </p:extLst>
              </p:nvPr>
            </p:nvGraphicFramePr>
            <p:xfrm>
              <a:off x="33591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91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5ECBBC76-7D53-4642-CED0-FE592911F4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15651004"/>
                  </p:ext>
                </p:extLst>
              </p:nvPr>
            </p:nvGraphicFramePr>
            <p:xfrm>
              <a:off x="3370834" y="2590799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2"/>
              </a:graphicData>
            </a:graphic>
          </p:graphicFrame>
        </mc:Choice>
        <mc:Fallback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5ECBBC76-7D53-4642-CED0-FE592911F4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0834" y="2590799"/>
                <a:ext cx="8820150" cy="426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99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Hammer with solid fill">
            <a:extLst>
              <a:ext uri="{FF2B5EF4-FFF2-40B4-BE49-F238E27FC236}">
                <a16:creationId xmlns:a16="http://schemas.microsoft.com/office/drawing/2014/main" id="{84523CB9-C213-DBA8-F301-0E3821DD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544" y="3009899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12" name="Graphic 11" descr="Wrench with solid fill">
            <a:extLst>
              <a:ext uri="{FF2B5EF4-FFF2-40B4-BE49-F238E27FC236}">
                <a16:creationId xmlns:a16="http://schemas.microsoft.com/office/drawing/2014/main" id="{4938B6C0-C6AB-22B4-225C-C4C94D737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6701" y="1585098"/>
            <a:ext cx="914400" cy="914400"/>
          </a:xfrm>
          <a:prstGeom prst="rect">
            <a:avLst/>
          </a:prstGeom>
        </p:spPr>
      </p:pic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5438" y="158509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67367844"/>
                  </p:ext>
                </p:extLst>
              </p:nvPr>
            </p:nvGraphicFramePr>
            <p:xfrm>
              <a:off x="33718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18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ECB8A91-70ED-1D25-4CB8-0913ADA61AE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9700397"/>
                  </p:ext>
                </p:extLst>
              </p:nvPr>
            </p:nvGraphicFramePr>
            <p:xfrm>
              <a:off x="3371850" y="2590801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ECB8A91-70ED-1D25-4CB8-0913ADA61A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1850" y="2590801"/>
                <a:ext cx="8820150" cy="426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258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Wrench with solid fill">
            <a:extLst>
              <a:ext uri="{FF2B5EF4-FFF2-40B4-BE49-F238E27FC236}">
                <a16:creationId xmlns:a16="http://schemas.microsoft.com/office/drawing/2014/main" id="{4938B6C0-C6AB-22B4-225C-C4C94D737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7844" y="2971799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5438" y="158509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2388264"/>
                  </p:ext>
                </p:extLst>
              </p:nvPr>
            </p:nvGraphicFramePr>
            <p:xfrm>
              <a:off x="33718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18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17AE087-5F72-E1EC-2DE4-7D5686E282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58356949"/>
                  </p:ext>
                </p:extLst>
              </p:nvPr>
            </p:nvGraphicFramePr>
            <p:xfrm>
              <a:off x="3371850" y="2590799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817AE087-5F72-E1EC-2DE4-7D5686E282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1850" y="2590799"/>
                <a:ext cx="8820150" cy="426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92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25" y="2971799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53977571"/>
                  </p:ext>
                </p:extLst>
              </p:nvPr>
            </p:nvGraphicFramePr>
            <p:xfrm>
              <a:off x="33718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18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6363C62C-D786-5F79-E108-8DCB178489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68837632"/>
                  </p:ext>
                </p:extLst>
              </p:nvPr>
            </p:nvGraphicFramePr>
            <p:xfrm>
              <a:off x="3371850" y="2590801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6363C62C-D786-5F79-E108-8DCB178489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1850" y="2590801"/>
                <a:ext cx="8820150" cy="426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154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Gears with solid fill">
            <a:extLst>
              <a:ext uri="{FF2B5EF4-FFF2-40B4-BE49-F238E27FC236}">
                <a16:creationId xmlns:a16="http://schemas.microsoft.com/office/drawing/2014/main" id="{FE59C9EC-597C-DD02-5728-1174B2A4D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25" y="2971799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0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12425362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/>
            </p:nvGraphicFramePr>
            <p:xfrm>
              <a:off x="3371850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1850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673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658AB-4479-8E6C-58B8-13B4E65FAA91}"/>
              </a:ext>
            </a:extLst>
          </p:cNvPr>
          <p:cNvSpPr txBox="1"/>
          <p:nvPr/>
        </p:nvSpPr>
        <p:spPr>
          <a:xfrm>
            <a:off x="-7793040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structToolbox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B94C3-0FD5-93C6-4612-76899AE69FF4}"/>
              </a:ext>
            </a:extLst>
          </p:cNvPr>
          <p:cNvSpPr txBox="1"/>
          <p:nvPr/>
        </p:nvSpPr>
        <p:spPr>
          <a:xfrm>
            <a:off x="-12344403" y="3198167"/>
            <a:ext cx="3570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DatasetExperiment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6974954"/>
                  </p:ext>
                </p:extLst>
              </p:nvPr>
            </p:nvGraphicFramePr>
            <p:xfrm>
              <a:off x="-8972553" y="2590800"/>
              <a:ext cx="8820150" cy="4267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6C8A84A4-CDB3-71C0-99EF-20B6F52A66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972553" y="2590800"/>
                <a:ext cx="8820150" cy="426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431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7759A-FD0B-DA63-6CE2-C7FB431B9BB0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1BBF9-CFE2-9095-8F96-5836463BFB2D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86634-179D-42CB-E4E9-77C14ED7B2FC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E9337-2C32-F462-940E-767FCF7D019F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5D71F519-F25A-FC3F-04BB-9A182CD39162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70360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7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7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05594443-C640-4449-C72B-3571F50D71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70360" y="2013604"/>
              <a:ext cx="3251280" cy="74170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650256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650256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000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30000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887" r="-202830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065" r="-100935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065" r="-935" b="-4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6000" r="-4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167" r="-40000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92000" r="-40000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1483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577" marR="36577" marT="18288" marB="18288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8333" r="-4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36577" marR="36577" marT="18288" marB="1828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05B1E-C6E6-5092-D401-FC0C6B5AA111}"/>
              </a:ext>
            </a:extLst>
          </p:cNvPr>
          <p:cNvCxnSpPr>
            <a:cxnSpLocks/>
          </p:cNvCxnSpPr>
          <p:nvPr/>
        </p:nvCxnSpPr>
        <p:spPr>
          <a:xfrm flipH="1">
            <a:off x="6096000" y="2755304"/>
            <a:ext cx="1" cy="408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EBEC9D0-C298-DBC6-8293-E8C553E2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963683"/>
                  </p:ext>
                </p:extLst>
              </p:nvPr>
            </p:nvGraphicFramePr>
            <p:xfrm>
              <a:off x="1202170" y="7169612"/>
              <a:ext cx="9787660" cy="223281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957532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𝑛</m:t>
                                </m:r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×</m:t>
                                </m:r>
                                <m:r>
                                  <a:rPr lang="en-US" sz="21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𝑭𝒆𝒂𝒕𝒖𝒓𝒆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hakra Petch" panose="00000500000000000000" pitchFamily="2" charset="-34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𝑺𝒂𝒎𝒑𝒍𝒆</m:t>
                                    </m:r>
                                  </m:e>
                                  <m:sub>
                                    <m:r>
                                      <a:rPr lang="en-US" sz="2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Chakra Petch" panose="00000500000000000000" pitchFamily="2" charset="-34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EBEC9D0-C298-DBC6-8293-E8C553E2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963683"/>
                  </p:ext>
                </p:extLst>
              </p:nvPr>
            </p:nvGraphicFramePr>
            <p:xfrm>
              <a:off x="1202170" y="7169612"/>
              <a:ext cx="9787660" cy="2232810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1957532">
                      <a:extLst>
                        <a:ext uri="{9D8B030D-6E8A-4147-A177-3AD203B41FA5}">
                          <a16:colId xmlns:a16="http://schemas.microsoft.com/office/drawing/2014/main" val="2266369248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571172494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6206363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3636307865"/>
                        </a:ext>
                      </a:extLst>
                    </a:gridCol>
                    <a:gridCol w="1957532">
                      <a:extLst>
                        <a:ext uri="{9D8B030D-6E8A-4147-A177-3AD203B41FA5}">
                          <a16:colId xmlns:a16="http://schemas.microsoft.com/office/drawing/2014/main" val="1735463142"/>
                        </a:ext>
                      </a:extLst>
                    </a:gridCol>
                  </a:tblGrid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400623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300623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379" r="-199689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312" r="-100312" b="-412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312" r="-312" b="-412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556646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8649" r="-400623" b="-30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2188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1370" r="-400623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6806903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7297" r="-400623" b="-1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0357097"/>
                      </a:ext>
                    </a:extLst>
                  </a:tr>
                  <a:tr h="4465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0112" marR="110112" marT="55055" marB="55055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2740" r="-400623" b="-95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100" dirty="0">
                            <a:solidFill>
                              <a:schemeClr val="bg1"/>
                            </a:solidFill>
                            <a:latin typeface="Chakra Petch" panose="00000500000000000000" pitchFamily="2" charset="-34"/>
                            <a:cs typeface="Chakra Petch" panose="00000500000000000000" pitchFamily="2" charset="-34"/>
                          </a:endParaRPr>
                        </a:p>
                      </a:txBody>
                      <a:tcPr marL="110112" marR="110112" marT="55055" marB="550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089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8B04C688-7A70-AA4A-6803-43BA8B8A1947}"/>
              </a:ext>
            </a:extLst>
          </p:cNvPr>
          <p:cNvSpPr txBox="1">
            <a:spLocks/>
          </p:cNvSpPr>
          <p:nvPr/>
        </p:nvSpPr>
        <p:spPr>
          <a:xfrm>
            <a:off x="4583983" y="3156146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D1A6B25-341D-D5F6-6ADC-D42F5471932A}"/>
              </a:ext>
            </a:extLst>
          </p:cNvPr>
          <p:cNvSpPr/>
          <p:nvPr/>
        </p:nvSpPr>
        <p:spPr>
          <a:xfrm rot="5400000">
            <a:off x="5895974" y="408605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DE7D26-8B91-7976-949F-98309D309D4A}"/>
              </a:ext>
            </a:extLst>
          </p:cNvPr>
          <p:cNvSpPr txBox="1">
            <a:spLocks/>
          </p:cNvSpPr>
          <p:nvPr/>
        </p:nvSpPr>
        <p:spPr>
          <a:xfrm>
            <a:off x="2843866" y="474246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1EF1AA-9ED1-32F9-097D-3C3AFA5CDA1C}"/>
              </a:ext>
            </a:extLst>
          </p:cNvPr>
          <p:cNvSpPr txBox="1">
            <a:spLocks/>
          </p:cNvSpPr>
          <p:nvPr/>
        </p:nvSpPr>
        <p:spPr>
          <a:xfrm>
            <a:off x="4960686" y="416767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29FB68-C4C7-EB3E-C2D6-628E1727D151}"/>
              </a:ext>
            </a:extLst>
          </p:cNvPr>
          <p:cNvSpPr txBox="1">
            <a:spLocks/>
          </p:cNvSpPr>
          <p:nvPr/>
        </p:nvSpPr>
        <p:spPr>
          <a:xfrm>
            <a:off x="7231710" y="443438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BB2256-D091-AF55-ABC9-640B45C16C4F}"/>
              </a:ext>
            </a:extLst>
          </p:cNvPr>
          <p:cNvSpPr txBox="1">
            <a:spLocks/>
          </p:cNvSpPr>
          <p:nvPr/>
        </p:nvSpPr>
        <p:spPr>
          <a:xfrm>
            <a:off x="5375797" y="498941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C6A608-3810-954E-3780-8516C3AF2057}"/>
              </a:ext>
            </a:extLst>
          </p:cNvPr>
          <p:cNvSpPr txBox="1">
            <a:spLocks/>
          </p:cNvSpPr>
          <p:nvPr/>
        </p:nvSpPr>
        <p:spPr>
          <a:xfrm>
            <a:off x="6554674" y="562062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F250F18-69AD-EE73-B0B8-5E41DDC5663F}"/>
              </a:ext>
            </a:extLst>
          </p:cNvPr>
          <p:cNvSpPr txBox="1">
            <a:spLocks/>
          </p:cNvSpPr>
          <p:nvPr/>
        </p:nvSpPr>
        <p:spPr>
          <a:xfrm>
            <a:off x="3683174" y="564018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980840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0" grpId="0"/>
      <p:bldP spid="11" grpId="0"/>
      <p:bldP spid="12" grpId="0"/>
      <p:bldP spid="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9586EB2-7DC1-075F-6BBF-6D84DB9219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8" b="89757" l="6329" r="93087">
                        <a14:foregroundMark x1="89387" y1="23181" x2="93087" y2="52291"/>
                        <a14:foregroundMark x1="93087" y1="52291" x2="89435" y2="70081"/>
                        <a14:foregroundMark x1="89435" y1="70081" x2="86271" y2="73854"/>
                        <a14:foregroundMark x1="5842" y1="21968" x2="6329" y2="76280"/>
                        <a14:foregroundMark x1="6329" y1="76280" x2="9591" y2="77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41" t="15435" r="3959" b="14265"/>
          <a:stretch/>
        </p:blipFill>
        <p:spPr>
          <a:xfrm>
            <a:off x="2134848" y="1038191"/>
            <a:ext cx="7922304" cy="217503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374FF3A-5710-4167-1BB8-646A39847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10" y="2825846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86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DDEB59F-6F5D-5AC3-3B2C-F7BB87D3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" y="1328738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72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DDEB59F-6F5D-5AC3-3B2C-F7BB87D3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" y="1328738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696E07C-B8E5-4146-A861-5916D543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20" y="1714500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489405F-C988-396A-7BF1-1F81EE5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" y="1328738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84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9D201-84BC-5438-73E8-5092B53C65E9}"/>
              </a:ext>
            </a:extLst>
          </p:cNvPr>
          <p:cNvSpPr txBox="1"/>
          <p:nvPr/>
        </p:nvSpPr>
        <p:spPr>
          <a:xfrm>
            <a:off x="4551363" y="679824"/>
            <a:ext cx="3089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Targets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96E07C-B8E5-4146-A861-5916D5438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20" y="1714500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489405F-C988-396A-7BF1-1F81EE5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" y="1328736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BBBD509F-D276-300B-2D3D-5002D8C0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" y="1328735"/>
            <a:ext cx="57054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1819896-6CC0-86E0-3AFD-2D37C8AD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20" y="1714500"/>
            <a:ext cx="4800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17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1558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Materials and Methods</a:t>
            </a:r>
          </a:p>
        </p:txBody>
      </p:sp>
      <p:pic>
        <p:nvPicPr>
          <p:cNvPr id="4" name="Graphic 3" descr="Open book outline">
            <a:extLst>
              <a:ext uri="{FF2B5EF4-FFF2-40B4-BE49-F238E27FC236}">
                <a16:creationId xmlns:a16="http://schemas.microsoft.com/office/drawing/2014/main" id="{ECB78824-BC05-9D40-AB4B-26642A05D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833" y="2552218"/>
            <a:ext cx="914400" cy="914400"/>
          </a:xfrm>
          <a:prstGeom prst="rect">
            <a:avLst/>
          </a:prstGeom>
        </p:spPr>
      </p:pic>
      <p:pic>
        <p:nvPicPr>
          <p:cNvPr id="6" name="Graphic 5" descr="Books outline">
            <a:extLst>
              <a:ext uri="{FF2B5EF4-FFF2-40B4-BE49-F238E27FC236}">
                <a16:creationId xmlns:a16="http://schemas.microsoft.com/office/drawing/2014/main" id="{A13BDAF4-913F-E7B5-52C6-DE479410E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2892" y="3447568"/>
            <a:ext cx="914400" cy="914400"/>
          </a:xfrm>
          <a:prstGeom prst="rect">
            <a:avLst/>
          </a:prstGeom>
        </p:spPr>
      </p:pic>
      <p:pic>
        <p:nvPicPr>
          <p:cNvPr id="8" name="Graphic 7" descr="Books on shelf outline">
            <a:extLst>
              <a:ext uri="{FF2B5EF4-FFF2-40B4-BE49-F238E27FC236}">
                <a16:creationId xmlns:a16="http://schemas.microsoft.com/office/drawing/2014/main" id="{88938F05-B6A7-84E9-CAFE-6E6880CA5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7292" y="3447568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06A67FF4-2404-1E4B-CAAE-34E9A31DFC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331233" y="2552218"/>
            <a:ext cx="914400" cy="914400"/>
          </a:xfrm>
          <a:prstGeom prst="rect">
            <a:avLst/>
          </a:prstGeom>
        </p:spPr>
      </p:pic>
      <p:pic>
        <p:nvPicPr>
          <p:cNvPr id="14" name="Graphic 13" descr="Web design outline">
            <a:extLst>
              <a:ext uri="{FF2B5EF4-FFF2-40B4-BE49-F238E27FC236}">
                <a16:creationId xmlns:a16="http://schemas.microsoft.com/office/drawing/2014/main" id="{E8463269-00B1-2783-E223-17CADDD78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23" y="2969400"/>
            <a:ext cx="914400" cy="914400"/>
          </a:xfrm>
          <a:prstGeom prst="rect">
            <a:avLst/>
          </a:prstGeom>
        </p:spPr>
      </p:pic>
      <p:pic>
        <p:nvPicPr>
          <p:cNvPr id="16" name="Graphic 15" descr="Blueprint outline">
            <a:extLst>
              <a:ext uri="{FF2B5EF4-FFF2-40B4-BE49-F238E27FC236}">
                <a16:creationId xmlns:a16="http://schemas.microsoft.com/office/drawing/2014/main" id="{9A7C6BB2-CFE8-486E-6AC6-675F36F795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17106" y="2971800"/>
            <a:ext cx="914400" cy="914400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7387DD6-BA10-DC36-D65B-CA642D35B5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30123" y="2206542"/>
            <a:ext cx="914400" cy="914400"/>
          </a:xfrm>
          <a:prstGeom prst="rect">
            <a:avLst/>
          </a:prstGeom>
        </p:spPr>
      </p:pic>
      <p:pic>
        <p:nvPicPr>
          <p:cNvPr id="5" name="Graphic 4" descr="Acquisition with solid fill">
            <a:extLst>
              <a:ext uri="{FF2B5EF4-FFF2-40B4-BE49-F238E27FC236}">
                <a16:creationId xmlns:a16="http://schemas.microsoft.com/office/drawing/2014/main" id="{3AA0AEE4-7C5F-1AE5-0541-972320F9CB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V="1">
            <a:off x="7206162" y="290114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47AA9CC-5D1B-9AE1-6486-2A65075C5B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4667" y="296940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Rotate right with solid fill">
            <a:extLst>
              <a:ext uri="{FF2B5EF4-FFF2-40B4-BE49-F238E27FC236}">
                <a16:creationId xmlns:a16="http://schemas.microsoft.com/office/drawing/2014/main" id="{44804FB3-E78C-F1A7-5330-AC1883D473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3302510">
            <a:off x="7345764" y="3522836"/>
            <a:ext cx="914400" cy="914400"/>
          </a:xfrm>
          <a:prstGeom prst="rect">
            <a:avLst/>
          </a:prstGeom>
        </p:spPr>
      </p:pic>
      <p:pic>
        <p:nvPicPr>
          <p:cNvPr id="26" name="Graphic 25" descr="Workflow with solid fill">
            <a:extLst>
              <a:ext uri="{FF2B5EF4-FFF2-40B4-BE49-F238E27FC236}">
                <a16:creationId xmlns:a16="http://schemas.microsoft.com/office/drawing/2014/main" id="{04314610-BCC9-2DD4-0413-0FA5102FF3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58058" y="2969400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7E3232CE-E992-70D1-FD3C-2EDBA42304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09661" y="2969400"/>
            <a:ext cx="914400" cy="914400"/>
          </a:xfrm>
          <a:prstGeom prst="rect">
            <a:avLst/>
          </a:prstGeom>
        </p:spPr>
      </p:pic>
      <p:pic>
        <p:nvPicPr>
          <p:cNvPr id="29" name="Graphic 28" descr="Scatterplot with solid fill">
            <a:extLst>
              <a:ext uri="{FF2B5EF4-FFF2-40B4-BE49-F238E27FC236}">
                <a16:creationId xmlns:a16="http://schemas.microsoft.com/office/drawing/2014/main" id="{C2048285-7293-48E1-E144-EB95E952F3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36185" y="2969400"/>
            <a:ext cx="914400" cy="914400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556F1497-DC9A-FCB0-6D57-EADCC586CD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7095" y="2971800"/>
            <a:ext cx="914400" cy="914400"/>
          </a:xfrm>
          <a:prstGeom prst="rect">
            <a:avLst/>
          </a:prstGeom>
        </p:spPr>
      </p:pic>
      <p:pic>
        <p:nvPicPr>
          <p:cNvPr id="3" name="Graphic 2" descr="Layers Design outline">
            <a:extLst>
              <a:ext uri="{FF2B5EF4-FFF2-40B4-BE49-F238E27FC236}">
                <a16:creationId xmlns:a16="http://schemas.microsoft.com/office/drawing/2014/main" id="{FD490D8D-4512-36E0-1CAE-C16B359EBE6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213311" y="5776295"/>
            <a:ext cx="914400" cy="914400"/>
          </a:xfrm>
          <a:prstGeom prst="rect">
            <a:avLst/>
          </a:prstGeom>
        </p:spPr>
      </p:pic>
      <p:pic>
        <p:nvPicPr>
          <p:cNvPr id="7" name="Graphic 6" descr="Illustrator outline">
            <a:extLst>
              <a:ext uri="{FF2B5EF4-FFF2-40B4-BE49-F238E27FC236}">
                <a16:creationId xmlns:a16="http://schemas.microsoft.com/office/drawing/2014/main" id="{1C08C13A-3809-8254-4BEA-491970B19B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44255" y="5669293"/>
            <a:ext cx="914400" cy="9144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6BC91D82-ADE8-0117-5244-D68F2F07D0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839375" y="5212093"/>
            <a:ext cx="914400" cy="914400"/>
          </a:xfrm>
          <a:prstGeom prst="rect">
            <a:avLst/>
          </a:prstGeom>
        </p:spPr>
      </p:pic>
      <p:pic>
        <p:nvPicPr>
          <p:cNvPr id="15" name="Graphic 14" descr="Line arrow: Slight curve with solid fill">
            <a:extLst>
              <a:ext uri="{FF2B5EF4-FFF2-40B4-BE49-F238E27FC236}">
                <a16:creationId xmlns:a16="http://schemas.microsoft.com/office/drawing/2014/main" id="{9EE45F9E-1B34-2306-0BDA-9112318A04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16648" y="5776295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Horizontal U-turn with solid fill">
            <a:extLst>
              <a:ext uri="{FF2B5EF4-FFF2-40B4-BE49-F238E27FC236}">
                <a16:creationId xmlns:a16="http://schemas.microsoft.com/office/drawing/2014/main" id="{62D7EDB6-1932-44BA-40E8-C60BEA52EF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46839" y="5685385"/>
            <a:ext cx="914400" cy="914400"/>
          </a:xfrm>
          <a:prstGeom prst="rect">
            <a:avLst/>
          </a:prstGeom>
        </p:spPr>
      </p:pic>
      <p:pic>
        <p:nvPicPr>
          <p:cNvPr id="23" name="Graphic 22" descr="Maze with solid fill">
            <a:extLst>
              <a:ext uri="{FF2B5EF4-FFF2-40B4-BE49-F238E27FC236}">
                <a16:creationId xmlns:a16="http://schemas.microsoft.com/office/drawing/2014/main" id="{4FD70DDF-B9B7-E73B-EC4A-48206CFFCCE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491625" y="5669293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9393547B-84B7-AD6D-0F48-0B182CEF7E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5158564" y="5776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25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3BAFD-309C-2743-C11A-D4FBC2FC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25759" y="2545117"/>
            <a:ext cx="1540480" cy="17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02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793992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Conclusion and Future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30D09-E18B-662F-8536-52F00EF2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07297" y="562450"/>
            <a:ext cx="1540480" cy="17677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A10454-5878-0BF5-7BC2-2934E99A6B49}"/>
              </a:ext>
            </a:extLst>
          </p:cNvPr>
          <p:cNvSpPr txBox="1">
            <a:spLocks/>
          </p:cNvSpPr>
          <p:nvPr/>
        </p:nvSpPr>
        <p:spPr>
          <a:xfrm>
            <a:off x="9912782" y="2330215"/>
            <a:ext cx="1729509" cy="470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</p:spTree>
    <p:extLst>
      <p:ext uri="{BB962C8B-B14F-4D97-AF65-F5344CB8AC3E}">
        <p14:creationId xmlns:p14="http://schemas.microsoft.com/office/powerpoint/2010/main" val="2764516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561361-8CE2-CD13-6E32-28866013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034" y="4055780"/>
            <a:ext cx="5980546" cy="728656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A Modular Pipeline for Metabolomic Data Pretreatment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BCFB6-9B14-A0B6-2A84-61F3425E3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81800" y="996507"/>
            <a:ext cx="4239486" cy="4864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49E5-8EAE-616E-54F3-97718892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53" y="2948636"/>
            <a:ext cx="4396509" cy="96072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metaboPipe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01712F-247C-4E5C-7785-92DB41247D6D}"/>
              </a:ext>
            </a:extLst>
          </p:cNvPr>
          <p:cNvSpPr txBox="1">
            <a:spLocks/>
          </p:cNvSpPr>
          <p:nvPr/>
        </p:nvSpPr>
        <p:spPr>
          <a:xfrm>
            <a:off x="695034" y="4784436"/>
            <a:ext cx="5980546" cy="139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Eduard Pérez Méndez</a:t>
            </a:r>
          </a:p>
        </p:txBody>
      </p:sp>
    </p:spTree>
    <p:extLst>
      <p:ext uri="{BB962C8B-B14F-4D97-AF65-F5344CB8AC3E}">
        <p14:creationId xmlns:p14="http://schemas.microsoft.com/office/powerpoint/2010/main" val="2423138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EF201D-8D37-41E7-3834-812C07E72C91}"/>
              </a:ext>
            </a:extLst>
          </p:cNvPr>
          <p:cNvSpPr txBox="1">
            <a:spLocks/>
          </p:cNvSpPr>
          <p:nvPr/>
        </p:nvSpPr>
        <p:spPr>
          <a:xfrm>
            <a:off x="2672615" y="34934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781815" y="295227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7052839" y="321898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5196926" y="377401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6375803" y="440522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3504303" y="442478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1BEC3-C778-3FC9-9D79-FBE72BCE2494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1848D6-4112-587F-DA49-A8363C65EB4D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046168C-4085-0352-6FC2-018576771AC5}"/>
              </a:ext>
            </a:extLst>
          </p:cNvPr>
          <p:cNvCxnSpPr>
            <a:cxnSpLocks/>
            <a:stCxn id="19" idx="2"/>
            <a:endCxn id="16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8260D8-F054-00C5-53ED-DFE9FC3A0DEB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36A32748-6842-A8F5-6409-D61BB87FBAA7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3DD5AC6-8430-6109-93EC-65D4BBE216C6}"/>
              </a:ext>
            </a:extLst>
          </p:cNvPr>
          <p:cNvSpPr txBox="1">
            <a:spLocks/>
          </p:cNvSpPr>
          <p:nvPr/>
        </p:nvSpPr>
        <p:spPr>
          <a:xfrm>
            <a:off x="4583983" y="1894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4BB31A9E-C7A9-4971-C3F9-EE35E39DC039}"/>
              </a:ext>
            </a:extLst>
          </p:cNvPr>
          <p:cNvSpPr/>
          <p:nvPr/>
        </p:nvSpPr>
        <p:spPr>
          <a:xfrm rot="5400000">
            <a:off x="5895974" y="-935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70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929032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929032" y="347302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929032" y="47564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4929032" y="518426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929032" y="4328643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929032" y="39008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DC4C34-ED7D-6A11-5FC3-D9D8ECA63BFF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C47E69-F193-C984-4327-D436559A3E5D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EE7686-4B89-79A0-DD3B-7A637F925B36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9DF11-035B-F6D7-DB4A-BA3637C0362D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A025FE1-7D71-6A5C-2ACB-06EC09311070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7D71C5-5E6E-78D4-A746-8682D8BF0502}"/>
              </a:ext>
            </a:extLst>
          </p:cNvPr>
          <p:cNvSpPr txBox="1">
            <a:spLocks/>
          </p:cNvSpPr>
          <p:nvPr/>
        </p:nvSpPr>
        <p:spPr>
          <a:xfrm>
            <a:off x="4583983" y="1894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F0A2658-CC17-85A9-448A-620A2C8E05D7}"/>
              </a:ext>
            </a:extLst>
          </p:cNvPr>
          <p:cNvSpPr/>
          <p:nvPr/>
        </p:nvSpPr>
        <p:spPr>
          <a:xfrm rot="5400000">
            <a:off x="5895974" y="-935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5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929032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929032" y="385650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929032" y="345086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9781674" y="3979155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929032" y="426215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4929032" y="4667799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6A4FF-BAB9-9737-C7F0-451FED3DFD23}"/>
              </a:ext>
            </a:extLst>
          </p:cNvPr>
          <p:cNvSpPr txBox="1">
            <a:spLocks/>
          </p:cNvSpPr>
          <p:nvPr/>
        </p:nvSpPr>
        <p:spPr>
          <a:xfrm>
            <a:off x="5191124" y="6124576"/>
            <a:ext cx="7000875" cy="73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Ulaszewska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M. M., Weinert, C. H.,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Trimigno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Portmann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R., Andres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Lacueva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C.,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Badertscher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R., Brennan, L.,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Brunius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C., Bub, A.,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Capozzi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F.,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Cialiè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 Rosso, M., Cordero, C. E., Daniel, H., Durand, S.,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Egert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B.,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Ferrario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P. G.,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Feskens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E. J. M.,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Franceschi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P., Garcia-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Aloy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M., … </a:t>
            </a:r>
            <a:r>
              <a:rPr lang="en-US" sz="900" dirty="0" err="1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Vergères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G. (2019). Nutrimetabolomics: An Integrative Action for Metabolomic Analyses in Human Nutritional Studies.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Molecular Nutrition &amp; Food Research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63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</a:rPr>
              <a:t>(1), 1800384. </a:t>
            </a:r>
            <a:r>
              <a:rPr lang="en-US" sz="900" dirty="0">
                <a:solidFill>
                  <a:schemeClr val="bg1"/>
                </a:solidFill>
                <a:effectLst/>
                <a:latin typeface="Chakra Petch" panose="00000500000000000000" pitchFamily="2" charset="-34"/>
                <a:cs typeface="Chakra Petch" panose="00000500000000000000" pitchFamily="2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https://doi.org/10.1002/mnfr.201800384</a:t>
            </a:r>
            <a:endParaRPr lang="en-US" sz="900" dirty="0">
              <a:solidFill>
                <a:schemeClr val="bg1"/>
              </a:solidFill>
              <a:effectLst/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940EC6-3D26-88DE-4EC1-105D1E43604D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297FBF-43E3-18AC-2099-F49E48C9EA43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5FF029-E5CD-F354-89BE-0123208A792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84A17C-BB7F-6C8E-FECC-DEBB658CBBAA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4951CA3-FE69-E83C-C93A-0062323CF543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86850A3-205F-2550-C6B5-FFACE822876B}"/>
              </a:ext>
            </a:extLst>
          </p:cNvPr>
          <p:cNvSpPr txBox="1">
            <a:spLocks/>
          </p:cNvSpPr>
          <p:nvPr/>
        </p:nvSpPr>
        <p:spPr>
          <a:xfrm>
            <a:off x="4583983" y="1894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E2EC426-D43F-9780-5283-6C11A9AB15D1}"/>
              </a:ext>
            </a:extLst>
          </p:cNvPr>
          <p:cNvSpPr/>
          <p:nvPr/>
        </p:nvSpPr>
        <p:spPr>
          <a:xfrm rot="5400000">
            <a:off x="5895974" y="-935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10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FD1F-4834-69DC-9339-DFE22FD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140364" cy="6557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30C6BD6-9535-F357-FE7D-646D083EB8EB}"/>
              </a:ext>
            </a:extLst>
          </p:cNvPr>
          <p:cNvSpPr txBox="1">
            <a:spLocks/>
          </p:cNvSpPr>
          <p:nvPr/>
        </p:nvSpPr>
        <p:spPr>
          <a:xfrm>
            <a:off x="4929032" y="3045216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Filtering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0ED6B-7C09-1B74-F464-3EC1FFD6C9C9}"/>
              </a:ext>
            </a:extLst>
          </p:cNvPr>
          <p:cNvSpPr txBox="1">
            <a:spLocks/>
          </p:cNvSpPr>
          <p:nvPr/>
        </p:nvSpPr>
        <p:spPr>
          <a:xfrm>
            <a:off x="4929032" y="345912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Imputation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5BB713F-7945-0E44-78F3-447EDAC4E275}"/>
              </a:ext>
            </a:extLst>
          </p:cNvPr>
          <p:cNvSpPr txBox="1">
            <a:spLocks/>
          </p:cNvSpPr>
          <p:nvPr/>
        </p:nvSpPr>
        <p:spPr>
          <a:xfrm>
            <a:off x="4929032" y="4286952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Batch Correction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DD307DC-E534-0184-28C7-51B04952589E}"/>
              </a:ext>
            </a:extLst>
          </p:cNvPr>
          <p:cNvSpPr txBox="1">
            <a:spLocks/>
          </p:cNvSpPr>
          <p:nvPr/>
        </p:nvSpPr>
        <p:spPr>
          <a:xfrm>
            <a:off x="9595162" y="4414734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Normalization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7CE8F93-1826-913E-7C00-0F1354731329}"/>
              </a:ext>
            </a:extLst>
          </p:cNvPr>
          <p:cNvSpPr txBox="1">
            <a:spLocks/>
          </p:cNvSpPr>
          <p:nvPr/>
        </p:nvSpPr>
        <p:spPr>
          <a:xfrm>
            <a:off x="4929032" y="3873040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Transformation</a:t>
            </a:r>
            <a:endParaRPr lang="en-US" sz="1800" dirty="0">
              <a:solidFill>
                <a:schemeClr val="bg1"/>
              </a:solidFill>
              <a:latin typeface="Chakra Petch" panose="00000500000000000000" pitchFamily="2" charset="-34"/>
              <a:cs typeface="Chakra Petch" panose="00000500000000000000" pitchFamily="2" charset="-34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4160735-FB48-B5C1-478E-1826C95009F3}"/>
              </a:ext>
            </a:extLst>
          </p:cNvPr>
          <p:cNvSpPr txBox="1">
            <a:spLocks/>
          </p:cNvSpPr>
          <p:nvPr/>
        </p:nvSpPr>
        <p:spPr>
          <a:xfrm>
            <a:off x="9595162" y="3877368"/>
            <a:ext cx="2333936" cy="50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Scaling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6A4FF-BAB9-9737-C7F0-451FED3DFD23}"/>
              </a:ext>
            </a:extLst>
          </p:cNvPr>
          <p:cNvSpPr txBox="1">
            <a:spLocks/>
          </p:cNvSpPr>
          <p:nvPr/>
        </p:nvSpPr>
        <p:spPr>
          <a:xfrm>
            <a:off x="5191124" y="6289492"/>
            <a:ext cx="7000875" cy="568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900" dirty="0" err="1">
                <a:solidFill>
                  <a:schemeClr val="bg1"/>
                </a:solidFill>
                <a:effectLst/>
              </a:rPr>
              <a:t>Viallon</a:t>
            </a:r>
            <a:r>
              <a:rPr lang="en-US" sz="900" dirty="0">
                <a:solidFill>
                  <a:schemeClr val="bg1"/>
                </a:solidFill>
                <a:effectLst/>
              </a:rPr>
              <a:t>, V., His, M., Rinaldi, S.,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Breeur</a:t>
            </a:r>
            <a:r>
              <a:rPr lang="en-US" sz="900" dirty="0">
                <a:solidFill>
                  <a:schemeClr val="bg1"/>
                </a:solidFill>
                <a:effectLst/>
              </a:rPr>
              <a:t>, M.,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Gicquiau</a:t>
            </a:r>
            <a:r>
              <a:rPr lang="en-US" sz="900" dirty="0">
                <a:solidFill>
                  <a:schemeClr val="bg1"/>
                </a:solidFill>
                <a:effectLst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Hemon</a:t>
            </a:r>
            <a:r>
              <a:rPr lang="en-US" sz="900" dirty="0">
                <a:solidFill>
                  <a:schemeClr val="bg1"/>
                </a:solidFill>
                <a:effectLst/>
              </a:rPr>
              <a:t>, B.,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Overvad</a:t>
            </a:r>
            <a:r>
              <a:rPr lang="en-US" sz="900" dirty="0">
                <a:solidFill>
                  <a:schemeClr val="bg1"/>
                </a:solidFill>
                <a:effectLst/>
              </a:rPr>
              <a:t>, K.,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Tjønneland</a:t>
            </a:r>
            <a:r>
              <a:rPr lang="en-US" sz="900" dirty="0">
                <a:solidFill>
                  <a:schemeClr val="bg1"/>
                </a:solidFill>
                <a:effectLst/>
              </a:rPr>
              <a:t>,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Rostgaard</a:t>
            </a:r>
            <a:r>
              <a:rPr lang="en-US" sz="900" dirty="0">
                <a:solidFill>
                  <a:schemeClr val="bg1"/>
                </a:solidFill>
                <a:effectLst/>
              </a:rPr>
              <a:t>-Hansen, A. L., Rothwell, J. A.,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Lecuyer</a:t>
            </a:r>
            <a:r>
              <a:rPr lang="en-US" sz="900" dirty="0">
                <a:solidFill>
                  <a:schemeClr val="bg1"/>
                </a:solidFill>
                <a:effectLst/>
              </a:rPr>
              <a:t>, L.,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Severi</a:t>
            </a:r>
            <a:r>
              <a:rPr lang="en-US" sz="900" dirty="0">
                <a:solidFill>
                  <a:schemeClr val="bg1"/>
                </a:solidFill>
                <a:effectLst/>
              </a:rPr>
              <a:t>, G.,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Kaaks</a:t>
            </a:r>
            <a:r>
              <a:rPr lang="en-US" sz="900" dirty="0">
                <a:solidFill>
                  <a:schemeClr val="bg1"/>
                </a:solidFill>
                <a:effectLst/>
              </a:rPr>
              <a:t>, R., Johnson, T., Schulze, M. B.,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Palli</a:t>
            </a:r>
            <a:r>
              <a:rPr lang="en-US" sz="900" dirty="0">
                <a:solidFill>
                  <a:schemeClr val="bg1"/>
                </a:solidFill>
                <a:effectLst/>
              </a:rPr>
              <a:t>, D.,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Agnoli</a:t>
            </a:r>
            <a:r>
              <a:rPr lang="en-US" sz="900" dirty="0">
                <a:solidFill>
                  <a:schemeClr val="bg1"/>
                </a:solidFill>
                <a:effectLst/>
              </a:rPr>
              <a:t>, C.,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Panico</a:t>
            </a:r>
            <a:r>
              <a:rPr lang="en-US" sz="900" dirty="0">
                <a:solidFill>
                  <a:schemeClr val="bg1"/>
                </a:solidFill>
                <a:effectLst/>
              </a:rPr>
              <a:t>, S.,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Tumino</a:t>
            </a:r>
            <a:r>
              <a:rPr lang="en-US" sz="900" dirty="0">
                <a:solidFill>
                  <a:schemeClr val="bg1"/>
                </a:solidFill>
                <a:effectLst/>
              </a:rPr>
              <a:t>, R., … Ferrari, P. (2021). A New Pipeline for the Normalization and Pooling of Metabolomics Data. </a:t>
            </a:r>
            <a:r>
              <a:rPr lang="en-US" sz="900" i="1" dirty="0">
                <a:solidFill>
                  <a:schemeClr val="bg1"/>
                </a:solidFill>
                <a:effectLst/>
              </a:rPr>
              <a:t>Metabolites</a:t>
            </a:r>
            <a:r>
              <a:rPr lang="en-US" sz="900" dirty="0">
                <a:solidFill>
                  <a:schemeClr val="bg1"/>
                </a:solidFill>
                <a:effectLst/>
              </a:rPr>
              <a:t>, </a:t>
            </a:r>
            <a:r>
              <a:rPr lang="en-US" sz="900" i="1" dirty="0">
                <a:solidFill>
                  <a:schemeClr val="bg1"/>
                </a:solidFill>
                <a:effectLst/>
              </a:rPr>
              <a:t>11</a:t>
            </a:r>
            <a:r>
              <a:rPr lang="en-US" sz="900" dirty="0">
                <a:solidFill>
                  <a:schemeClr val="bg1"/>
                </a:solidFill>
                <a:effectLst/>
              </a:rPr>
              <a:t>(9), Article 9. </a:t>
            </a:r>
            <a:r>
              <a:rPr lang="en-US" sz="900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https://doi.org/10.3390/metabo11090631</a:t>
            </a:r>
            <a:endParaRPr lang="en-US" sz="90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6AFA75-358F-98C6-564D-F82E77DFCFBA}"/>
              </a:ext>
            </a:extLst>
          </p:cNvPr>
          <p:cNvSpPr txBox="1">
            <a:spLocks/>
          </p:cNvSpPr>
          <p:nvPr/>
        </p:nvSpPr>
        <p:spPr>
          <a:xfrm>
            <a:off x="8449047" y="568508"/>
            <a:ext cx="1369123" cy="645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NMR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F6052C-0D6D-5CAF-89CA-927FE0741803}"/>
              </a:ext>
            </a:extLst>
          </p:cNvPr>
          <p:cNvSpPr txBox="1">
            <a:spLocks/>
          </p:cNvSpPr>
          <p:nvPr/>
        </p:nvSpPr>
        <p:spPr>
          <a:xfrm>
            <a:off x="2373831" y="565279"/>
            <a:ext cx="926239" cy="6523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MS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D16D9B9-84D4-403E-7859-7C3234CBCA0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 flipH="1" flipV="1">
            <a:off x="5983665" y="-1932334"/>
            <a:ext cx="3229" cy="6296658"/>
          </a:xfrm>
          <a:prstGeom prst="bentConnector3">
            <a:avLst>
              <a:gd name="adj1" fmla="val -7079591"/>
            </a:avLst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87745-5418-9797-7DAE-C14E16693362}"/>
              </a:ext>
            </a:extLst>
          </p:cNvPr>
          <p:cNvCxnSpPr>
            <a:cxnSpLocks/>
          </p:cNvCxnSpPr>
          <p:nvPr/>
        </p:nvCxnSpPr>
        <p:spPr>
          <a:xfrm>
            <a:off x="6096000" y="1452563"/>
            <a:ext cx="0" cy="527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1147CDE-95C9-7AA9-B635-262A4548B723}"/>
              </a:ext>
            </a:extLst>
          </p:cNvPr>
          <p:cNvSpPr txBox="1">
            <a:spLocks/>
          </p:cNvSpPr>
          <p:nvPr/>
        </p:nvSpPr>
        <p:spPr>
          <a:xfrm>
            <a:off x="4583984" y="825361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Preprocessing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807D9C-F678-91EB-808C-51FC9118545C}"/>
              </a:ext>
            </a:extLst>
          </p:cNvPr>
          <p:cNvSpPr txBox="1">
            <a:spLocks/>
          </p:cNvSpPr>
          <p:nvPr/>
        </p:nvSpPr>
        <p:spPr>
          <a:xfrm>
            <a:off x="4583983" y="1894274"/>
            <a:ext cx="3024033" cy="655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Chakra Petch" panose="00000500000000000000" pitchFamily="2" charset="-34"/>
                <a:cs typeface="Chakra Petch" panose="00000500000000000000" pitchFamily="2" charset="-34"/>
              </a:rPr>
              <a:t>Pretreatment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F85F86F-F410-8333-8296-6783B598D8DE}"/>
              </a:ext>
            </a:extLst>
          </p:cNvPr>
          <p:cNvSpPr/>
          <p:nvPr/>
        </p:nvSpPr>
        <p:spPr>
          <a:xfrm rot="5400000">
            <a:off x="5895974" y="-935563"/>
            <a:ext cx="400050" cy="7140041"/>
          </a:xfrm>
          <a:prstGeom prst="leftBrace">
            <a:avLst>
              <a:gd name="adj1" fmla="val 234524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7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17D43B147AB241A74B7965C5DF153A" ma:contentTypeVersion="4" ma:contentTypeDescription="Crear nuevo documento." ma:contentTypeScope="" ma:versionID="fe29577016a9318254ddffdbe42b857f">
  <xsd:schema xmlns:xsd="http://www.w3.org/2001/XMLSchema" xmlns:xs="http://www.w3.org/2001/XMLSchema" xmlns:p="http://schemas.microsoft.com/office/2006/metadata/properties" xmlns:ns3="2643f3a6-9c10-4c41-a700-b942b2b209ce" targetNamespace="http://schemas.microsoft.com/office/2006/metadata/properties" ma:root="true" ma:fieldsID="868fb59e53461aef16f56f0519dd490b" ns3:_="">
    <xsd:import namespace="2643f3a6-9c10-4c41-a700-b942b2b209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3f3a6-9c10-4c41-a700-b942b2b20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6081EB-0C38-4AA7-BC8D-FB5ADBE23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3f3a6-9c10-4c41-a700-b942b2b20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3B4297-5FA9-4D7D-8D8C-1A3A0F4132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2ECA35-C2B8-4D06-B97E-D83A73A113DA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2643f3a6-9c10-4c41-a700-b942b2b209c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1890</Words>
  <Application>Microsoft Office PowerPoint</Application>
  <PresentationFormat>Widescreen</PresentationFormat>
  <Paragraphs>1154</Paragraphs>
  <Slides>57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Aptos</vt:lpstr>
      <vt:lpstr>Aptos Display</vt:lpstr>
      <vt:lpstr>Arial</vt:lpstr>
      <vt:lpstr>Cambria Math</vt:lpstr>
      <vt:lpstr>Chakra Petch</vt:lpstr>
      <vt:lpstr>Office Theme</vt:lpstr>
      <vt:lpstr>metaboPipe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Aims</vt:lpstr>
      <vt:lpstr>Aims</vt:lpstr>
      <vt:lpstr>The Plan</vt:lpstr>
      <vt:lpstr>PowerPoint Presentation</vt:lpstr>
      <vt:lpstr>PowerPoint Presentation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Materials and Methods</vt:lpstr>
      <vt:lpstr>Results</vt:lpstr>
      <vt:lpstr>Conclusion and Future Work</vt:lpstr>
      <vt:lpstr>metaboPipe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metaboPipe</dc:title>
  <dc:creator>Eduard Pérez Méndez</dc:creator>
  <cp:lastModifiedBy>Eduard Perez Mendez</cp:lastModifiedBy>
  <cp:revision>33</cp:revision>
  <dcterms:created xsi:type="dcterms:W3CDTF">2024-06-10T09:05:56Z</dcterms:created>
  <dcterms:modified xsi:type="dcterms:W3CDTF">2024-06-12T15:08:34Z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0x0101004217D43B147AB241A74B7965C5DF153A</vt:lpwstr>
  </property>
</Properties>
</file>