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75" r:id="rId6"/>
    <p:sldId id="289" r:id="rId7"/>
    <p:sldId id="277" r:id="rId8"/>
    <p:sldId id="279" r:id="rId9"/>
    <p:sldId id="280" r:id="rId10"/>
    <p:sldId id="290" r:id="rId11"/>
    <p:sldId id="291" r:id="rId12"/>
    <p:sldId id="293" r:id="rId13"/>
    <p:sldId id="292" r:id="rId14"/>
    <p:sldId id="285" r:id="rId15"/>
    <p:sldId id="294" r:id="rId16"/>
    <p:sldId id="286" r:id="rId17"/>
    <p:sldId id="295" r:id="rId18"/>
    <p:sldId id="287" r:id="rId19"/>
    <p:sldId id="28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78AE-6BDB-E56D-9E3A-B44D0020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9577-408C-D9B1-2923-59D6FF85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4F0-B6F9-8BE4-D0D2-D6C55A57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7B2F-C74F-E91E-6E39-15D26C1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80AD-06E0-E99B-950B-74A31C3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09F-3A7B-9040-44B7-ABC8489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4546-0498-CACA-3C7A-0F7038EE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70E-ED33-9E98-E5A3-6566E20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B6F-99CA-23BB-AD17-D8E6571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F1B0-B3F2-D3C4-0B52-3BEA1A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0DBEE-A445-FCA7-7E90-48039C3B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57A5-E919-E685-F2EA-AF8976C4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6707-EF66-B7ED-AFC0-8BF775A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F32-6F30-8A09-06D6-1A60A9A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8ECF-A714-0BFA-B506-DE3F586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CDB-555F-29C6-3D8D-A5B5722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1B1-C690-063A-F8B2-F83506B4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C9A-A93E-8BAF-2AD0-A218B226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041D-D952-6244-F7A4-38AEAAD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87CD-7629-06F1-B5AD-06FCDB8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54E-3FDD-4DEB-7EC6-33EEF9A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390-62D4-EFFF-349B-257D6DD6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9C4-9C30-7B51-64B8-5F94E49B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53BF-CFCD-BFC2-A6AF-562E71D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807-D9E7-9743-14EC-38A657E1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46-A421-66F1-0795-1C7FD83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390-8E2B-A08F-4711-4F03B531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1831-5AE1-2BBD-7999-45015A64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0D34-901E-0196-439B-F046377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09E1-E13E-DEBE-2AA5-ECF61E0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46F0-5BD2-6793-7256-6BDEDF4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57A-52A3-0653-83A2-37A70B6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519-2878-8CF1-EFFB-A2B109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6E69-E5F8-AD23-15AC-81FEF513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A579-4736-DC10-390A-CCF33639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F46-3A14-5906-23BB-D47C8920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DA8D-B464-ED9C-C4D7-879076F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4535E-2EDF-A69B-1864-D73AF71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4ED2-3962-B1A0-2211-EF15A3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5E9-64AE-A559-B5E0-5FB41FD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E3ED-F9A8-B685-F795-AE97FB0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4EAF-2C21-7979-FC6B-EDD91E1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9F20-4F76-0EBA-B826-64428C0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183-8715-E91B-0F2D-8C9A17A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E1774-27FA-0EB8-427C-936634C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CC75-9639-999C-4140-C5834A3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059-4407-22EE-53DC-EAAB44E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DE3D-3645-8C71-B011-07FC1F0C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24FD-B85C-F89E-A3E1-E01FB38C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B23-9746-C937-A79D-6F70E7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F6F-15DF-6969-FB39-3FF7C521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5EE-A624-EC50-805F-E09CF52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800-005C-D1C5-3DAA-C3C5A99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B180-4AF8-9C0E-6A58-C8AA3D94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8C4-BAC4-CF7F-E64A-6A2FDEF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797B-524E-9334-555D-1C4C9F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F982-D66B-3BB6-19A5-834ED80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BC35-7EFF-269D-F1A2-A4D2A72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63A5-ECBA-7089-E53D-E44C183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0D70-E270-190C-1306-53041BB6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B5D-4631-C8AF-884E-FE84E236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DCD81-CF94-4564-A7A5-1DDA1CD0A3C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775-D6E0-9849-B9D0-EF2BC8B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8A8A-6336-B374-6E3F-FB87CF73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mnfr.2018003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etabo110906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870443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4460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95832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427204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25600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9950779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8423996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6446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98024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72924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32304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9950779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8359140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64460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93640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67256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32305" y="1919072"/>
            <a:ext cx="1853456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8359140" y="1919071"/>
            <a:ext cx="1427179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9950779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821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7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2828835"/>
            <a:ext cx="672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Develop a new pipeline for the pretreatment of targeted metabolomic data with the aim of improving efficiency and modularity compared to existing pipelines. This new pipeline will be implemented in R</a:t>
            </a:r>
          </a:p>
        </p:txBody>
      </p:sp>
    </p:spTree>
    <p:extLst>
      <p:ext uri="{BB962C8B-B14F-4D97-AF65-F5344CB8AC3E}">
        <p14:creationId xmlns:p14="http://schemas.microsoft.com/office/powerpoint/2010/main" val="291023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4069743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Implement the pretreatment pipeline for targeted metabolomic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E2A6-30CD-7226-8911-5BABBA1077A6}"/>
              </a:ext>
            </a:extLst>
          </p:cNvPr>
          <p:cNvSpPr txBox="1"/>
          <p:nvPr/>
        </p:nvSpPr>
        <p:spPr>
          <a:xfrm>
            <a:off x="2734866" y="2572875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Design a new pipeline for the pretreatment of targeted metabolomic data</a:t>
            </a:r>
          </a:p>
        </p:txBody>
      </p:sp>
    </p:spTree>
    <p:extLst>
      <p:ext uri="{BB962C8B-B14F-4D97-AF65-F5344CB8AC3E}">
        <p14:creationId xmlns:p14="http://schemas.microsoft.com/office/powerpoint/2010/main" val="253591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75" y="2808916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34" y="3704266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534" y="370426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95475" y="2808916"/>
            <a:ext cx="914400" cy="914400"/>
          </a:xfrm>
          <a:prstGeom prst="rect">
            <a:avLst/>
          </a:prstGeom>
        </p:spPr>
      </p:pic>
      <p:pic>
        <p:nvPicPr>
          <p:cNvPr id="12" name="Graphic 11" descr="Layers Design outline">
            <a:extLst>
              <a:ext uri="{FF2B5EF4-FFF2-40B4-BE49-F238E27FC236}">
                <a16:creationId xmlns:a16="http://schemas.microsoft.com/office/drawing/2014/main" id="{8128282E-4B22-8AB1-5EF2-6BF1F1038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5051" y="5563083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5584" y="3285166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66458" y="3285166"/>
            <a:ext cx="914400" cy="914400"/>
          </a:xfrm>
          <a:prstGeom prst="rect">
            <a:avLst/>
          </a:prstGeom>
        </p:spPr>
      </p:pic>
      <p:pic>
        <p:nvPicPr>
          <p:cNvPr id="18" name="Graphic 17" descr="Illustrator outline">
            <a:extLst>
              <a:ext uri="{FF2B5EF4-FFF2-40B4-BE49-F238E27FC236}">
                <a16:creationId xmlns:a16="http://schemas.microsoft.com/office/drawing/2014/main" id="{AB7ED2FB-C643-18C6-C91B-04B8AFCA03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77502" y="3293732"/>
            <a:ext cx="914400" cy="914400"/>
          </a:xfrm>
          <a:prstGeom prst="rect">
            <a:avLst/>
          </a:prstGeom>
        </p:spPr>
      </p:pic>
      <p:pic>
        <p:nvPicPr>
          <p:cNvPr id="20" name="Graphic 19" descr="Table outline">
            <a:extLst>
              <a:ext uri="{FF2B5EF4-FFF2-40B4-BE49-F238E27FC236}">
                <a16:creationId xmlns:a16="http://schemas.microsoft.com/office/drawing/2014/main" id="{280EF6F1-8A1B-84AA-9D70-886AC28525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44125" y="4590091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29559" y="2370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75" y="2808916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34" y="3704266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534" y="370426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95475" y="2808916"/>
            <a:ext cx="914400" cy="914400"/>
          </a:xfrm>
          <a:prstGeom prst="rect">
            <a:avLst/>
          </a:prstGeom>
        </p:spPr>
      </p:pic>
      <p:pic>
        <p:nvPicPr>
          <p:cNvPr id="12" name="Graphic 11" descr="Layers Design outline">
            <a:extLst>
              <a:ext uri="{FF2B5EF4-FFF2-40B4-BE49-F238E27FC236}">
                <a16:creationId xmlns:a16="http://schemas.microsoft.com/office/drawing/2014/main" id="{8128282E-4B22-8AB1-5EF2-6BF1F1038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5051" y="5563083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6007" y="3285166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03060" y="3293732"/>
            <a:ext cx="914400" cy="914400"/>
          </a:xfrm>
          <a:prstGeom prst="rect">
            <a:avLst/>
          </a:prstGeom>
        </p:spPr>
      </p:pic>
      <p:pic>
        <p:nvPicPr>
          <p:cNvPr id="18" name="Graphic 17" descr="Illustrator outline">
            <a:extLst>
              <a:ext uri="{FF2B5EF4-FFF2-40B4-BE49-F238E27FC236}">
                <a16:creationId xmlns:a16="http://schemas.microsoft.com/office/drawing/2014/main" id="{AB7ED2FB-C643-18C6-C91B-04B8AFCA03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77502" y="3293732"/>
            <a:ext cx="914400" cy="914400"/>
          </a:xfrm>
          <a:prstGeom prst="rect">
            <a:avLst/>
          </a:prstGeom>
        </p:spPr>
      </p:pic>
      <p:pic>
        <p:nvPicPr>
          <p:cNvPr id="20" name="Graphic 19" descr="Table outline">
            <a:extLst>
              <a:ext uri="{FF2B5EF4-FFF2-40B4-BE49-F238E27FC236}">
                <a16:creationId xmlns:a16="http://schemas.microsoft.com/office/drawing/2014/main" id="{280EF6F1-8A1B-84AA-9D70-886AC28525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44125" y="4590091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5963" y="2494591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V="1">
            <a:off x="6980407" y="3246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6ED3BAFD-309C-2743-C11A-D4FBC2F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2545117"/>
            <a:ext cx="2066925" cy="1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3992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Conclusion and Future Work</a:t>
            </a:r>
          </a:p>
        </p:txBody>
      </p:sp>
      <p:pic>
        <p:nvPicPr>
          <p:cNvPr id="3" name="Picture 2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07730D09-E18B-662F-8536-52F00EF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75" y="562450"/>
            <a:ext cx="2066925" cy="17677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A10454-5878-0BF5-7BC2-2934E99A6B49}"/>
              </a:ext>
            </a:extLst>
          </p:cNvPr>
          <p:cNvSpPr txBox="1">
            <a:spLocks/>
          </p:cNvSpPr>
          <p:nvPr/>
        </p:nvSpPr>
        <p:spPr>
          <a:xfrm>
            <a:off x="9912782" y="2330215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764516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 descr="A white sign with a black background&#10;&#10;Description automatically generated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72" y="1410175"/>
            <a:ext cx="4720943" cy="403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42313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5583619" y="2451289"/>
            <a:ext cx="5765969" cy="2590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18" y="2442059"/>
            <a:ext cx="5765970" cy="25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6677677" y="1352360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33" y="2446674"/>
            <a:ext cx="3622964" cy="2586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1151489" y="1352359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  <a:endParaRPr lang="en-US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220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BC28E5-9443-532B-03A9-63F290E27811}"/>
              </a:ext>
            </a:extLst>
          </p:cNvPr>
          <p:cNvSpPr/>
          <p:nvPr/>
        </p:nvSpPr>
        <p:spPr>
          <a:xfrm>
            <a:off x="7877377" y="1230526"/>
            <a:ext cx="2439475" cy="109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026" name="Picture 2" descr="H Nmr Graph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76" y="1221296"/>
            <a:ext cx="2439475" cy="10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83" y="1224067"/>
            <a:ext cx="1535545" cy="10961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8" idx="2"/>
            <a:endCxn id="1026" idx="2"/>
          </p:cNvCxnSpPr>
          <p:nvPr/>
        </p:nvCxnSpPr>
        <p:spPr>
          <a:xfrm rot="5400000" flipH="1" flipV="1">
            <a:off x="5947399" y="-829535"/>
            <a:ext cx="2771" cy="6296658"/>
          </a:xfrm>
          <a:prstGeom prst="bentConnector3">
            <a:avLst>
              <a:gd name="adj1" fmla="val -14916276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5917131" y="2724727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2068945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799238"/>
                  </p:ext>
                </p:extLst>
              </p:nvPr>
            </p:nvGraphicFramePr>
            <p:xfrm>
              <a:off x="185313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1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000" r="-375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3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74" r="-400375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39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39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20BFA817-FDE3-4C27-B8F0-4248D60819F1}"/>
              </a:ext>
            </a:extLst>
          </p:cNvPr>
          <p:cNvSpPr txBox="1">
            <a:spLocks/>
          </p:cNvSpPr>
          <p:nvPr/>
        </p:nvSpPr>
        <p:spPr>
          <a:xfrm>
            <a:off x="2665998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Denoising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594DA-D89C-09EC-2E19-6FDDFCEF6B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63573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EB094C0-AA5B-283F-015D-C9E20921FF21}"/>
              </a:ext>
            </a:extLst>
          </p:cNvPr>
          <p:cNvSpPr txBox="1">
            <a:spLocks/>
          </p:cNvSpPr>
          <p:nvPr/>
        </p:nvSpPr>
        <p:spPr>
          <a:xfrm>
            <a:off x="350288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Baseline correction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D728F9-66B8-F47A-D38F-D2018C9067B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10045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2D385A3E-AC31-D11C-E1AD-C2BABE0EECF3}"/>
              </a:ext>
            </a:extLst>
          </p:cNvPr>
          <p:cNvSpPr txBox="1">
            <a:spLocks/>
          </p:cNvSpPr>
          <p:nvPr/>
        </p:nvSpPr>
        <p:spPr>
          <a:xfrm>
            <a:off x="4543490" y="2853061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picking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CC441F-CD90-4D5F-D3D6-190945B55CC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141065" y="2735230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270FC4D7-F527-184F-EF67-5C4B208C52AC}"/>
              </a:ext>
            </a:extLst>
          </p:cNvPr>
          <p:cNvSpPr txBox="1">
            <a:spLocks/>
          </p:cNvSpPr>
          <p:nvPr/>
        </p:nvSpPr>
        <p:spPr>
          <a:xfrm>
            <a:off x="8210176" y="2856250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Spectral binning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E6D9FC-5566-7E66-2188-A8A1165A0A8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807751" y="2738419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4501F66C-647B-C4A2-BB5F-C7CF1271D335}"/>
              </a:ext>
            </a:extLst>
          </p:cNvPr>
          <p:cNvSpPr txBox="1">
            <a:spLocks/>
          </p:cNvSpPr>
          <p:nvPr/>
        </p:nvSpPr>
        <p:spPr>
          <a:xfrm>
            <a:off x="7136227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Peak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E6F57E-9CC6-87BF-501B-49E9F65D0CC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733803" y="2733957"/>
            <a:ext cx="0" cy="108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D5AC15CE-CF55-2D21-B2B6-8040D7E85B60}"/>
              </a:ext>
            </a:extLst>
          </p:cNvPr>
          <p:cNvSpPr txBox="1">
            <a:spLocks/>
          </p:cNvSpPr>
          <p:nvPr/>
        </p:nvSpPr>
        <p:spPr>
          <a:xfrm>
            <a:off x="6007554" y="2842558"/>
            <a:ext cx="1195151" cy="221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Quality control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9D4F34-DB0E-2E5F-F889-8282CDD66FD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605129" y="2724727"/>
            <a:ext cx="1" cy="11783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2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3" grpId="0"/>
      <p:bldP spid="35" grpId="0"/>
      <p:bldP spid="37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17131" y="1481143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048829"/>
                  </p:ext>
                </p:extLst>
              </p:nvPr>
            </p:nvGraphicFramePr>
            <p:xfrm>
              <a:off x="4291491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000" r="-400935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167" r="-4009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2000" r="-400935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333" r="-40093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91713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3101109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59639E4-1095-8DE5-2BFA-B011FC9C80EE}"/>
              </a:ext>
            </a:extLst>
          </p:cNvPr>
          <p:cNvSpPr/>
          <p:nvPr/>
        </p:nvSpPr>
        <p:spPr>
          <a:xfrm rot="5400000">
            <a:off x="5717103" y="294928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DDBC6-272E-5D06-5A68-83546F3D145E}"/>
              </a:ext>
            </a:extLst>
          </p:cNvPr>
          <p:cNvSpPr txBox="1">
            <a:spLocks/>
          </p:cNvSpPr>
          <p:nvPr/>
        </p:nvSpPr>
        <p:spPr>
          <a:xfrm>
            <a:off x="2664995" y="462878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EF54AB-B1FC-E52E-64EC-0D040E09F785}"/>
              </a:ext>
            </a:extLst>
          </p:cNvPr>
          <p:cNvSpPr txBox="1">
            <a:spLocks/>
          </p:cNvSpPr>
          <p:nvPr/>
        </p:nvSpPr>
        <p:spPr>
          <a:xfrm>
            <a:off x="4781815" y="405399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819235-D5B7-649B-A480-37E6DDCCC588}"/>
              </a:ext>
            </a:extLst>
          </p:cNvPr>
          <p:cNvSpPr txBox="1">
            <a:spLocks/>
          </p:cNvSpPr>
          <p:nvPr/>
        </p:nvSpPr>
        <p:spPr>
          <a:xfrm>
            <a:off x="7052839" y="432070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D70E06-AB8B-7F86-AA8A-A59C106B741B}"/>
              </a:ext>
            </a:extLst>
          </p:cNvPr>
          <p:cNvSpPr txBox="1">
            <a:spLocks/>
          </p:cNvSpPr>
          <p:nvPr/>
        </p:nvSpPr>
        <p:spPr>
          <a:xfrm>
            <a:off x="5196926" y="48757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A167B9-2AD0-F0E5-7231-8B86277C20F1}"/>
              </a:ext>
            </a:extLst>
          </p:cNvPr>
          <p:cNvSpPr txBox="1">
            <a:spLocks/>
          </p:cNvSpPr>
          <p:nvPr/>
        </p:nvSpPr>
        <p:spPr>
          <a:xfrm>
            <a:off x="6375803" y="550694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EC596C-26CA-895D-A9BF-F78D57A2F278}"/>
              </a:ext>
            </a:extLst>
          </p:cNvPr>
          <p:cNvSpPr txBox="1">
            <a:spLocks/>
          </p:cNvSpPr>
          <p:nvPr/>
        </p:nvSpPr>
        <p:spPr>
          <a:xfrm>
            <a:off x="3504303" y="552650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17598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4" grpId="0"/>
      <p:bldP spid="6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F201D-8D37-41E7-3834-812C07E72C91}"/>
              </a:ext>
            </a:extLst>
          </p:cNvPr>
          <p:cNvSpPr txBox="1">
            <a:spLocks/>
          </p:cNvSpPr>
          <p:nvPr/>
        </p:nvSpPr>
        <p:spPr>
          <a:xfrm>
            <a:off x="2672615" y="34934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81815" y="295227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7052839" y="321898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196926" y="377401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6375803" y="440522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3504303" y="442478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5987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5987" y="3473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5987" y="4756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5987" y="5184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5987" y="4328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65987" y="3900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781674" y="397915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758073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124576"/>
            <a:ext cx="7000875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Ulaszewska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 M., Weinert, C. H.,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Trimigno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Portmann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Andres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Lacueva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Badertscher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Brennan,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Brunius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Bub,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Capozzi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F.,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Cialiè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 Rosso, M., Cordero, C. E., Daniel, H., Durand, S.,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Egert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Ferrario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 G.,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Feskens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E. J. M.,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Franceschi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P., Garcia-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Aloy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M., …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Vergères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G. (2019).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Nutrimetabolomics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: An Integrative Action for Metabolomic Analyses in Human Nutritional Studies.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Molecular Nutrition &amp; Food Research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63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(1), 1800384.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https://doi.org/10.1002/mnfr.201800384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181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58073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58073" y="345912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58073" y="42869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595162" y="44147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58073" y="387304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289492"/>
            <a:ext cx="7000875" cy="56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</a:rPr>
              <a:t>Viallon</a:t>
            </a:r>
            <a:r>
              <a:rPr lang="en-US" sz="900" dirty="0">
                <a:solidFill>
                  <a:schemeClr val="bg1"/>
                </a:solidFill>
                <a:effectLst/>
              </a:rPr>
              <a:t>, V., His, M., Rinaldi,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Breeur</a:t>
            </a:r>
            <a:r>
              <a:rPr lang="en-US" sz="900" dirty="0">
                <a:solidFill>
                  <a:schemeClr val="bg1"/>
                </a:solidFill>
                <a:effectLst/>
              </a:rPr>
              <a:t>, M.,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Gicquiau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Hemon</a:t>
            </a:r>
            <a:r>
              <a:rPr lang="en-US" sz="900" dirty="0">
                <a:solidFill>
                  <a:schemeClr val="bg1"/>
                </a:solidFill>
                <a:effectLst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Overvad</a:t>
            </a:r>
            <a:r>
              <a:rPr lang="en-US" sz="900" dirty="0">
                <a:solidFill>
                  <a:schemeClr val="bg1"/>
                </a:solidFill>
                <a:effectLst/>
              </a:rPr>
              <a:t>, K.,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Tjønneland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Rostgaard</a:t>
            </a:r>
            <a:r>
              <a:rPr lang="en-US" sz="900" dirty="0">
                <a:solidFill>
                  <a:schemeClr val="bg1"/>
                </a:solidFill>
                <a:effectLst/>
              </a:rPr>
              <a:t>-Hansen, A. L., Rothwell, J.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Lecuyer</a:t>
            </a:r>
            <a:r>
              <a:rPr lang="en-US" sz="900" dirty="0">
                <a:solidFill>
                  <a:schemeClr val="bg1"/>
                </a:solidFill>
                <a:effectLst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Severi</a:t>
            </a:r>
            <a:r>
              <a:rPr lang="en-US" sz="900" dirty="0">
                <a:solidFill>
                  <a:schemeClr val="bg1"/>
                </a:solidFill>
                <a:effectLst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Kaaks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Johnson, T., Schulze, M.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Palli</a:t>
            </a:r>
            <a:r>
              <a:rPr lang="en-US" sz="900" dirty="0">
                <a:solidFill>
                  <a:schemeClr val="bg1"/>
                </a:solidFill>
                <a:effectLst/>
              </a:rPr>
              <a:t>, D.,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Agnoli</a:t>
            </a:r>
            <a:r>
              <a:rPr lang="en-US" sz="900" dirty="0">
                <a:solidFill>
                  <a:schemeClr val="bg1"/>
                </a:solidFill>
                <a:effectLst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Panico</a:t>
            </a:r>
            <a:r>
              <a:rPr lang="en-US" sz="900" dirty="0">
                <a:solidFill>
                  <a:schemeClr val="bg1"/>
                </a:solidFill>
                <a:effectLst/>
              </a:rPr>
              <a:t>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Tumino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… Ferrari, P. (2021). A New Pipeline for the Normalization and Pooling of Metabolomics Data.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11</a:t>
            </a:r>
            <a:r>
              <a:rPr lang="en-US" sz="900" dirty="0">
                <a:solidFill>
                  <a:schemeClr val="bg1"/>
                </a:solidFill>
                <a:effectLst/>
              </a:rPr>
              <a:t>(9), Article 9. </a:t>
            </a:r>
            <a:r>
              <a:rPr lang="en-US" sz="900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https://doi.org/10.3390/metabo11090631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96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12551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37335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47169" y="-1932334"/>
            <a:ext cx="3229" cy="6296658"/>
          </a:xfrm>
          <a:prstGeom prst="bentConnector3">
            <a:avLst>
              <a:gd name="adj1" fmla="val -764602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5917130" y="1481143"/>
            <a:ext cx="1" cy="518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40511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2714BF-66CC-3E44-2063-145CC2AB6F70}"/>
              </a:ext>
            </a:extLst>
          </p:cNvPr>
          <p:cNvSpPr txBox="1">
            <a:spLocks/>
          </p:cNvSpPr>
          <p:nvPr/>
        </p:nvSpPr>
        <p:spPr>
          <a:xfrm>
            <a:off x="4405113" y="199938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769944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69944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769944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769944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769944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81732EB-8AB8-E990-5BAC-7C0FC0ACA210}"/>
              </a:ext>
            </a:extLst>
          </p:cNvPr>
          <p:cNvSpPr/>
          <p:nvPr/>
        </p:nvSpPr>
        <p:spPr>
          <a:xfrm rot="5400000">
            <a:off x="5717103" y="-806797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7D43B147AB241A74B7965C5DF153A" ma:contentTypeVersion="4" ma:contentTypeDescription="Crear nuevo documento." ma:contentTypeScope="" ma:versionID="fe29577016a9318254ddffdbe42b857f">
  <xsd:schema xmlns:xsd="http://www.w3.org/2001/XMLSchema" xmlns:xs="http://www.w3.org/2001/XMLSchema" xmlns:p="http://schemas.microsoft.com/office/2006/metadata/properties" xmlns:ns3="2643f3a6-9c10-4c41-a700-b942b2b209ce" targetNamespace="http://schemas.microsoft.com/office/2006/metadata/properties" ma:root="true" ma:fieldsID="868fb59e53461aef16f56f0519dd490b" ns3:_="">
    <xsd:import namespace="2643f3a6-9c10-4c41-a700-b942b2b209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f3a6-9c10-4c41-a700-b942b2b20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081EB-0C38-4AA7-BC8D-FB5ADBE2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3f3a6-9c10-4c41-a700-b942b2b20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3B4297-5FA9-4D7D-8D8C-1A3A0F413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2ECA35-C2B8-4D06-B97E-D83A73A113D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2643f3a6-9c10-4c41-a700-b942b2b209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503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Chakra Petch</vt:lpstr>
      <vt:lpstr>Office Theme</vt:lpstr>
      <vt:lpstr>metaboPipe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Aims</vt:lpstr>
      <vt:lpstr>Aims</vt:lpstr>
      <vt:lpstr>Materials and Methods</vt:lpstr>
      <vt:lpstr>Materials and Methods</vt:lpstr>
      <vt:lpstr>Results</vt:lpstr>
      <vt:lpstr>Conclusion and Future Work</vt:lpstr>
      <vt:lpstr>metaboPipe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metaboPipe</dc:title>
  <dc:creator>Eduard Pérez Méndez</dc:creator>
  <cp:lastModifiedBy>Eduard Pérez Méndez</cp:lastModifiedBy>
  <cp:revision>6</cp:revision>
  <dcterms:created xsi:type="dcterms:W3CDTF">2024-06-10T09:05:56Z</dcterms:created>
  <dcterms:modified xsi:type="dcterms:W3CDTF">2024-06-11T14:27:21Z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0x0101004217D43B147AB241A74B7965C5DF153A</vt:lpwstr>
  </property>
</Properties>
</file>