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sz="2800"/>
              <a:t>Time Series Analysis Regarding Processor Core Count</a:t>
            </a:r>
            <a:endParaRPr lang="en-US" sz="2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D214 P3 Submission</a:t>
            </a:r>
            <a:endParaRPr lang="en-US"/>
          </a:p>
          <a:p>
            <a:r>
              <a:rPr lang="en-US"/>
              <a:t>By Edwin Perry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Who am I?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Student of WGU’s Master in Data Analytics</a:t>
            </a:r>
            <a:endParaRPr lang="en-US"/>
          </a:p>
          <a:p>
            <a:pPr lvl="1"/>
            <a:r>
              <a:rPr lang="en-US"/>
              <a:t>Previously graduated from WGU with Bachelor’s in Software Engineering</a:t>
            </a:r>
            <a:endParaRPr lang="en-US"/>
          </a:p>
          <a:p>
            <a:pPr lvl="0"/>
            <a:r>
              <a:rPr lang="en-US"/>
              <a:t>Career has consisted solely of technical roles</a:t>
            </a:r>
            <a:endParaRPr lang="en-US"/>
          </a:p>
          <a:p>
            <a:pPr lvl="1"/>
            <a:r>
              <a:rPr lang="en-US"/>
              <a:t>Started working in IT help desk, then worked in a mixed software engineer/data analyst role</a:t>
            </a:r>
            <a:endParaRPr lang="en-US"/>
          </a:p>
          <a:p>
            <a:pPr lvl="1"/>
            <a:r>
              <a:rPr lang="en-US"/>
              <a:t>Part of the reason I decided on this analysis question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Problem and Hypothesis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Can a time-series analysis be used to accurately predict the increase in processor cores using solely publicly available data?</a:t>
            </a:r>
            <a:endParaRPr lang="en-US"/>
          </a:p>
          <a:p>
            <a:pPr lvl="1"/>
            <a:r>
              <a:rPr lang="en-US"/>
              <a:t>Null Hypothesis:The analysis produced by the model will not be sufficiently accurate in determining core count in processors with a mean absolute percent error below 15%</a:t>
            </a:r>
            <a:endParaRPr lang="en-US"/>
          </a:p>
          <a:p>
            <a:pPr lvl="1"/>
            <a:r>
              <a:rPr lang="en-US"/>
              <a:t>Alternate Hypothesis:The analysis produced by the model will be sufficiently accurate in determining core count in processors with a mean absolute percent error below 15%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Process 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Combine data from 2 tables into 1</a:t>
            </a:r>
            <a:endParaRPr lang="en-US"/>
          </a:p>
          <a:p>
            <a:pPr lvl="1"/>
            <a:r>
              <a:rPr lang="en-US"/>
              <a:t>Drop unnecessary columns</a:t>
            </a:r>
            <a:endParaRPr lang="en-US"/>
          </a:p>
          <a:p>
            <a:pPr lvl="0"/>
            <a:r>
              <a:rPr lang="en-US" sz="3200"/>
              <a:t>Aggregate data to yearly medians</a:t>
            </a:r>
            <a:endParaRPr lang="en-US"/>
          </a:p>
          <a:p>
            <a:pPr lvl="0"/>
            <a:r>
              <a:rPr lang="en-US"/>
              <a:t>Account for seasonality and trends</a:t>
            </a:r>
            <a:endParaRPr lang="en-US"/>
          </a:p>
          <a:p>
            <a:pPr lvl="1"/>
            <a:r>
              <a:rPr lang="en-US"/>
              <a:t>Use differentiation to calculate change to account for this</a:t>
            </a:r>
            <a:endParaRPr lang="en-US"/>
          </a:p>
          <a:p>
            <a:pPr lvl="0"/>
            <a:r>
              <a:rPr lang="en-US"/>
              <a:t>Identify ideal model</a:t>
            </a:r>
            <a:endParaRPr lang="en-US"/>
          </a:p>
          <a:p>
            <a:pPr lvl="1"/>
            <a:r>
              <a:rPr lang="en-US"/>
              <a:t>ACF and PACF show an AR(1) model is ideal</a:t>
            </a:r>
            <a:endParaRPr lang="en-US"/>
          </a:p>
          <a:p>
            <a:pPr lvl="0"/>
            <a:r>
              <a:rPr lang="en-US"/>
              <a:t>Split data to test and training sets</a:t>
            </a:r>
            <a:endParaRPr lang="en-US"/>
          </a:p>
          <a:p>
            <a:pPr lvl="0"/>
            <a:r>
              <a:rPr lang="en-US"/>
              <a:t>Generate and fit model on training set, then compare predictions against test set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" y="167640"/>
            <a:ext cx="3932555" cy="640715"/>
          </a:xfrm>
        </p:spPr>
        <p:txBody>
          <a:bodyPr/>
          <a:p>
            <a:r>
              <a:rPr lang="en-US"/>
              <a:t>Findings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840105" y="987425"/>
            <a:ext cx="3932555" cy="4881880"/>
          </a:xfrm>
        </p:spPr>
        <p:txBody>
          <a:bodyPr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Low predictive accuracy</a:t>
            </a:r>
            <a:endParaRPr 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r>
              <a:rPr lang="en-US"/>
              <a:t>31.9% MAPE score</a:t>
            </a:r>
            <a:endParaRPr lang="en-US"/>
          </a:p>
          <a:p>
            <a:pPr marL="742950" lvl="1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/>
              <a:t>Growth consistently outpaces prediction</a:t>
            </a:r>
            <a:endParaRPr 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/>
              <a:t>Null hypothesis accepted, alternate hypothesis rejected</a:t>
            </a:r>
            <a:endParaRPr lang="en-US"/>
          </a:p>
        </p:txBody>
      </p:sp>
      <p:pic>
        <p:nvPicPr>
          <p:cNvPr id="6" name="Picture Placeholder 5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183505" y="1762760"/>
            <a:ext cx="6172200" cy="33223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Limitations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Primary limitation is distinct times</a:t>
            </a:r>
            <a:endParaRPr lang="en-US"/>
          </a:p>
          <a:p>
            <a:pPr lvl="1"/>
            <a:r>
              <a:rPr lang="en-US"/>
              <a:t>Dataset only contains release year, meaning we have 23 rows to analyze (one for each year)</a:t>
            </a:r>
            <a:endParaRPr lang="en-US"/>
          </a:p>
          <a:p>
            <a:pPr lvl="0"/>
            <a:r>
              <a:rPr lang="en-US"/>
              <a:t>Dataset does not describe use of processors</a:t>
            </a:r>
            <a:endParaRPr lang="en-US"/>
          </a:p>
          <a:p>
            <a:pPr lvl="1"/>
            <a:r>
              <a:rPr lang="en-US"/>
              <a:t>Industrial processors may have more cores, bargain processors may have fewer cores, may mislead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Proposal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First, we can reliably say that core count is increasing</a:t>
            </a:r>
            <a:endParaRPr lang="en-US"/>
          </a:p>
          <a:p>
            <a:pPr lvl="1"/>
            <a:r>
              <a:rPr lang="en-US"/>
              <a:t>Rate seems to be nonlinear growth</a:t>
            </a:r>
            <a:endParaRPr lang="en-US"/>
          </a:p>
          <a:p>
            <a:pPr lvl="1"/>
            <a:r>
              <a:rPr lang="en-US"/>
              <a:t>Manufacturers can use this information to justify increased resource acquisition, technical teams can assume significant processor improvements going forward</a:t>
            </a:r>
            <a:endParaRPr lang="en-US"/>
          </a:p>
          <a:p>
            <a:pPr lvl="0"/>
            <a:r>
              <a:rPr lang="en-US"/>
              <a:t>We now know ways to improve the model</a:t>
            </a:r>
            <a:endParaRPr lang="en-US"/>
          </a:p>
          <a:p>
            <a:pPr lvl="1"/>
            <a:r>
              <a:rPr lang="en-US"/>
              <a:t>Getting specific release date, rather than year, will likely improve model performance</a:t>
            </a:r>
            <a:endParaRPr lang="en-US"/>
          </a:p>
          <a:p>
            <a:pPr lvl="1"/>
            <a:r>
              <a:rPr lang="en-US"/>
              <a:t>Finding ways to segment data on purpose of processor will allow for more effective predictions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Benefits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This model can be used to justify predictions of significant growth</a:t>
            </a:r>
            <a:endParaRPr lang="en-US"/>
          </a:p>
          <a:p>
            <a:pPr lvl="1"/>
            <a:r>
              <a:rPr lang="en-US"/>
              <a:t>Possibly exponential growth</a:t>
            </a:r>
            <a:endParaRPr lang="en-US"/>
          </a:p>
          <a:p>
            <a:pPr lvl="1"/>
            <a:r>
              <a:rPr lang="en-US"/>
              <a:t>Greater raw material acquisition justified, allowing businesses to forecast how to scale to account for these processors with additional cores</a:t>
            </a:r>
            <a:endParaRPr lang="en-US"/>
          </a:p>
          <a:p>
            <a:pPr lvl="0"/>
            <a:r>
              <a:rPr lang="en-US"/>
              <a:t>Model allows for better models to be produced using better data</a:t>
            </a:r>
            <a:endParaRPr lang="en-US"/>
          </a:p>
          <a:p>
            <a:pPr lvl="1"/>
            <a:r>
              <a:rPr lang="en-US"/>
              <a:t>Identifying the limitations indicates the methods to improve the model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2519</Words>
  <Application>WPS Presentation</Application>
  <PresentationFormat>宽屏</PresentationFormat>
  <Paragraphs>64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SimSun</vt:lpstr>
      <vt:lpstr>Wingdings</vt:lpstr>
      <vt:lpstr>DejaVu Sans</vt:lpstr>
      <vt:lpstr>Arial Unicode MS</vt:lpstr>
      <vt:lpstr>Arial Black</vt:lpstr>
      <vt:lpstr>Microsoft YaHei</vt:lpstr>
      <vt:lpstr>Droid Sans Fallback</vt:lpstr>
      <vt:lpstr>SimSun</vt:lpstr>
      <vt:lpstr>OpenSymbol</vt:lpstr>
      <vt:lpstr>Data Pie Charts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edwinp</dc:creator>
  <cp:lastModifiedBy>edwinp</cp:lastModifiedBy>
  <cp:revision>8</cp:revision>
  <dcterms:created xsi:type="dcterms:W3CDTF">2025-02-21T22:10:36Z</dcterms:created>
  <dcterms:modified xsi:type="dcterms:W3CDTF">2025-02-21T22:10:36Z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