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67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29" y="7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45A4A0E-A9C3-423E-87AF-656E4F243507}" type="datetime1">
              <a:rPr lang="hr-HR" smtClean="0"/>
              <a:pPr algn="r" rtl="0"/>
              <a:t>13.7.2020.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hr-HR" smtClean="0"/>
              <a:pPr algn="r" rtl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6BB84CA-BD58-4C87-B784-804698C18333}" type="datetime1">
              <a:rPr lang="hr-HR" smtClean="0"/>
              <a:pPr/>
              <a:t>13.7.2020.</a:t>
            </a:fld>
            <a:endParaRPr lang="hr-HR" dirty="0"/>
          </a:p>
        </p:txBody>
      </p:sp>
      <p:sp>
        <p:nvSpPr>
          <p:cNvPr id="4" name="Rezervirano mjesto za sliku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dirty="0"/>
              <a:t>Uredite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hr-HR" smtClean="0"/>
              <a:pPr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966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sp>
        <p:nvSpPr>
          <p:cNvPr id="7" name="Pravokutni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hr-HR"/>
              <a:t>Kliknite da biste uredili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8B2213-F804-493C-9AA1-49A58C3AADCD}" type="datetime1">
              <a:rPr lang="hr-HR" smtClean="0"/>
              <a:pPr/>
              <a:t>13.7.2020.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CA13BB-1881-442D-99D6-3D9CE4E647DF}" type="datetime1">
              <a:rPr lang="hr-HR" smtClean="0"/>
              <a:pPr/>
              <a:t>13.7.2020.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97CA36-2507-405E-A01C-42AF73DC3F9B}" type="datetime1">
              <a:rPr lang="hr-HR" smtClean="0"/>
              <a:pPr/>
              <a:t>13.7.2020.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347850-91E4-4764-BEE0-037E0769534E}" type="datetime1">
              <a:rPr lang="hr-HR" smtClean="0"/>
              <a:pPr/>
              <a:t>13.7.2020.</a:t>
            </a:fld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E4E58-4AB0-402E-8A7D-F9D976C31C0F}" type="datetime1">
              <a:rPr lang="hr-HR" smtClean="0"/>
              <a:pPr/>
              <a:t>13.7.2020.</a:t>
            </a:fld>
            <a:endParaRPr lang="hr-HR" dirty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2C58B-B9C4-4BE4-BE5A-F025C25A0397}" type="datetime1">
              <a:rPr lang="hr-HR" smtClean="0"/>
              <a:pPr/>
              <a:t>13.7.2020.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AB2837-115B-4189-8B4C-031F9C22A324}" type="datetime1">
              <a:rPr lang="hr-HR" smtClean="0"/>
              <a:pPr/>
              <a:t>13.7.2020.</a:t>
            </a:fld>
            <a:endParaRPr lang="hr-HR" dirty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9A135-3CB0-400A-BA7A-01510BC52F39}" type="datetime1">
              <a:rPr lang="hr-HR" smtClean="0"/>
              <a:pPr/>
              <a:t>13.7.2020.</a:t>
            </a:fld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sz="1600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sliku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hr-HR"/>
              <a:t>Kliknite ikonu da biste dodali  sliku</a:t>
            </a:r>
            <a:endParaRPr lang="hr-HR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B07816-EB3D-4A1A-90C6-6015DC6E2BB0}" type="datetime1">
              <a:rPr lang="hr-HR" smtClean="0"/>
              <a:pPr/>
              <a:t>13.7.2020.</a:t>
            </a:fld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r-HR" dirty="0"/>
              <a:t>Uredite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dirty="0"/>
              <a:t>Uredite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656D2357-1C3E-49C7-B9A9-EA1D7B6FDE55}" type="datetime1">
              <a:rPr lang="hr-HR" smtClean="0"/>
              <a:pPr/>
              <a:t>13.7.2020.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Sustav</a:t>
            </a:r>
            <a:r>
              <a:rPr lang="en-GB" dirty="0"/>
              <a:t> za </a:t>
            </a:r>
            <a:r>
              <a:rPr lang="en-GB" dirty="0" err="1"/>
              <a:t>brojanje</a:t>
            </a:r>
            <a:r>
              <a:rPr lang="en-GB" dirty="0"/>
              <a:t> </a:t>
            </a:r>
            <a:r>
              <a:rPr lang="en-GB" dirty="0" err="1"/>
              <a:t>vozila</a:t>
            </a:r>
            <a:r>
              <a:rPr lang="en-GB" dirty="0"/>
              <a:t> </a:t>
            </a:r>
            <a:r>
              <a:rPr lang="en-GB" dirty="0" err="1"/>
              <a:t>pomoću</a:t>
            </a:r>
            <a:r>
              <a:rPr lang="en-GB" dirty="0"/>
              <a:t> </a:t>
            </a:r>
            <a:r>
              <a:rPr lang="en-GB" dirty="0" err="1"/>
              <a:t>ultrazvučnog</a:t>
            </a:r>
            <a:r>
              <a:rPr lang="en-GB" dirty="0"/>
              <a:t> </a:t>
            </a:r>
            <a:r>
              <a:rPr lang="en-GB" dirty="0" err="1"/>
              <a:t>senzora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Edi </a:t>
            </a:r>
            <a:r>
              <a:rPr lang="en-GB" dirty="0" err="1"/>
              <a:t>Pešut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D83394-2C20-4E3C-BBE9-994FDFA9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Problemi</a:t>
            </a:r>
            <a:r>
              <a:rPr lang="en-GB" dirty="0"/>
              <a:t> radio </a:t>
            </a:r>
            <a:r>
              <a:rPr lang="en-GB" dirty="0" err="1"/>
              <a:t>komunikacije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CF9E721-2878-4538-903C-1D558E54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844824"/>
            <a:ext cx="9144000" cy="4267200"/>
          </a:xfrm>
        </p:spPr>
        <p:txBody>
          <a:bodyPr/>
          <a:lstStyle/>
          <a:p>
            <a:r>
              <a:rPr lang="en-GB" dirty="0" err="1"/>
              <a:t>Velik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neuspjelih</a:t>
            </a:r>
            <a:r>
              <a:rPr lang="en-GB" dirty="0"/>
              <a:t> </a:t>
            </a:r>
            <a:r>
              <a:rPr lang="en-GB" dirty="0" err="1"/>
              <a:t>pokušaja</a:t>
            </a:r>
            <a:r>
              <a:rPr lang="en-GB" dirty="0"/>
              <a:t> </a:t>
            </a:r>
            <a:r>
              <a:rPr lang="en-GB" dirty="0" err="1"/>
              <a:t>slanja</a:t>
            </a:r>
            <a:endParaRPr lang="en-GB" dirty="0"/>
          </a:p>
          <a:p>
            <a:r>
              <a:rPr lang="en-GB" dirty="0" err="1"/>
              <a:t>Utječe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brzinu</a:t>
            </a:r>
            <a:r>
              <a:rPr lang="en-GB" dirty="0"/>
              <a:t> </a:t>
            </a:r>
            <a:r>
              <a:rPr lang="en-GB" dirty="0" err="1"/>
              <a:t>rada</a:t>
            </a:r>
            <a:r>
              <a:rPr lang="en-GB" dirty="0"/>
              <a:t> </a:t>
            </a:r>
            <a:r>
              <a:rPr lang="en-GB" dirty="0" err="1"/>
              <a:t>senzorskog</a:t>
            </a:r>
            <a:r>
              <a:rPr lang="en-GB" dirty="0"/>
              <a:t> </a:t>
            </a:r>
            <a:r>
              <a:rPr lang="en-GB" dirty="0" err="1"/>
              <a:t>uređaja</a:t>
            </a:r>
            <a:endParaRPr lang="en-GB" dirty="0"/>
          </a:p>
          <a:p>
            <a:r>
              <a:rPr lang="en-GB" dirty="0"/>
              <a:t>Test </a:t>
            </a:r>
            <a:r>
              <a:rPr lang="en-GB" dirty="0" err="1"/>
              <a:t>ra</a:t>
            </a:r>
            <a:r>
              <a:rPr lang="hr-HR" dirty="0"/>
              <a:t>đ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5m </a:t>
            </a:r>
            <a:r>
              <a:rPr lang="en-GB" dirty="0" err="1"/>
              <a:t>udaljenosti</a:t>
            </a:r>
            <a:r>
              <a:rPr lang="en-GB" dirty="0"/>
              <a:t> </a:t>
            </a:r>
            <a:r>
              <a:rPr lang="hr-HR" dirty="0"/>
              <a:t>između </a:t>
            </a:r>
            <a:r>
              <a:rPr lang="en-GB" dirty="0" err="1"/>
              <a:t>prijamnika</a:t>
            </a:r>
            <a:r>
              <a:rPr lang="en-GB" dirty="0"/>
              <a:t> I </a:t>
            </a:r>
            <a:r>
              <a:rPr lang="en-GB" dirty="0" err="1"/>
              <a:t>odašilja</a:t>
            </a:r>
            <a:r>
              <a:rPr lang="hr-HR" dirty="0"/>
              <a:t>ča</a:t>
            </a:r>
          </a:p>
        </p:txBody>
      </p:sp>
      <p:graphicFrame>
        <p:nvGraphicFramePr>
          <p:cNvPr id="9" name="Tablica 8">
            <a:extLst>
              <a:ext uri="{FF2B5EF4-FFF2-40B4-BE49-F238E27FC236}">
                <a16:creationId xmlns:a16="http://schemas.microsoft.com/office/drawing/2014/main" id="{E911AB0E-8A68-4479-A493-DF4480AEE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94315"/>
              </p:ext>
            </p:extLst>
          </p:nvPr>
        </p:nvGraphicFramePr>
        <p:xfrm>
          <a:off x="1524000" y="3429000"/>
          <a:ext cx="8963471" cy="976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7492">
                  <a:extLst>
                    <a:ext uri="{9D8B030D-6E8A-4147-A177-3AD203B41FA5}">
                      <a16:colId xmlns:a16="http://schemas.microsoft.com/office/drawing/2014/main" val="786901788"/>
                    </a:ext>
                  </a:extLst>
                </a:gridCol>
                <a:gridCol w="2987492">
                  <a:extLst>
                    <a:ext uri="{9D8B030D-6E8A-4147-A177-3AD203B41FA5}">
                      <a16:colId xmlns:a16="http://schemas.microsoft.com/office/drawing/2014/main" val="1329139920"/>
                    </a:ext>
                  </a:extLst>
                </a:gridCol>
                <a:gridCol w="2988487">
                  <a:extLst>
                    <a:ext uri="{9D8B030D-6E8A-4147-A177-3AD203B41FA5}">
                      <a16:colId xmlns:a16="http://schemas.microsoft.com/office/drawing/2014/main" val="424396737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Broj promjena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Ukupno pokušaja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Prosječni broj pokušaja slanja po jednoj promjeni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259149"/>
                  </a:ext>
                </a:extLst>
              </a:tr>
              <a:tr h="47255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159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1.59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945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78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54A385-E32A-4C5B-9A73-0939F90C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5182D5C-8A86-46A3-8959-3A605D4B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Pogodan za prometnice sa manjim brzinama</a:t>
            </a:r>
          </a:p>
          <a:p>
            <a:r>
              <a:rPr lang="hr-HR" dirty="0"/>
              <a:t>Radio komunikacija možda i nije najbolji izbor</a:t>
            </a:r>
          </a:p>
          <a:p>
            <a:r>
              <a:rPr lang="hr-HR" dirty="0"/>
              <a:t>Niska cijena, kompaktnost, jednostavnost …</a:t>
            </a:r>
          </a:p>
        </p:txBody>
      </p:sp>
    </p:spTree>
    <p:extLst>
      <p:ext uri="{BB962C8B-B14F-4D97-AF65-F5344CB8AC3E}">
        <p14:creationId xmlns:p14="http://schemas.microsoft.com/office/powerpoint/2010/main" val="423891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A6DA95-B81C-4018-A441-5C24460D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HVALA NA PAŽNJI!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9A3BCB4-AE42-4787-BBF6-93598D0C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4968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UVOD</a:t>
            </a:r>
            <a:endParaRPr lang="hr-HR" dirty="0"/>
          </a:p>
        </p:txBody>
      </p:sp>
      <p:sp>
        <p:nvSpPr>
          <p:cNvPr id="14" name="Rezervirano mjesto za sadržaj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 err="1"/>
              <a:t>Promet</a:t>
            </a:r>
            <a:r>
              <a:rPr lang="en-GB" dirty="0"/>
              <a:t> i </a:t>
            </a:r>
            <a:r>
              <a:rPr lang="en-GB" dirty="0" err="1"/>
              <a:t>prometna</a:t>
            </a:r>
            <a:r>
              <a:rPr lang="en-GB" dirty="0"/>
              <a:t> </a:t>
            </a:r>
            <a:r>
              <a:rPr lang="en-GB" dirty="0" err="1"/>
              <a:t>mreža</a:t>
            </a:r>
            <a:r>
              <a:rPr lang="en-GB" dirty="0"/>
              <a:t> – </a:t>
            </a:r>
            <a:r>
              <a:rPr lang="en-GB" dirty="0" err="1"/>
              <a:t>neophodna</a:t>
            </a:r>
            <a:r>
              <a:rPr lang="en-GB" dirty="0"/>
              <a:t> </a:t>
            </a:r>
            <a:r>
              <a:rPr lang="en-GB" dirty="0" err="1"/>
              <a:t>značajka</a:t>
            </a:r>
            <a:r>
              <a:rPr lang="en-GB" dirty="0"/>
              <a:t> </a:t>
            </a:r>
            <a:r>
              <a:rPr lang="en-GB" dirty="0" err="1"/>
              <a:t>moderne</a:t>
            </a:r>
            <a:r>
              <a:rPr lang="en-GB" dirty="0"/>
              <a:t> </a:t>
            </a:r>
            <a:r>
              <a:rPr lang="en-GB" dirty="0" err="1"/>
              <a:t>civilizacije</a:t>
            </a:r>
            <a:endParaRPr lang="hr-HR" dirty="0"/>
          </a:p>
          <a:p>
            <a:pPr rtl="0"/>
            <a:r>
              <a:rPr lang="en-GB" dirty="0" err="1"/>
              <a:t>Unaprjeđenje</a:t>
            </a:r>
            <a:r>
              <a:rPr lang="en-GB" dirty="0"/>
              <a:t> </a:t>
            </a:r>
            <a:r>
              <a:rPr lang="en-GB" dirty="0" err="1"/>
              <a:t>prometne</a:t>
            </a:r>
            <a:r>
              <a:rPr lang="en-GB" dirty="0"/>
              <a:t> </a:t>
            </a:r>
            <a:r>
              <a:rPr lang="en-GB" dirty="0" err="1"/>
              <a:t>infrastrukture</a:t>
            </a:r>
            <a:r>
              <a:rPr lang="en-GB" dirty="0"/>
              <a:t> </a:t>
            </a:r>
            <a:r>
              <a:rPr lang="en-GB" dirty="0" err="1"/>
              <a:t>ovisi</a:t>
            </a:r>
            <a:r>
              <a:rPr lang="en-GB" dirty="0"/>
              <a:t> o </a:t>
            </a:r>
            <a:r>
              <a:rPr lang="en-GB" dirty="0" err="1"/>
              <a:t>stanju</a:t>
            </a:r>
            <a:r>
              <a:rPr lang="en-GB" dirty="0"/>
              <a:t> </a:t>
            </a:r>
            <a:r>
              <a:rPr lang="en-GB" dirty="0" err="1"/>
              <a:t>prometa</a:t>
            </a:r>
            <a:endParaRPr lang="en-GB" dirty="0"/>
          </a:p>
          <a:p>
            <a:pPr rtl="0"/>
            <a:r>
              <a:rPr lang="en-GB" dirty="0" err="1"/>
              <a:t>Brojanje</a:t>
            </a:r>
            <a:r>
              <a:rPr lang="en-GB" dirty="0"/>
              <a:t> </a:t>
            </a:r>
            <a:r>
              <a:rPr lang="en-GB" dirty="0" err="1"/>
              <a:t>vozila</a:t>
            </a:r>
            <a:endParaRPr lang="en-GB" dirty="0"/>
          </a:p>
          <a:p>
            <a:pPr rtl="0"/>
            <a:r>
              <a:rPr lang="en-GB" dirty="0" err="1"/>
              <a:t>Ručno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automatsko</a:t>
            </a:r>
            <a:r>
              <a:rPr lang="en-GB" dirty="0"/>
              <a:t> </a:t>
            </a:r>
            <a:r>
              <a:rPr lang="en-GB" dirty="0" err="1"/>
              <a:t>brojanje</a:t>
            </a:r>
            <a:endParaRPr lang="hr-HR" dirty="0"/>
          </a:p>
          <a:p>
            <a:pPr rtl="0"/>
            <a:r>
              <a:rPr lang="en-GB" dirty="0" err="1"/>
              <a:t>Koristimo</a:t>
            </a:r>
            <a:r>
              <a:rPr lang="en-GB" dirty="0"/>
              <a:t> </a:t>
            </a:r>
            <a:r>
              <a:rPr lang="en-GB" dirty="0" err="1"/>
              <a:t>ultrazvučni</a:t>
            </a:r>
            <a:r>
              <a:rPr lang="en-GB" dirty="0"/>
              <a:t> </a:t>
            </a:r>
            <a:r>
              <a:rPr lang="en-GB" dirty="0" err="1"/>
              <a:t>senzor</a:t>
            </a:r>
            <a:r>
              <a:rPr lang="en-GB" dirty="0"/>
              <a:t> HC-SR04 I Arduino Uno</a:t>
            </a:r>
          </a:p>
          <a:p>
            <a:pPr rtl="0"/>
            <a:r>
              <a:rPr lang="en-GB" dirty="0"/>
              <a:t>Radio </a:t>
            </a:r>
            <a:r>
              <a:rPr lang="en-GB" dirty="0" err="1"/>
              <a:t>komunikacija</a:t>
            </a:r>
            <a:r>
              <a:rPr lang="en-GB" dirty="0"/>
              <a:t>, nRF24L01+ radio </a:t>
            </a:r>
            <a:r>
              <a:rPr lang="en-GB" dirty="0" err="1"/>
              <a:t>modul</a:t>
            </a:r>
            <a:endParaRPr lang="en-GB" dirty="0"/>
          </a:p>
          <a:p>
            <a:pPr rtl="0"/>
            <a:r>
              <a:rPr lang="en-GB" dirty="0"/>
              <a:t>MQTT broker</a:t>
            </a:r>
          </a:p>
          <a:p>
            <a:pPr rtl="0"/>
            <a:r>
              <a:rPr lang="en-GB" dirty="0"/>
              <a:t>Docker </a:t>
            </a:r>
            <a:r>
              <a:rPr lang="en-GB" dirty="0" err="1"/>
              <a:t>servisi</a:t>
            </a:r>
            <a:r>
              <a:rPr lang="en-GB" dirty="0"/>
              <a:t> : </a:t>
            </a:r>
            <a:r>
              <a:rPr lang="en-GB" dirty="0" err="1"/>
              <a:t>NodeRED</a:t>
            </a:r>
            <a:r>
              <a:rPr lang="en-GB" dirty="0"/>
              <a:t>, </a:t>
            </a:r>
            <a:r>
              <a:rPr lang="en-GB" dirty="0" err="1"/>
              <a:t>InfluxDB</a:t>
            </a:r>
            <a:r>
              <a:rPr lang="en-GB" dirty="0"/>
              <a:t>, Grafana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Blok </a:t>
            </a:r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sustava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139973C-EAA3-4248-B5AE-3D400D1F9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72816"/>
            <a:ext cx="810039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err="1"/>
              <a:t>Kod</a:t>
            </a:r>
            <a:r>
              <a:rPr lang="en-GB" dirty="0"/>
              <a:t> za </a:t>
            </a:r>
            <a:r>
              <a:rPr lang="en-GB" dirty="0" err="1"/>
              <a:t>odašiljač</a:t>
            </a:r>
            <a:endParaRPr lang="hr-HR" dirty="0"/>
          </a:p>
        </p:txBody>
      </p:sp>
      <p:pic>
        <p:nvPicPr>
          <p:cNvPr id="17" name="Rezervirano mjesto sadržaja 16">
            <a:extLst>
              <a:ext uri="{FF2B5EF4-FFF2-40B4-BE49-F238E27FC236}">
                <a16:creationId xmlns:a16="http://schemas.microsoft.com/office/drawing/2014/main" id="{510E72D5-E9D7-48C4-8A66-E4E1A02300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0" y="1610504"/>
            <a:ext cx="4197416" cy="4987029"/>
          </a:xfrm>
          <a:prstGeom prst="rect">
            <a:avLst/>
          </a:prstGeom>
        </p:spPr>
      </p:pic>
      <p:pic>
        <p:nvPicPr>
          <p:cNvPr id="20" name="Slika 19">
            <a:extLst>
              <a:ext uri="{FF2B5EF4-FFF2-40B4-BE49-F238E27FC236}">
                <a16:creationId xmlns:a16="http://schemas.microsoft.com/office/drawing/2014/main" id="{53907D1B-7355-4900-9E11-0634C7728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0"/>
            <a:ext cx="4016088" cy="49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err="1"/>
              <a:t>Kod</a:t>
            </a:r>
            <a:r>
              <a:rPr lang="en-GB" dirty="0"/>
              <a:t> za </a:t>
            </a:r>
            <a:r>
              <a:rPr lang="en-GB" dirty="0" err="1"/>
              <a:t>prijamnik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880FDB9-6463-43E8-8F3F-5A3392899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250" y="1602119"/>
            <a:ext cx="3633654" cy="5260869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7AAA3C3B-F91C-4D83-A147-1BE9BE14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613585"/>
            <a:ext cx="402370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Python </a:t>
            </a:r>
            <a:r>
              <a:rPr lang="en-GB" dirty="0" err="1"/>
              <a:t>skripta</a:t>
            </a:r>
            <a:endParaRPr lang="hr-HR" dirty="0"/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CAEEF7AE-B123-449F-A286-B0FDF305BF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191" y="1828801"/>
            <a:ext cx="4896108" cy="4187338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B762DE6B-C324-4283-B21E-C83AFA04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3" y="1855480"/>
            <a:ext cx="5331671" cy="41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MQTT broker</a:t>
            </a:r>
            <a:endParaRPr lang="hr-HR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BA3B9F6E-78A5-4172-8DE9-3C13D89A1A18}"/>
              </a:ext>
            </a:extLst>
          </p:cNvPr>
          <p:cNvSpPr txBox="1"/>
          <p:nvPr/>
        </p:nvSpPr>
        <p:spPr>
          <a:xfrm>
            <a:off x="623392" y="1844824"/>
            <a:ext cx="10225136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M2M/IOT </a:t>
            </a:r>
            <a:r>
              <a:rPr lang="en-GB" sz="2000" dirty="0" err="1"/>
              <a:t>komunikacijski</a:t>
            </a:r>
            <a:r>
              <a:rPr lang="en-GB" sz="2000" dirty="0"/>
              <a:t> </a:t>
            </a:r>
            <a:r>
              <a:rPr lang="en-GB" sz="2000" dirty="0" err="1"/>
              <a:t>protokol</a:t>
            </a:r>
            <a:endParaRPr lang="en-GB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Publish/subscribe </a:t>
            </a:r>
            <a:r>
              <a:rPr lang="en-GB" sz="2000" dirty="0" err="1"/>
              <a:t>princip</a:t>
            </a:r>
            <a:endParaRPr lang="en-GB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 err="1"/>
              <a:t>Minimalno</a:t>
            </a:r>
            <a:r>
              <a:rPr lang="en-GB" sz="2000" dirty="0"/>
              <a:t> </a:t>
            </a:r>
            <a:r>
              <a:rPr lang="en-GB" sz="2000" dirty="0" err="1"/>
              <a:t>opterećenje</a:t>
            </a:r>
            <a:r>
              <a:rPr lang="en-GB" sz="2000" dirty="0"/>
              <a:t> </a:t>
            </a:r>
            <a:r>
              <a:rPr lang="en-GB" sz="2000" dirty="0" err="1"/>
              <a:t>mreže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umanjeni</a:t>
            </a:r>
            <a:r>
              <a:rPr lang="en-GB" sz="2000" dirty="0"/>
              <a:t> </a:t>
            </a:r>
            <a:r>
              <a:rPr lang="en-GB" sz="2000" dirty="0" err="1"/>
              <a:t>zahtjevi</a:t>
            </a:r>
            <a:r>
              <a:rPr lang="en-GB" sz="2000" dirty="0"/>
              <a:t> </a:t>
            </a:r>
            <a:r>
              <a:rPr lang="en-GB" sz="2000" dirty="0" err="1"/>
              <a:t>resursa</a:t>
            </a:r>
            <a:r>
              <a:rPr lang="en-GB" sz="2000" dirty="0"/>
              <a:t> </a:t>
            </a:r>
            <a:r>
              <a:rPr lang="en-GB" sz="2000" dirty="0" err="1"/>
              <a:t>uređaja</a:t>
            </a:r>
            <a:endParaRPr lang="en-GB" sz="200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92A40A11-1A48-4E51-B3EE-F68842A62D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9896" y="1313703"/>
            <a:ext cx="5688632" cy="347515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ABDF41-37BB-4D63-A861-7EE58E72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aplikacija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ostali</a:t>
            </a:r>
            <a:r>
              <a:rPr lang="en-GB" dirty="0"/>
              <a:t> </a:t>
            </a:r>
            <a:r>
              <a:rPr lang="en-GB" dirty="0" err="1"/>
              <a:t>servisi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9580FD-D637-48C3-8B98-17BBAFE3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Pakiranje</a:t>
            </a:r>
            <a:r>
              <a:rPr lang="en-GB" dirty="0"/>
              <a:t>” </a:t>
            </a:r>
            <a:r>
              <a:rPr lang="en-GB" dirty="0" err="1"/>
              <a:t>cjelokupnog</a:t>
            </a:r>
            <a:r>
              <a:rPr lang="en-GB" dirty="0"/>
              <a:t> </a:t>
            </a:r>
            <a:r>
              <a:rPr lang="en-GB" dirty="0" err="1"/>
              <a:t>koda</a:t>
            </a:r>
            <a:r>
              <a:rPr lang="en-GB" dirty="0"/>
              <a:t> u Docker </a:t>
            </a:r>
            <a:r>
              <a:rPr lang="en-GB" dirty="0" err="1"/>
              <a:t>kontejner</a:t>
            </a:r>
            <a:endParaRPr lang="en-GB" dirty="0"/>
          </a:p>
          <a:p>
            <a:r>
              <a:rPr lang="en-GB" dirty="0"/>
              <a:t>Node RED </a:t>
            </a:r>
            <a:r>
              <a:rPr lang="en-GB" dirty="0" err="1"/>
              <a:t>servis</a:t>
            </a:r>
            <a:endParaRPr lang="en-GB" dirty="0"/>
          </a:p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AC6FA47B-0223-483F-9ED7-D987BE8391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59696" y="2708920"/>
            <a:ext cx="5544616" cy="338708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1416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954BE0-24CD-44E6-AC6B-11B54D19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Grafana</a:t>
            </a:r>
          </a:p>
          <a:p>
            <a:pPr lvl="1"/>
            <a:r>
              <a:rPr lang="en-GB" dirty="0" err="1"/>
              <a:t>Vizualizacijsko</a:t>
            </a:r>
            <a:r>
              <a:rPr lang="en-GB" dirty="0"/>
              <a:t> </a:t>
            </a:r>
            <a:r>
              <a:rPr lang="en-GB" dirty="0" err="1"/>
              <a:t>korisničko</a:t>
            </a:r>
            <a:r>
              <a:rPr lang="en-GB" dirty="0"/>
              <a:t> </a:t>
            </a:r>
            <a:r>
              <a:rPr lang="en-GB" dirty="0" err="1"/>
              <a:t>sučelje</a:t>
            </a:r>
            <a:r>
              <a:rPr lang="en-GB" dirty="0"/>
              <a:t> za </a:t>
            </a:r>
            <a:r>
              <a:rPr lang="en-GB" dirty="0" err="1"/>
              <a:t>InfluxDB</a:t>
            </a:r>
            <a:endParaRPr lang="en-GB" dirty="0"/>
          </a:p>
          <a:p>
            <a:pPr marL="365760" lvl="1" indent="0">
              <a:buNone/>
            </a:pPr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A3A71D4-8848-48F0-AD64-2A1488263C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8884" y="1556792"/>
            <a:ext cx="8793500" cy="453920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758066602"/>
      </p:ext>
    </p:extLst>
  </p:cSld>
  <p:clrMapOvr>
    <a:masterClrMapping/>
  </p:clrMapOvr>
</p:sld>
</file>

<file path=ppt/theme/theme1.xml><?xml version="1.0" encoding="utf-8"?>
<a:theme xmlns:a="http://schemas.openxmlformats.org/drawingml/2006/main" name="Tehnologija i računalo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58_TF02901026" id="{07F7C3CD-3C4C-4527-B5BA-4DDD464E6265}" vid="{2B09C42C-4E20-4714-A553-2087E59A1C40}"/>
    </a:ext>
  </a:extLst>
</a:theme>
</file>

<file path=ppt/theme/theme2.xml><?xml version="1.0" encoding="utf-8"?>
<a:theme xmlns:a="http://schemas.openxmlformats.org/drawingml/2006/main" name="Tema sustava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85</TotalTime>
  <Words>174</Words>
  <Application>Microsoft Office PowerPoint</Application>
  <PresentationFormat>Široki zaslon</PresentationFormat>
  <Paragraphs>43</Paragraphs>
  <Slides>12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7" baseType="lpstr">
      <vt:lpstr>Arial</vt:lpstr>
      <vt:lpstr>Candara</vt:lpstr>
      <vt:lpstr>Consolas</vt:lpstr>
      <vt:lpstr>Times New Roman</vt:lpstr>
      <vt:lpstr>Tehnologija i računalo 16 x 9</vt:lpstr>
      <vt:lpstr>Sustav za brojanje vozila pomoću ultrazvučnog senzora</vt:lpstr>
      <vt:lpstr>UVOD</vt:lpstr>
      <vt:lpstr>Blok Dijagram sustava</vt:lpstr>
      <vt:lpstr>Kod za odašiljač</vt:lpstr>
      <vt:lpstr>Kod za prijamnik</vt:lpstr>
      <vt:lpstr>Python skripta</vt:lpstr>
      <vt:lpstr>MQTT broker</vt:lpstr>
      <vt:lpstr>Docker aplikacija i ostali servisi</vt:lpstr>
      <vt:lpstr>PowerPoint prezentacija</vt:lpstr>
      <vt:lpstr>Problemi radio komunikacije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za brojanje vozila pomoću ultrazvučnog senzora</dc:title>
  <dc:creator>Edi Pesut</dc:creator>
  <cp:lastModifiedBy>Edi Pesut</cp:lastModifiedBy>
  <cp:revision>8</cp:revision>
  <dcterms:created xsi:type="dcterms:W3CDTF">2020-07-13T20:26:05Z</dcterms:created>
  <dcterms:modified xsi:type="dcterms:W3CDTF">2020-07-13T21:51:22Z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