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35"/>
  </p:notesMasterIdLst>
  <p:sldIdLst>
    <p:sldId id="256" r:id="rId2"/>
    <p:sldId id="335" r:id="rId3"/>
    <p:sldId id="295" r:id="rId4"/>
    <p:sldId id="296" r:id="rId5"/>
    <p:sldId id="297" r:id="rId6"/>
    <p:sldId id="305" r:id="rId7"/>
    <p:sldId id="303" r:id="rId8"/>
    <p:sldId id="304" r:id="rId9"/>
    <p:sldId id="299" r:id="rId10"/>
    <p:sldId id="300" r:id="rId11"/>
    <p:sldId id="301" r:id="rId12"/>
    <p:sldId id="336" r:id="rId13"/>
    <p:sldId id="339" r:id="rId14"/>
    <p:sldId id="325" r:id="rId15"/>
    <p:sldId id="340" r:id="rId16"/>
    <p:sldId id="307" r:id="rId17"/>
    <p:sldId id="326" r:id="rId18"/>
    <p:sldId id="327" r:id="rId19"/>
    <p:sldId id="328" r:id="rId20"/>
    <p:sldId id="329" r:id="rId21"/>
    <p:sldId id="330" r:id="rId22"/>
    <p:sldId id="332" r:id="rId23"/>
    <p:sldId id="331" r:id="rId24"/>
    <p:sldId id="309" r:id="rId25"/>
    <p:sldId id="310" r:id="rId26"/>
    <p:sldId id="333" r:id="rId27"/>
    <p:sldId id="334" r:id="rId28"/>
    <p:sldId id="314" r:id="rId29"/>
    <p:sldId id="315" r:id="rId30"/>
    <p:sldId id="316" r:id="rId31"/>
    <p:sldId id="337" r:id="rId32"/>
    <p:sldId id="338" r:id="rId33"/>
    <p:sldId id="29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62A7A0-8766-4A05-B1EA-7DC3DDD9487F}"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B799A8F2-8462-4217-9171-03C1B8E0E94A}">
      <dgm:prSet/>
      <dgm:spPr/>
      <dgm:t>
        <a:bodyPr/>
        <a:lstStyle/>
        <a:p>
          <a:r>
            <a:rPr lang="es-MX"/>
            <a:t>Horarios</a:t>
          </a:r>
          <a:endParaRPr lang="en-US"/>
        </a:p>
      </dgm:t>
    </dgm:pt>
    <dgm:pt modelId="{9F870224-E3B0-42AC-BDCC-4639828F4AAD}" type="parTrans" cxnId="{4067CF21-5E68-4A77-A246-36D3E5352DEA}">
      <dgm:prSet/>
      <dgm:spPr/>
      <dgm:t>
        <a:bodyPr/>
        <a:lstStyle/>
        <a:p>
          <a:endParaRPr lang="en-US"/>
        </a:p>
      </dgm:t>
    </dgm:pt>
    <dgm:pt modelId="{A7B05A36-6DF1-417A-B6C7-249FFEFB3BD3}" type="sibTrans" cxnId="{4067CF21-5E68-4A77-A246-36D3E5352DEA}">
      <dgm:prSet/>
      <dgm:spPr/>
      <dgm:t>
        <a:bodyPr/>
        <a:lstStyle/>
        <a:p>
          <a:endParaRPr lang="en-US"/>
        </a:p>
      </dgm:t>
    </dgm:pt>
    <dgm:pt modelId="{893E38B6-C57A-4DD1-98BF-CFB0E47D2242}">
      <dgm:prSet/>
      <dgm:spPr/>
      <dgm:t>
        <a:bodyPr/>
        <a:lstStyle/>
        <a:p>
          <a:r>
            <a:rPr lang="es-MX"/>
            <a:t>Clase: martes y jueves 16:00 a 17:30</a:t>
          </a:r>
          <a:endParaRPr lang="en-US"/>
        </a:p>
      </dgm:t>
    </dgm:pt>
    <dgm:pt modelId="{0D82B6CD-2166-4151-A03C-2AF4ECB262C3}" type="parTrans" cxnId="{ABDE256F-98DB-43C7-A31B-7E7383009FBD}">
      <dgm:prSet/>
      <dgm:spPr/>
      <dgm:t>
        <a:bodyPr/>
        <a:lstStyle/>
        <a:p>
          <a:endParaRPr lang="en-US"/>
        </a:p>
      </dgm:t>
    </dgm:pt>
    <dgm:pt modelId="{9172CA71-C25C-4831-9133-28F6EAB63CE8}" type="sibTrans" cxnId="{ABDE256F-98DB-43C7-A31B-7E7383009FBD}">
      <dgm:prSet/>
      <dgm:spPr/>
      <dgm:t>
        <a:bodyPr/>
        <a:lstStyle/>
        <a:p>
          <a:endParaRPr lang="en-US"/>
        </a:p>
      </dgm:t>
    </dgm:pt>
    <dgm:pt modelId="{3187880E-7A3D-4B5C-B772-89AD79F565D6}">
      <dgm:prSet/>
      <dgm:spPr/>
      <dgm:t>
        <a:bodyPr/>
        <a:lstStyle/>
        <a:p>
          <a:r>
            <a:rPr lang="es-MX"/>
            <a:t>Classroom: ne4cx45</a:t>
          </a:r>
          <a:endParaRPr lang="en-US"/>
        </a:p>
      </dgm:t>
    </dgm:pt>
    <dgm:pt modelId="{89FBB447-229C-43B8-B973-81A0B883DFD1}" type="parTrans" cxnId="{A1350DDF-683B-4F1B-AF71-799B4B3C2897}">
      <dgm:prSet/>
      <dgm:spPr/>
      <dgm:t>
        <a:bodyPr/>
        <a:lstStyle/>
        <a:p>
          <a:endParaRPr lang="en-US"/>
        </a:p>
      </dgm:t>
    </dgm:pt>
    <dgm:pt modelId="{B980CBFF-B1BA-46E1-97A6-E34E3A4AE716}" type="sibTrans" cxnId="{A1350DDF-683B-4F1B-AF71-799B4B3C2897}">
      <dgm:prSet/>
      <dgm:spPr/>
      <dgm:t>
        <a:bodyPr/>
        <a:lstStyle/>
        <a:p>
          <a:endParaRPr lang="en-US"/>
        </a:p>
      </dgm:t>
    </dgm:pt>
    <dgm:pt modelId="{8918CCB8-71D6-456B-B512-0CF2DFE21B77}">
      <dgm:prSet/>
      <dgm:spPr/>
      <dgm:t>
        <a:bodyPr/>
        <a:lstStyle/>
        <a:p>
          <a:r>
            <a:rPr lang="es-MX"/>
            <a:t>Datos útiles</a:t>
          </a:r>
          <a:endParaRPr lang="en-US"/>
        </a:p>
      </dgm:t>
    </dgm:pt>
    <dgm:pt modelId="{A7CAEF63-CDE4-4117-A81A-B73F3E7B5DE3}" type="parTrans" cxnId="{67951D7E-8248-48FD-B46B-F06D6482A777}">
      <dgm:prSet/>
      <dgm:spPr/>
      <dgm:t>
        <a:bodyPr/>
        <a:lstStyle/>
        <a:p>
          <a:endParaRPr lang="en-US"/>
        </a:p>
      </dgm:t>
    </dgm:pt>
    <dgm:pt modelId="{22FB7CBF-81D1-43C1-8738-3391E797950D}" type="sibTrans" cxnId="{67951D7E-8248-48FD-B46B-F06D6482A777}">
      <dgm:prSet/>
      <dgm:spPr/>
      <dgm:t>
        <a:bodyPr/>
        <a:lstStyle/>
        <a:p>
          <a:endParaRPr lang="en-US"/>
        </a:p>
      </dgm:t>
    </dgm:pt>
    <dgm:pt modelId="{56ADC37A-9A3C-4CE0-9087-37385D2CC068}">
      <dgm:prSet/>
      <dgm:spPr/>
      <dgm:t>
        <a:bodyPr/>
        <a:lstStyle/>
        <a:p>
          <a:r>
            <a:rPr lang="es-MX"/>
            <a:t>16 semanas</a:t>
          </a:r>
          <a:endParaRPr lang="en-US"/>
        </a:p>
      </dgm:t>
    </dgm:pt>
    <dgm:pt modelId="{40E19B69-8D72-46F5-AFEB-A84E91C5055E}" type="parTrans" cxnId="{06CC714E-9461-4539-8C38-D8116BF4688D}">
      <dgm:prSet/>
      <dgm:spPr/>
      <dgm:t>
        <a:bodyPr/>
        <a:lstStyle/>
        <a:p>
          <a:endParaRPr lang="en-US"/>
        </a:p>
      </dgm:t>
    </dgm:pt>
    <dgm:pt modelId="{A97E7896-5BCD-4760-A5CC-A0A0F2EB5080}" type="sibTrans" cxnId="{06CC714E-9461-4539-8C38-D8116BF4688D}">
      <dgm:prSet/>
      <dgm:spPr/>
      <dgm:t>
        <a:bodyPr/>
        <a:lstStyle/>
        <a:p>
          <a:endParaRPr lang="en-US"/>
        </a:p>
      </dgm:t>
    </dgm:pt>
    <dgm:pt modelId="{0DC43E54-CC57-4174-8B3F-7E962DFEFB4B}">
      <dgm:prSet/>
      <dgm:spPr/>
      <dgm:t>
        <a:bodyPr/>
        <a:lstStyle/>
        <a:p>
          <a:r>
            <a:rPr lang="es-MX"/>
            <a:t>30 sesiones</a:t>
          </a:r>
          <a:endParaRPr lang="en-US"/>
        </a:p>
      </dgm:t>
    </dgm:pt>
    <dgm:pt modelId="{D1CCA875-C3BE-4713-A4D2-A17536DF40F4}" type="parTrans" cxnId="{74A17D60-E755-4013-AF5F-B54CCCF63E07}">
      <dgm:prSet/>
      <dgm:spPr/>
      <dgm:t>
        <a:bodyPr/>
        <a:lstStyle/>
        <a:p>
          <a:endParaRPr lang="en-US"/>
        </a:p>
      </dgm:t>
    </dgm:pt>
    <dgm:pt modelId="{865B24CA-4F60-41CF-B388-FB380CD42844}" type="sibTrans" cxnId="{74A17D60-E755-4013-AF5F-B54CCCF63E07}">
      <dgm:prSet/>
      <dgm:spPr/>
      <dgm:t>
        <a:bodyPr/>
        <a:lstStyle/>
        <a:p>
          <a:endParaRPr lang="en-US"/>
        </a:p>
      </dgm:t>
    </dgm:pt>
    <dgm:pt modelId="{62860D2C-8809-4E84-9A89-D1E1450DCDC0}">
      <dgm:prSet/>
      <dgm:spPr/>
      <dgm:t>
        <a:bodyPr/>
        <a:lstStyle/>
        <a:p>
          <a:r>
            <a:rPr lang="es-MX"/>
            <a:t>Días inhábiles: 16 septiembre, 02 noviembre</a:t>
          </a:r>
          <a:endParaRPr lang="en-US"/>
        </a:p>
      </dgm:t>
    </dgm:pt>
    <dgm:pt modelId="{93E8E880-7D5F-4A99-89EB-55C71849119B}" type="parTrans" cxnId="{E50B0D92-683A-4194-AB06-D38349239952}">
      <dgm:prSet/>
      <dgm:spPr/>
      <dgm:t>
        <a:bodyPr/>
        <a:lstStyle/>
        <a:p>
          <a:endParaRPr lang="en-US"/>
        </a:p>
      </dgm:t>
    </dgm:pt>
    <dgm:pt modelId="{538EAA04-475F-4BC0-8C7D-7738323203AE}" type="sibTrans" cxnId="{E50B0D92-683A-4194-AB06-D38349239952}">
      <dgm:prSet/>
      <dgm:spPr/>
      <dgm:t>
        <a:bodyPr/>
        <a:lstStyle/>
        <a:p>
          <a:endParaRPr lang="en-US"/>
        </a:p>
      </dgm:t>
    </dgm:pt>
    <dgm:pt modelId="{0534A6E3-7EA2-4906-83E3-8BDDE4808313}">
      <dgm:prSet/>
      <dgm:spPr/>
      <dgm:t>
        <a:bodyPr/>
        <a:lstStyle/>
        <a:p>
          <a:r>
            <a:rPr lang="es-MX"/>
            <a:t>Contacto </a:t>
          </a:r>
          <a:endParaRPr lang="en-US"/>
        </a:p>
      </dgm:t>
    </dgm:pt>
    <dgm:pt modelId="{6907D2BB-B64A-434A-B066-B582A26C384F}" type="parTrans" cxnId="{98BFB36D-9879-48ED-8058-DADEAD650B4F}">
      <dgm:prSet/>
      <dgm:spPr/>
      <dgm:t>
        <a:bodyPr/>
        <a:lstStyle/>
        <a:p>
          <a:endParaRPr lang="en-US"/>
        </a:p>
      </dgm:t>
    </dgm:pt>
    <dgm:pt modelId="{9234160F-FE0E-4D0D-8555-2F3C37ECAED2}" type="sibTrans" cxnId="{98BFB36D-9879-48ED-8058-DADEAD650B4F}">
      <dgm:prSet/>
      <dgm:spPr/>
      <dgm:t>
        <a:bodyPr/>
        <a:lstStyle/>
        <a:p>
          <a:endParaRPr lang="en-US"/>
        </a:p>
      </dgm:t>
    </dgm:pt>
    <dgm:pt modelId="{CDC5662B-5B46-449A-B449-C41A5AA11D13}">
      <dgm:prSet/>
      <dgm:spPr/>
      <dgm:t>
        <a:bodyPr/>
        <a:lstStyle/>
        <a:p>
          <a:r>
            <a:rPr lang="es-MX"/>
            <a:t>carlos.hernandez@iimas.unam.mx</a:t>
          </a:r>
          <a:endParaRPr lang="en-US"/>
        </a:p>
      </dgm:t>
    </dgm:pt>
    <dgm:pt modelId="{AD839EC4-603B-41D1-87C8-D8738CE07B5D}" type="parTrans" cxnId="{07579690-7DBB-4A14-BC63-6DB84BEE8B17}">
      <dgm:prSet/>
      <dgm:spPr/>
      <dgm:t>
        <a:bodyPr/>
        <a:lstStyle/>
        <a:p>
          <a:endParaRPr lang="en-US"/>
        </a:p>
      </dgm:t>
    </dgm:pt>
    <dgm:pt modelId="{CE8DCD8C-6099-4698-9009-507AE9EE77F6}" type="sibTrans" cxnId="{07579690-7DBB-4A14-BC63-6DB84BEE8B17}">
      <dgm:prSet/>
      <dgm:spPr/>
      <dgm:t>
        <a:bodyPr/>
        <a:lstStyle/>
        <a:p>
          <a:endParaRPr lang="en-US"/>
        </a:p>
      </dgm:t>
    </dgm:pt>
    <dgm:pt modelId="{FA7BFED7-6E7C-4C75-8C80-C075BFDA9569}" type="pres">
      <dgm:prSet presAssocID="{6D62A7A0-8766-4A05-B1EA-7DC3DDD9487F}" presName="linear" presStyleCnt="0">
        <dgm:presLayoutVars>
          <dgm:dir/>
          <dgm:animLvl val="lvl"/>
          <dgm:resizeHandles val="exact"/>
        </dgm:presLayoutVars>
      </dgm:prSet>
      <dgm:spPr/>
    </dgm:pt>
    <dgm:pt modelId="{054DCCD4-B889-4EA8-BE98-B25605674B79}" type="pres">
      <dgm:prSet presAssocID="{B799A8F2-8462-4217-9171-03C1B8E0E94A}" presName="parentLin" presStyleCnt="0"/>
      <dgm:spPr/>
    </dgm:pt>
    <dgm:pt modelId="{5F018D03-7342-42DA-878E-B3CADCB1A0C2}" type="pres">
      <dgm:prSet presAssocID="{B799A8F2-8462-4217-9171-03C1B8E0E94A}" presName="parentLeftMargin" presStyleLbl="node1" presStyleIdx="0" presStyleCnt="4"/>
      <dgm:spPr/>
    </dgm:pt>
    <dgm:pt modelId="{74BDD63F-A22F-47E4-890E-7EF319379DE8}" type="pres">
      <dgm:prSet presAssocID="{B799A8F2-8462-4217-9171-03C1B8E0E94A}" presName="parentText" presStyleLbl="node1" presStyleIdx="0" presStyleCnt="4">
        <dgm:presLayoutVars>
          <dgm:chMax val="0"/>
          <dgm:bulletEnabled val="1"/>
        </dgm:presLayoutVars>
      </dgm:prSet>
      <dgm:spPr/>
    </dgm:pt>
    <dgm:pt modelId="{ACF2F621-50FB-4CFF-B4EE-4F32386D0321}" type="pres">
      <dgm:prSet presAssocID="{B799A8F2-8462-4217-9171-03C1B8E0E94A}" presName="negativeSpace" presStyleCnt="0"/>
      <dgm:spPr/>
    </dgm:pt>
    <dgm:pt modelId="{37CFEB3A-D724-4217-8AB1-FF1E8AB04911}" type="pres">
      <dgm:prSet presAssocID="{B799A8F2-8462-4217-9171-03C1B8E0E94A}" presName="childText" presStyleLbl="conFgAcc1" presStyleIdx="0" presStyleCnt="4">
        <dgm:presLayoutVars>
          <dgm:bulletEnabled val="1"/>
        </dgm:presLayoutVars>
      </dgm:prSet>
      <dgm:spPr/>
    </dgm:pt>
    <dgm:pt modelId="{DD397586-6F74-4E66-A420-63FA3B744803}" type="pres">
      <dgm:prSet presAssocID="{A7B05A36-6DF1-417A-B6C7-249FFEFB3BD3}" presName="spaceBetweenRectangles" presStyleCnt="0"/>
      <dgm:spPr/>
    </dgm:pt>
    <dgm:pt modelId="{34E98F27-1F9F-44E0-AFDA-CD15CDA75608}" type="pres">
      <dgm:prSet presAssocID="{3187880E-7A3D-4B5C-B772-89AD79F565D6}" presName="parentLin" presStyleCnt="0"/>
      <dgm:spPr/>
    </dgm:pt>
    <dgm:pt modelId="{7AB887E6-1AD8-45A0-ABAA-79A246CA37D1}" type="pres">
      <dgm:prSet presAssocID="{3187880E-7A3D-4B5C-B772-89AD79F565D6}" presName="parentLeftMargin" presStyleLbl="node1" presStyleIdx="0" presStyleCnt="4"/>
      <dgm:spPr/>
    </dgm:pt>
    <dgm:pt modelId="{E24090DC-B979-4101-9097-A233FDB93DD3}" type="pres">
      <dgm:prSet presAssocID="{3187880E-7A3D-4B5C-B772-89AD79F565D6}" presName="parentText" presStyleLbl="node1" presStyleIdx="1" presStyleCnt="4">
        <dgm:presLayoutVars>
          <dgm:chMax val="0"/>
          <dgm:bulletEnabled val="1"/>
        </dgm:presLayoutVars>
      </dgm:prSet>
      <dgm:spPr/>
    </dgm:pt>
    <dgm:pt modelId="{875F1FF9-F8FB-4B6A-89C7-2E2A5CD1E887}" type="pres">
      <dgm:prSet presAssocID="{3187880E-7A3D-4B5C-B772-89AD79F565D6}" presName="negativeSpace" presStyleCnt="0"/>
      <dgm:spPr/>
    </dgm:pt>
    <dgm:pt modelId="{85E37067-EE9D-4254-B254-7ECBC1811FC1}" type="pres">
      <dgm:prSet presAssocID="{3187880E-7A3D-4B5C-B772-89AD79F565D6}" presName="childText" presStyleLbl="conFgAcc1" presStyleIdx="1" presStyleCnt="4">
        <dgm:presLayoutVars>
          <dgm:bulletEnabled val="1"/>
        </dgm:presLayoutVars>
      </dgm:prSet>
      <dgm:spPr/>
    </dgm:pt>
    <dgm:pt modelId="{BDE37092-6AC8-4298-8686-586B3290A3D6}" type="pres">
      <dgm:prSet presAssocID="{B980CBFF-B1BA-46E1-97A6-E34E3A4AE716}" presName="spaceBetweenRectangles" presStyleCnt="0"/>
      <dgm:spPr/>
    </dgm:pt>
    <dgm:pt modelId="{BE7F5A88-38C0-4129-AA31-107BC86CFD6E}" type="pres">
      <dgm:prSet presAssocID="{8918CCB8-71D6-456B-B512-0CF2DFE21B77}" presName="parentLin" presStyleCnt="0"/>
      <dgm:spPr/>
    </dgm:pt>
    <dgm:pt modelId="{0917C4C9-D6C6-4F35-B6E8-6F8BEA65C6F3}" type="pres">
      <dgm:prSet presAssocID="{8918CCB8-71D6-456B-B512-0CF2DFE21B77}" presName="parentLeftMargin" presStyleLbl="node1" presStyleIdx="1" presStyleCnt="4"/>
      <dgm:spPr/>
    </dgm:pt>
    <dgm:pt modelId="{605029DA-320B-4BD8-8B34-2C9FE5562877}" type="pres">
      <dgm:prSet presAssocID="{8918CCB8-71D6-456B-B512-0CF2DFE21B77}" presName="parentText" presStyleLbl="node1" presStyleIdx="2" presStyleCnt="4">
        <dgm:presLayoutVars>
          <dgm:chMax val="0"/>
          <dgm:bulletEnabled val="1"/>
        </dgm:presLayoutVars>
      </dgm:prSet>
      <dgm:spPr/>
    </dgm:pt>
    <dgm:pt modelId="{A57F2D61-5E8B-4E6D-9DF4-A8C20ECA824D}" type="pres">
      <dgm:prSet presAssocID="{8918CCB8-71D6-456B-B512-0CF2DFE21B77}" presName="negativeSpace" presStyleCnt="0"/>
      <dgm:spPr/>
    </dgm:pt>
    <dgm:pt modelId="{43632B9A-C708-4A79-9ECC-6BEE08E07926}" type="pres">
      <dgm:prSet presAssocID="{8918CCB8-71D6-456B-B512-0CF2DFE21B77}" presName="childText" presStyleLbl="conFgAcc1" presStyleIdx="2" presStyleCnt="4">
        <dgm:presLayoutVars>
          <dgm:bulletEnabled val="1"/>
        </dgm:presLayoutVars>
      </dgm:prSet>
      <dgm:spPr/>
    </dgm:pt>
    <dgm:pt modelId="{313AF6FC-8E0C-411D-AB88-920DFE738D51}" type="pres">
      <dgm:prSet presAssocID="{22FB7CBF-81D1-43C1-8738-3391E797950D}" presName="spaceBetweenRectangles" presStyleCnt="0"/>
      <dgm:spPr/>
    </dgm:pt>
    <dgm:pt modelId="{65F5A8E9-15B8-4BF2-9967-220E3EE9EB49}" type="pres">
      <dgm:prSet presAssocID="{0534A6E3-7EA2-4906-83E3-8BDDE4808313}" presName="parentLin" presStyleCnt="0"/>
      <dgm:spPr/>
    </dgm:pt>
    <dgm:pt modelId="{8D7DEB8C-3125-42D2-90D3-A391DB959078}" type="pres">
      <dgm:prSet presAssocID="{0534A6E3-7EA2-4906-83E3-8BDDE4808313}" presName="parentLeftMargin" presStyleLbl="node1" presStyleIdx="2" presStyleCnt="4"/>
      <dgm:spPr/>
    </dgm:pt>
    <dgm:pt modelId="{3AC5B90A-4F64-4556-83E6-5F4B8BC3EBF0}" type="pres">
      <dgm:prSet presAssocID="{0534A6E3-7EA2-4906-83E3-8BDDE4808313}" presName="parentText" presStyleLbl="node1" presStyleIdx="3" presStyleCnt="4">
        <dgm:presLayoutVars>
          <dgm:chMax val="0"/>
          <dgm:bulletEnabled val="1"/>
        </dgm:presLayoutVars>
      </dgm:prSet>
      <dgm:spPr/>
    </dgm:pt>
    <dgm:pt modelId="{7778633F-5983-4921-BB30-9FAA45AE1074}" type="pres">
      <dgm:prSet presAssocID="{0534A6E3-7EA2-4906-83E3-8BDDE4808313}" presName="negativeSpace" presStyleCnt="0"/>
      <dgm:spPr/>
    </dgm:pt>
    <dgm:pt modelId="{A1D69B64-46A9-42C8-8E11-4D64B93A871A}" type="pres">
      <dgm:prSet presAssocID="{0534A6E3-7EA2-4906-83E3-8BDDE4808313}" presName="childText" presStyleLbl="conFgAcc1" presStyleIdx="3" presStyleCnt="4">
        <dgm:presLayoutVars>
          <dgm:bulletEnabled val="1"/>
        </dgm:presLayoutVars>
      </dgm:prSet>
      <dgm:spPr/>
    </dgm:pt>
  </dgm:ptLst>
  <dgm:cxnLst>
    <dgm:cxn modelId="{53FFD114-B6C5-4188-A9FC-64B9843F8685}" type="presOf" srcId="{B799A8F2-8462-4217-9171-03C1B8E0E94A}" destId="{74BDD63F-A22F-47E4-890E-7EF319379DE8}" srcOrd="1" destOrd="0" presId="urn:microsoft.com/office/officeart/2005/8/layout/list1"/>
    <dgm:cxn modelId="{4067CF21-5E68-4A77-A246-36D3E5352DEA}" srcId="{6D62A7A0-8766-4A05-B1EA-7DC3DDD9487F}" destId="{B799A8F2-8462-4217-9171-03C1B8E0E94A}" srcOrd="0" destOrd="0" parTransId="{9F870224-E3B0-42AC-BDCC-4639828F4AAD}" sibTransId="{A7B05A36-6DF1-417A-B6C7-249FFEFB3BD3}"/>
    <dgm:cxn modelId="{B88CD823-EB43-4AD0-B193-412D3F285315}" type="presOf" srcId="{3187880E-7A3D-4B5C-B772-89AD79F565D6}" destId="{E24090DC-B979-4101-9097-A233FDB93DD3}" srcOrd="1" destOrd="0" presId="urn:microsoft.com/office/officeart/2005/8/layout/list1"/>
    <dgm:cxn modelId="{8680A22F-2D58-4586-8C61-928A8A01DDFC}" type="presOf" srcId="{8918CCB8-71D6-456B-B512-0CF2DFE21B77}" destId="{0917C4C9-D6C6-4F35-B6E8-6F8BEA65C6F3}" srcOrd="0" destOrd="0" presId="urn:microsoft.com/office/officeart/2005/8/layout/list1"/>
    <dgm:cxn modelId="{74A17D60-E755-4013-AF5F-B54CCCF63E07}" srcId="{8918CCB8-71D6-456B-B512-0CF2DFE21B77}" destId="{0DC43E54-CC57-4174-8B3F-7E962DFEFB4B}" srcOrd="1" destOrd="0" parTransId="{D1CCA875-C3BE-4713-A4D2-A17536DF40F4}" sibTransId="{865B24CA-4F60-41CF-B388-FB380CD42844}"/>
    <dgm:cxn modelId="{A7F3BC63-49F0-4043-95BF-A39B515BAAB1}" type="presOf" srcId="{0534A6E3-7EA2-4906-83E3-8BDDE4808313}" destId="{3AC5B90A-4F64-4556-83E6-5F4B8BC3EBF0}" srcOrd="1" destOrd="0" presId="urn:microsoft.com/office/officeart/2005/8/layout/list1"/>
    <dgm:cxn modelId="{B213EE69-D001-4903-AC90-4290761B90CF}" type="presOf" srcId="{3187880E-7A3D-4B5C-B772-89AD79F565D6}" destId="{7AB887E6-1AD8-45A0-ABAA-79A246CA37D1}" srcOrd="0" destOrd="0" presId="urn:microsoft.com/office/officeart/2005/8/layout/list1"/>
    <dgm:cxn modelId="{A232A64A-36FD-415A-B9E5-F3BC820A8E0B}" type="presOf" srcId="{62860D2C-8809-4E84-9A89-D1E1450DCDC0}" destId="{43632B9A-C708-4A79-9ECC-6BEE08E07926}" srcOrd="0" destOrd="2" presId="urn:microsoft.com/office/officeart/2005/8/layout/list1"/>
    <dgm:cxn modelId="{98BFB36D-9879-48ED-8058-DADEAD650B4F}" srcId="{6D62A7A0-8766-4A05-B1EA-7DC3DDD9487F}" destId="{0534A6E3-7EA2-4906-83E3-8BDDE4808313}" srcOrd="3" destOrd="0" parTransId="{6907D2BB-B64A-434A-B066-B582A26C384F}" sibTransId="{9234160F-FE0E-4D0D-8555-2F3C37ECAED2}"/>
    <dgm:cxn modelId="{17D8056E-99C6-4B06-A8FA-204926435855}" type="presOf" srcId="{893E38B6-C57A-4DD1-98BF-CFB0E47D2242}" destId="{37CFEB3A-D724-4217-8AB1-FF1E8AB04911}" srcOrd="0" destOrd="0" presId="urn:microsoft.com/office/officeart/2005/8/layout/list1"/>
    <dgm:cxn modelId="{06CC714E-9461-4539-8C38-D8116BF4688D}" srcId="{8918CCB8-71D6-456B-B512-0CF2DFE21B77}" destId="{56ADC37A-9A3C-4CE0-9087-37385D2CC068}" srcOrd="0" destOrd="0" parTransId="{40E19B69-8D72-46F5-AFEB-A84E91C5055E}" sibTransId="{A97E7896-5BCD-4760-A5CC-A0A0F2EB5080}"/>
    <dgm:cxn modelId="{ABDE256F-98DB-43C7-A31B-7E7383009FBD}" srcId="{B799A8F2-8462-4217-9171-03C1B8E0E94A}" destId="{893E38B6-C57A-4DD1-98BF-CFB0E47D2242}" srcOrd="0" destOrd="0" parTransId="{0D82B6CD-2166-4151-A03C-2AF4ECB262C3}" sibTransId="{9172CA71-C25C-4831-9133-28F6EAB63CE8}"/>
    <dgm:cxn modelId="{0AF2A270-65E3-488C-B53A-0C659B5770E0}" type="presOf" srcId="{6D62A7A0-8766-4A05-B1EA-7DC3DDD9487F}" destId="{FA7BFED7-6E7C-4C75-8C80-C075BFDA9569}" srcOrd="0" destOrd="0" presId="urn:microsoft.com/office/officeart/2005/8/layout/list1"/>
    <dgm:cxn modelId="{082ABC7A-C885-433A-AEFC-69FD09C371A1}" type="presOf" srcId="{56ADC37A-9A3C-4CE0-9087-37385D2CC068}" destId="{43632B9A-C708-4A79-9ECC-6BEE08E07926}" srcOrd="0" destOrd="0" presId="urn:microsoft.com/office/officeart/2005/8/layout/list1"/>
    <dgm:cxn modelId="{67951D7E-8248-48FD-B46B-F06D6482A777}" srcId="{6D62A7A0-8766-4A05-B1EA-7DC3DDD9487F}" destId="{8918CCB8-71D6-456B-B512-0CF2DFE21B77}" srcOrd="2" destOrd="0" parTransId="{A7CAEF63-CDE4-4117-A81A-B73F3E7B5DE3}" sibTransId="{22FB7CBF-81D1-43C1-8738-3391E797950D}"/>
    <dgm:cxn modelId="{07579690-7DBB-4A14-BC63-6DB84BEE8B17}" srcId="{0534A6E3-7EA2-4906-83E3-8BDDE4808313}" destId="{CDC5662B-5B46-449A-B449-C41A5AA11D13}" srcOrd="0" destOrd="0" parTransId="{AD839EC4-603B-41D1-87C8-D8738CE07B5D}" sibTransId="{CE8DCD8C-6099-4698-9009-507AE9EE77F6}"/>
    <dgm:cxn modelId="{E50B0D92-683A-4194-AB06-D38349239952}" srcId="{8918CCB8-71D6-456B-B512-0CF2DFE21B77}" destId="{62860D2C-8809-4E84-9A89-D1E1450DCDC0}" srcOrd="2" destOrd="0" parTransId="{93E8E880-7D5F-4A99-89EB-55C71849119B}" sibTransId="{538EAA04-475F-4BC0-8C7D-7738323203AE}"/>
    <dgm:cxn modelId="{F39758A4-D045-4D82-A059-9BB8B1740F7A}" type="presOf" srcId="{0534A6E3-7EA2-4906-83E3-8BDDE4808313}" destId="{8D7DEB8C-3125-42D2-90D3-A391DB959078}" srcOrd="0" destOrd="0" presId="urn:microsoft.com/office/officeart/2005/8/layout/list1"/>
    <dgm:cxn modelId="{2707A9B7-5133-48DB-89E6-4A3888B2FD3C}" type="presOf" srcId="{B799A8F2-8462-4217-9171-03C1B8E0E94A}" destId="{5F018D03-7342-42DA-878E-B3CADCB1A0C2}" srcOrd="0" destOrd="0" presId="urn:microsoft.com/office/officeart/2005/8/layout/list1"/>
    <dgm:cxn modelId="{C56E77CC-13B7-41B2-9AAF-828DE7026DFA}" type="presOf" srcId="{CDC5662B-5B46-449A-B449-C41A5AA11D13}" destId="{A1D69B64-46A9-42C8-8E11-4D64B93A871A}" srcOrd="0" destOrd="0" presId="urn:microsoft.com/office/officeart/2005/8/layout/list1"/>
    <dgm:cxn modelId="{4B36E3CF-66A3-4501-B3ED-70BFF892D778}" type="presOf" srcId="{0DC43E54-CC57-4174-8B3F-7E962DFEFB4B}" destId="{43632B9A-C708-4A79-9ECC-6BEE08E07926}" srcOrd="0" destOrd="1" presId="urn:microsoft.com/office/officeart/2005/8/layout/list1"/>
    <dgm:cxn modelId="{02299AD6-9C64-403E-81D3-C3B0BB61D798}" type="presOf" srcId="{8918CCB8-71D6-456B-B512-0CF2DFE21B77}" destId="{605029DA-320B-4BD8-8B34-2C9FE5562877}" srcOrd="1" destOrd="0" presId="urn:microsoft.com/office/officeart/2005/8/layout/list1"/>
    <dgm:cxn modelId="{A1350DDF-683B-4F1B-AF71-799B4B3C2897}" srcId="{6D62A7A0-8766-4A05-B1EA-7DC3DDD9487F}" destId="{3187880E-7A3D-4B5C-B772-89AD79F565D6}" srcOrd="1" destOrd="0" parTransId="{89FBB447-229C-43B8-B973-81A0B883DFD1}" sibTransId="{B980CBFF-B1BA-46E1-97A6-E34E3A4AE716}"/>
    <dgm:cxn modelId="{B0F2CBDC-5FD4-479C-B731-7E83517191EA}" type="presParOf" srcId="{FA7BFED7-6E7C-4C75-8C80-C075BFDA9569}" destId="{054DCCD4-B889-4EA8-BE98-B25605674B79}" srcOrd="0" destOrd="0" presId="urn:microsoft.com/office/officeart/2005/8/layout/list1"/>
    <dgm:cxn modelId="{D889A282-A62B-44D3-A23B-F5F58858347C}" type="presParOf" srcId="{054DCCD4-B889-4EA8-BE98-B25605674B79}" destId="{5F018D03-7342-42DA-878E-B3CADCB1A0C2}" srcOrd="0" destOrd="0" presId="urn:microsoft.com/office/officeart/2005/8/layout/list1"/>
    <dgm:cxn modelId="{A190F59B-6498-4EF6-AD57-25DE5409D9FC}" type="presParOf" srcId="{054DCCD4-B889-4EA8-BE98-B25605674B79}" destId="{74BDD63F-A22F-47E4-890E-7EF319379DE8}" srcOrd="1" destOrd="0" presId="urn:microsoft.com/office/officeart/2005/8/layout/list1"/>
    <dgm:cxn modelId="{D7C27CEC-1AF1-4BFE-B10D-2F8C8E010830}" type="presParOf" srcId="{FA7BFED7-6E7C-4C75-8C80-C075BFDA9569}" destId="{ACF2F621-50FB-4CFF-B4EE-4F32386D0321}" srcOrd="1" destOrd="0" presId="urn:microsoft.com/office/officeart/2005/8/layout/list1"/>
    <dgm:cxn modelId="{717AA918-5298-469B-B87D-FB531183246E}" type="presParOf" srcId="{FA7BFED7-6E7C-4C75-8C80-C075BFDA9569}" destId="{37CFEB3A-D724-4217-8AB1-FF1E8AB04911}" srcOrd="2" destOrd="0" presId="urn:microsoft.com/office/officeart/2005/8/layout/list1"/>
    <dgm:cxn modelId="{D492518E-EEFE-4D7B-8575-642E2212CB7A}" type="presParOf" srcId="{FA7BFED7-6E7C-4C75-8C80-C075BFDA9569}" destId="{DD397586-6F74-4E66-A420-63FA3B744803}" srcOrd="3" destOrd="0" presId="urn:microsoft.com/office/officeart/2005/8/layout/list1"/>
    <dgm:cxn modelId="{FC86BFE0-C3A8-4640-8BFA-3F0EA40E8D67}" type="presParOf" srcId="{FA7BFED7-6E7C-4C75-8C80-C075BFDA9569}" destId="{34E98F27-1F9F-44E0-AFDA-CD15CDA75608}" srcOrd="4" destOrd="0" presId="urn:microsoft.com/office/officeart/2005/8/layout/list1"/>
    <dgm:cxn modelId="{4F8B37B4-0517-4843-8214-1EFABC237526}" type="presParOf" srcId="{34E98F27-1F9F-44E0-AFDA-CD15CDA75608}" destId="{7AB887E6-1AD8-45A0-ABAA-79A246CA37D1}" srcOrd="0" destOrd="0" presId="urn:microsoft.com/office/officeart/2005/8/layout/list1"/>
    <dgm:cxn modelId="{78B3DC2E-8380-47EE-B578-8841C2F8622D}" type="presParOf" srcId="{34E98F27-1F9F-44E0-AFDA-CD15CDA75608}" destId="{E24090DC-B979-4101-9097-A233FDB93DD3}" srcOrd="1" destOrd="0" presId="urn:microsoft.com/office/officeart/2005/8/layout/list1"/>
    <dgm:cxn modelId="{B29FDD65-80B8-47F6-9CD7-598A7E6CCB66}" type="presParOf" srcId="{FA7BFED7-6E7C-4C75-8C80-C075BFDA9569}" destId="{875F1FF9-F8FB-4B6A-89C7-2E2A5CD1E887}" srcOrd="5" destOrd="0" presId="urn:microsoft.com/office/officeart/2005/8/layout/list1"/>
    <dgm:cxn modelId="{D17FE5F3-4371-4146-ABDB-D3F205A386C8}" type="presParOf" srcId="{FA7BFED7-6E7C-4C75-8C80-C075BFDA9569}" destId="{85E37067-EE9D-4254-B254-7ECBC1811FC1}" srcOrd="6" destOrd="0" presId="urn:microsoft.com/office/officeart/2005/8/layout/list1"/>
    <dgm:cxn modelId="{39509E16-8247-4BF2-821F-76B2BED24107}" type="presParOf" srcId="{FA7BFED7-6E7C-4C75-8C80-C075BFDA9569}" destId="{BDE37092-6AC8-4298-8686-586B3290A3D6}" srcOrd="7" destOrd="0" presId="urn:microsoft.com/office/officeart/2005/8/layout/list1"/>
    <dgm:cxn modelId="{38DED0C2-7D09-441F-B69B-86BDF96D7E6A}" type="presParOf" srcId="{FA7BFED7-6E7C-4C75-8C80-C075BFDA9569}" destId="{BE7F5A88-38C0-4129-AA31-107BC86CFD6E}" srcOrd="8" destOrd="0" presId="urn:microsoft.com/office/officeart/2005/8/layout/list1"/>
    <dgm:cxn modelId="{11D3849E-BB71-4899-A36F-2BD64310505D}" type="presParOf" srcId="{BE7F5A88-38C0-4129-AA31-107BC86CFD6E}" destId="{0917C4C9-D6C6-4F35-B6E8-6F8BEA65C6F3}" srcOrd="0" destOrd="0" presId="urn:microsoft.com/office/officeart/2005/8/layout/list1"/>
    <dgm:cxn modelId="{FD1746B9-6FF2-4C12-8D81-1721309FB06E}" type="presParOf" srcId="{BE7F5A88-38C0-4129-AA31-107BC86CFD6E}" destId="{605029DA-320B-4BD8-8B34-2C9FE5562877}" srcOrd="1" destOrd="0" presId="urn:microsoft.com/office/officeart/2005/8/layout/list1"/>
    <dgm:cxn modelId="{D5B3FB64-C08C-4ADC-8AC2-C67A5F040CD3}" type="presParOf" srcId="{FA7BFED7-6E7C-4C75-8C80-C075BFDA9569}" destId="{A57F2D61-5E8B-4E6D-9DF4-A8C20ECA824D}" srcOrd="9" destOrd="0" presId="urn:microsoft.com/office/officeart/2005/8/layout/list1"/>
    <dgm:cxn modelId="{C30B008F-7E1C-4779-911B-40751F852A19}" type="presParOf" srcId="{FA7BFED7-6E7C-4C75-8C80-C075BFDA9569}" destId="{43632B9A-C708-4A79-9ECC-6BEE08E07926}" srcOrd="10" destOrd="0" presId="urn:microsoft.com/office/officeart/2005/8/layout/list1"/>
    <dgm:cxn modelId="{15C610FE-0C6E-43AF-ACBA-59B90DAF279F}" type="presParOf" srcId="{FA7BFED7-6E7C-4C75-8C80-C075BFDA9569}" destId="{313AF6FC-8E0C-411D-AB88-920DFE738D51}" srcOrd="11" destOrd="0" presId="urn:microsoft.com/office/officeart/2005/8/layout/list1"/>
    <dgm:cxn modelId="{6179C501-4723-4DBF-BB87-299239DC7E43}" type="presParOf" srcId="{FA7BFED7-6E7C-4C75-8C80-C075BFDA9569}" destId="{65F5A8E9-15B8-4BF2-9967-220E3EE9EB49}" srcOrd="12" destOrd="0" presId="urn:microsoft.com/office/officeart/2005/8/layout/list1"/>
    <dgm:cxn modelId="{34CDEAA3-1D5A-4664-84BE-3205F3ED8DF5}" type="presParOf" srcId="{65F5A8E9-15B8-4BF2-9967-220E3EE9EB49}" destId="{8D7DEB8C-3125-42D2-90D3-A391DB959078}" srcOrd="0" destOrd="0" presId="urn:microsoft.com/office/officeart/2005/8/layout/list1"/>
    <dgm:cxn modelId="{1342710C-F08D-4817-95BB-C2286F0265A5}" type="presParOf" srcId="{65F5A8E9-15B8-4BF2-9967-220E3EE9EB49}" destId="{3AC5B90A-4F64-4556-83E6-5F4B8BC3EBF0}" srcOrd="1" destOrd="0" presId="urn:microsoft.com/office/officeart/2005/8/layout/list1"/>
    <dgm:cxn modelId="{831C8448-CDA8-4A7E-A1CA-4CD6D69336D1}" type="presParOf" srcId="{FA7BFED7-6E7C-4C75-8C80-C075BFDA9569}" destId="{7778633F-5983-4921-BB30-9FAA45AE1074}" srcOrd="13" destOrd="0" presId="urn:microsoft.com/office/officeart/2005/8/layout/list1"/>
    <dgm:cxn modelId="{3C69EB78-2849-44A1-8E11-1B857C06D57B}" type="presParOf" srcId="{FA7BFED7-6E7C-4C75-8C80-C075BFDA9569}" destId="{A1D69B64-46A9-42C8-8E11-4D64B93A871A}"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73CC19-BBBC-450B-8098-4AF510B30A51}"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0BD588A9-75C3-4535-89CA-35233BFC86E0}">
      <dgm:prSet/>
      <dgm:spPr/>
      <dgm:t>
        <a:bodyPr/>
        <a:lstStyle/>
        <a:p>
          <a:r>
            <a:rPr lang="es-MX"/>
            <a:t>General</a:t>
          </a:r>
          <a:endParaRPr lang="en-US"/>
        </a:p>
      </dgm:t>
    </dgm:pt>
    <dgm:pt modelId="{3471F3B5-E820-4AD7-9C58-AFA51528B664}" type="parTrans" cxnId="{AB260B77-7D7D-4A9E-8C7D-53906990D4DD}">
      <dgm:prSet/>
      <dgm:spPr/>
      <dgm:t>
        <a:bodyPr/>
        <a:lstStyle/>
        <a:p>
          <a:endParaRPr lang="en-US"/>
        </a:p>
      </dgm:t>
    </dgm:pt>
    <dgm:pt modelId="{6CF9520D-576C-4959-A51B-7A7E77B5CB44}" type="sibTrans" cxnId="{AB260B77-7D7D-4A9E-8C7D-53906990D4DD}">
      <dgm:prSet/>
      <dgm:spPr/>
      <dgm:t>
        <a:bodyPr/>
        <a:lstStyle/>
        <a:p>
          <a:endParaRPr lang="en-US"/>
        </a:p>
      </dgm:t>
    </dgm:pt>
    <dgm:pt modelId="{D9685C3F-361F-4F18-91C4-271994C08AD3}">
      <dgm:prSet/>
      <dgm:spPr/>
      <dgm:t>
        <a:bodyPr/>
        <a:lstStyle/>
        <a:p>
          <a:r>
            <a:rPr lang="es-ES" b="0" i="0" baseline="0" dirty="0"/>
            <a:t>Manejar con efectividad los conceptos básicos de la Inteligencia Artificial correspondientes a las áreas de resolución de problemas, de representación de conocimiento y planificación de soluciones</a:t>
          </a:r>
          <a:endParaRPr lang="en-US" dirty="0"/>
        </a:p>
      </dgm:t>
    </dgm:pt>
    <dgm:pt modelId="{82BB0B41-0856-42E0-92D6-E7680AEE3496}" type="parTrans" cxnId="{1A3FA729-7098-48D3-BFA0-D32A4FAD99F9}">
      <dgm:prSet/>
      <dgm:spPr/>
      <dgm:t>
        <a:bodyPr/>
        <a:lstStyle/>
        <a:p>
          <a:endParaRPr lang="en-US"/>
        </a:p>
      </dgm:t>
    </dgm:pt>
    <dgm:pt modelId="{9D763A20-6984-46CD-A296-88EB8A914B1E}" type="sibTrans" cxnId="{1A3FA729-7098-48D3-BFA0-D32A4FAD99F9}">
      <dgm:prSet/>
      <dgm:spPr/>
      <dgm:t>
        <a:bodyPr/>
        <a:lstStyle/>
        <a:p>
          <a:endParaRPr lang="en-US"/>
        </a:p>
      </dgm:t>
    </dgm:pt>
    <dgm:pt modelId="{1EA7BF5E-D25C-4476-9675-01FF1F1BE937}">
      <dgm:prSet/>
      <dgm:spPr/>
      <dgm:t>
        <a:bodyPr/>
        <a:lstStyle/>
        <a:p>
          <a:r>
            <a:rPr lang="es-ES"/>
            <a:t>Específicos</a:t>
          </a:r>
          <a:endParaRPr lang="en-US"/>
        </a:p>
      </dgm:t>
    </dgm:pt>
    <dgm:pt modelId="{E2CE6658-0A04-46D6-8F95-1AB4584547A7}" type="parTrans" cxnId="{D4F31E90-D796-4D0A-86BE-0F3A8DBD0872}">
      <dgm:prSet/>
      <dgm:spPr/>
      <dgm:t>
        <a:bodyPr/>
        <a:lstStyle/>
        <a:p>
          <a:endParaRPr lang="en-US"/>
        </a:p>
      </dgm:t>
    </dgm:pt>
    <dgm:pt modelId="{2B81C140-2291-41FE-B9D9-52E9A9E7DB57}" type="sibTrans" cxnId="{D4F31E90-D796-4D0A-86BE-0F3A8DBD0872}">
      <dgm:prSet/>
      <dgm:spPr/>
      <dgm:t>
        <a:bodyPr/>
        <a:lstStyle/>
        <a:p>
          <a:endParaRPr lang="en-US"/>
        </a:p>
      </dgm:t>
    </dgm:pt>
    <dgm:pt modelId="{EABC174E-D552-4B1D-A419-C1C3CD004010}">
      <dgm:prSet/>
      <dgm:spPr/>
      <dgm:t>
        <a:bodyPr/>
        <a:lstStyle/>
        <a:p>
          <a:r>
            <a:rPr lang="es-ES" b="0" i="0" baseline="0" dirty="0"/>
            <a:t>Presentar la problemática general a la que se interesa la inteligencia artificial, de su historia y de los objetivos </a:t>
          </a:r>
          <a:r>
            <a:rPr lang="es-MX" b="0" i="0" baseline="0" dirty="0"/>
            <a:t>de la materia</a:t>
          </a:r>
          <a:endParaRPr lang="en-US" dirty="0"/>
        </a:p>
      </dgm:t>
    </dgm:pt>
    <dgm:pt modelId="{0D49CB51-E699-44C1-A2A2-95CC0E3BA42A}" type="parTrans" cxnId="{96FAE12F-BEAC-4FD4-9934-ABBAA48E9969}">
      <dgm:prSet/>
      <dgm:spPr/>
      <dgm:t>
        <a:bodyPr/>
        <a:lstStyle/>
        <a:p>
          <a:endParaRPr lang="en-US"/>
        </a:p>
      </dgm:t>
    </dgm:pt>
    <dgm:pt modelId="{D4765B7E-1068-4892-84B6-234EED1643F4}" type="sibTrans" cxnId="{96FAE12F-BEAC-4FD4-9934-ABBAA48E9969}">
      <dgm:prSet/>
      <dgm:spPr/>
      <dgm:t>
        <a:bodyPr/>
        <a:lstStyle/>
        <a:p>
          <a:endParaRPr lang="en-US"/>
        </a:p>
      </dgm:t>
    </dgm:pt>
    <dgm:pt modelId="{5717E9BE-CC1F-4A17-9989-2A9B0ECC4664}">
      <dgm:prSet/>
      <dgm:spPr/>
      <dgm:t>
        <a:bodyPr/>
        <a:lstStyle/>
        <a:p>
          <a:r>
            <a:rPr lang="es-ES" b="0" i="0" baseline="0" dirty="0"/>
            <a:t>Establecer el marco conceptual de creación de agentes inteligentes</a:t>
          </a:r>
          <a:endParaRPr lang="es-MX" b="0" i="0" baseline="0" dirty="0"/>
        </a:p>
      </dgm:t>
    </dgm:pt>
    <dgm:pt modelId="{61942398-544E-4EB7-A41F-EF4FE8FD2F00}" type="parTrans" cxnId="{4A28281A-456E-4E58-BAC2-534A73AB35C0}">
      <dgm:prSet/>
      <dgm:spPr/>
      <dgm:t>
        <a:bodyPr/>
        <a:lstStyle/>
        <a:p>
          <a:endParaRPr lang="es-MX"/>
        </a:p>
      </dgm:t>
    </dgm:pt>
    <dgm:pt modelId="{84D344D9-C71C-44E2-BF22-3B40499005EC}" type="sibTrans" cxnId="{4A28281A-456E-4E58-BAC2-534A73AB35C0}">
      <dgm:prSet/>
      <dgm:spPr/>
      <dgm:t>
        <a:bodyPr/>
        <a:lstStyle/>
        <a:p>
          <a:endParaRPr lang="es-MX"/>
        </a:p>
      </dgm:t>
    </dgm:pt>
    <dgm:pt modelId="{88BA7EF2-BEEA-4F08-8AE7-DAC69E223BF3}">
      <dgm:prSet/>
      <dgm:spPr/>
      <dgm:t>
        <a:bodyPr/>
        <a:lstStyle/>
        <a:p>
          <a:r>
            <a:rPr lang="es-ES" b="0" i="0" baseline="0" dirty="0"/>
            <a:t>Describir y análizar los algoritmos y heurísticas de búsqueda de soluciones</a:t>
          </a:r>
          <a:endParaRPr lang="es-MX" b="0" i="0" baseline="0" dirty="0"/>
        </a:p>
      </dgm:t>
    </dgm:pt>
    <dgm:pt modelId="{129DDCBF-7992-4CAD-9B61-5732928C224F}" type="parTrans" cxnId="{D39AD418-2B36-4947-BE0E-45695AA2081B}">
      <dgm:prSet/>
      <dgm:spPr/>
      <dgm:t>
        <a:bodyPr/>
        <a:lstStyle/>
        <a:p>
          <a:endParaRPr lang="es-MX"/>
        </a:p>
      </dgm:t>
    </dgm:pt>
    <dgm:pt modelId="{1E9205DD-8A08-4B8C-8370-E5AE2E10219D}" type="sibTrans" cxnId="{D39AD418-2B36-4947-BE0E-45695AA2081B}">
      <dgm:prSet/>
      <dgm:spPr/>
      <dgm:t>
        <a:bodyPr/>
        <a:lstStyle/>
        <a:p>
          <a:endParaRPr lang="es-MX"/>
        </a:p>
      </dgm:t>
    </dgm:pt>
    <dgm:pt modelId="{1BAC6B64-F9AD-4ABE-99F9-43EC537F344A}">
      <dgm:prSet/>
      <dgm:spPr/>
      <dgm:t>
        <a:bodyPr/>
        <a:lstStyle/>
        <a:p>
          <a:r>
            <a:rPr lang="es-ES" b="0" i="0" baseline="0" dirty="0"/>
            <a:t>Describir y analizar los algoritmos y métodos de búsqueda basados en el manejo de restricciones</a:t>
          </a:r>
          <a:endParaRPr lang="es-MX" b="0" i="0" baseline="0" dirty="0"/>
        </a:p>
      </dgm:t>
    </dgm:pt>
    <dgm:pt modelId="{4955FBCE-BE4E-4C67-AC61-163301F43E95}" type="parTrans" cxnId="{49562E53-20E6-44A8-85CD-401CA2158D06}">
      <dgm:prSet/>
      <dgm:spPr/>
      <dgm:t>
        <a:bodyPr/>
        <a:lstStyle/>
        <a:p>
          <a:endParaRPr lang="es-MX"/>
        </a:p>
      </dgm:t>
    </dgm:pt>
    <dgm:pt modelId="{436C46EA-6C62-4F42-8235-0BE70AFDA360}" type="sibTrans" cxnId="{49562E53-20E6-44A8-85CD-401CA2158D06}">
      <dgm:prSet/>
      <dgm:spPr/>
      <dgm:t>
        <a:bodyPr/>
        <a:lstStyle/>
        <a:p>
          <a:endParaRPr lang="es-MX"/>
        </a:p>
      </dgm:t>
    </dgm:pt>
    <dgm:pt modelId="{FA6490A3-55D4-43DD-88D4-74E5FCF0C0A3}">
      <dgm:prSet/>
      <dgm:spPr/>
      <dgm:t>
        <a:bodyPr/>
        <a:lstStyle/>
        <a:p>
          <a:r>
            <a:rPr lang="es-ES" b="0" i="0" baseline="0" dirty="0"/>
            <a:t>Describir y analizar los métodos de programación de juegos bipersonales</a:t>
          </a:r>
          <a:endParaRPr lang="es-MX" b="0" i="0" baseline="0" dirty="0"/>
        </a:p>
      </dgm:t>
    </dgm:pt>
    <dgm:pt modelId="{7EA30ED4-76F0-47E0-AF7D-C60AD3F79EE9}" type="parTrans" cxnId="{2AEDE527-EC66-49BB-ABD8-883DC7F1776A}">
      <dgm:prSet/>
      <dgm:spPr/>
      <dgm:t>
        <a:bodyPr/>
        <a:lstStyle/>
        <a:p>
          <a:endParaRPr lang="es-MX"/>
        </a:p>
      </dgm:t>
    </dgm:pt>
    <dgm:pt modelId="{380C2BB4-94BF-4CBB-8696-5EB51F275930}" type="sibTrans" cxnId="{2AEDE527-EC66-49BB-ABD8-883DC7F1776A}">
      <dgm:prSet/>
      <dgm:spPr/>
      <dgm:t>
        <a:bodyPr/>
        <a:lstStyle/>
        <a:p>
          <a:endParaRPr lang="es-MX"/>
        </a:p>
      </dgm:t>
    </dgm:pt>
    <dgm:pt modelId="{908402A5-0DAD-419D-B845-9330DF3A2CB8}">
      <dgm:prSet/>
      <dgm:spPr/>
      <dgm:t>
        <a:bodyPr/>
        <a:lstStyle/>
        <a:p>
          <a:r>
            <a:rPr lang="es-ES" b="0" i="0" baseline="0" dirty="0"/>
            <a:t>Entender la lógica proposicional y su utilización en la representación de conocimiento</a:t>
          </a:r>
          <a:endParaRPr lang="es-MX" b="0" i="0" baseline="0" dirty="0"/>
        </a:p>
      </dgm:t>
    </dgm:pt>
    <dgm:pt modelId="{0237BAED-B8C8-45AA-B6E6-70E0C62830D6}" type="parTrans" cxnId="{43A203AA-6F75-42ED-9537-5132B7B8C95E}">
      <dgm:prSet/>
      <dgm:spPr/>
      <dgm:t>
        <a:bodyPr/>
        <a:lstStyle/>
        <a:p>
          <a:endParaRPr lang="es-MX"/>
        </a:p>
      </dgm:t>
    </dgm:pt>
    <dgm:pt modelId="{A8286DA2-ABF7-4A4E-B9E9-E4A7920BF4A3}" type="sibTrans" cxnId="{43A203AA-6F75-42ED-9537-5132B7B8C95E}">
      <dgm:prSet/>
      <dgm:spPr/>
      <dgm:t>
        <a:bodyPr/>
        <a:lstStyle/>
        <a:p>
          <a:endParaRPr lang="es-MX"/>
        </a:p>
      </dgm:t>
    </dgm:pt>
    <dgm:pt modelId="{C263BEB8-1BD1-48D1-8982-EEB6E0AD247B}">
      <dgm:prSet/>
      <dgm:spPr/>
      <dgm:t>
        <a:bodyPr/>
        <a:lstStyle/>
        <a:p>
          <a:r>
            <a:rPr lang="es-ES" b="0" i="0" baseline="0" dirty="0"/>
            <a:t>Describir y analizar los algoritmos de inferencia más utilizados en la lógica de primer orden</a:t>
          </a:r>
          <a:endParaRPr lang="es-MX" b="0" i="0" baseline="0" dirty="0"/>
        </a:p>
      </dgm:t>
    </dgm:pt>
    <dgm:pt modelId="{C3151632-A5EE-4F5A-AB8E-295F249A5598}" type="parTrans" cxnId="{83447A85-7701-41F1-8889-23A778D3AAE3}">
      <dgm:prSet/>
      <dgm:spPr/>
      <dgm:t>
        <a:bodyPr/>
        <a:lstStyle/>
        <a:p>
          <a:endParaRPr lang="es-MX"/>
        </a:p>
      </dgm:t>
    </dgm:pt>
    <dgm:pt modelId="{0E139B70-D7A6-4166-9072-AAA6BB8CB3C5}" type="sibTrans" cxnId="{83447A85-7701-41F1-8889-23A778D3AAE3}">
      <dgm:prSet/>
      <dgm:spPr/>
      <dgm:t>
        <a:bodyPr/>
        <a:lstStyle/>
        <a:p>
          <a:endParaRPr lang="es-MX"/>
        </a:p>
      </dgm:t>
    </dgm:pt>
    <dgm:pt modelId="{B0574C86-F747-4A97-84FF-770ECD03DD9A}">
      <dgm:prSet/>
      <dgm:spPr/>
      <dgm:t>
        <a:bodyPr/>
        <a:lstStyle/>
        <a:p>
          <a:r>
            <a:rPr lang="es-ES" b="0" i="0" baseline="0" dirty="0"/>
            <a:t>Definir los conceptos y modelos de representación del conocimiento</a:t>
          </a:r>
          <a:endParaRPr lang="es-MX" b="0" i="0" baseline="0" dirty="0"/>
        </a:p>
      </dgm:t>
    </dgm:pt>
    <dgm:pt modelId="{C1A25CE4-3F01-43D9-BA43-C0738FFB8206}" type="parTrans" cxnId="{F294E8A3-1595-4411-97F4-ED4005CD2ECB}">
      <dgm:prSet/>
      <dgm:spPr/>
      <dgm:t>
        <a:bodyPr/>
        <a:lstStyle/>
        <a:p>
          <a:endParaRPr lang="es-MX"/>
        </a:p>
      </dgm:t>
    </dgm:pt>
    <dgm:pt modelId="{885CE07A-8D27-41DF-BEEB-C7C7009D4B24}" type="sibTrans" cxnId="{F294E8A3-1595-4411-97F4-ED4005CD2ECB}">
      <dgm:prSet/>
      <dgm:spPr/>
      <dgm:t>
        <a:bodyPr/>
        <a:lstStyle/>
        <a:p>
          <a:endParaRPr lang="es-MX"/>
        </a:p>
      </dgm:t>
    </dgm:pt>
    <dgm:pt modelId="{D3B69FC7-892B-479C-A7F8-D51707DFA498}">
      <dgm:prSet/>
      <dgm:spPr/>
      <dgm:t>
        <a:bodyPr/>
        <a:lstStyle/>
        <a:p>
          <a:r>
            <a:rPr lang="es-ES" b="0" i="0" baseline="0" dirty="0"/>
            <a:t>Describir y analizar los principales métodos de planificación</a:t>
          </a:r>
          <a:endParaRPr lang="es-MX" b="0" i="0" baseline="0" dirty="0"/>
        </a:p>
      </dgm:t>
    </dgm:pt>
    <dgm:pt modelId="{132107AF-F739-47C9-860B-E25373CA7229}" type="parTrans" cxnId="{FDCA0496-DBC2-4354-A667-F42534E230CE}">
      <dgm:prSet/>
      <dgm:spPr/>
      <dgm:t>
        <a:bodyPr/>
        <a:lstStyle/>
        <a:p>
          <a:endParaRPr lang="es-MX"/>
        </a:p>
      </dgm:t>
    </dgm:pt>
    <dgm:pt modelId="{D66CFD14-2021-4D68-9741-D1F3320ECD7D}" type="sibTrans" cxnId="{FDCA0496-DBC2-4354-A667-F42534E230CE}">
      <dgm:prSet/>
      <dgm:spPr/>
      <dgm:t>
        <a:bodyPr/>
        <a:lstStyle/>
        <a:p>
          <a:endParaRPr lang="es-MX"/>
        </a:p>
      </dgm:t>
    </dgm:pt>
    <dgm:pt modelId="{E9905BF1-6037-498C-B2B6-62C97867B910}">
      <dgm:prSet/>
      <dgm:spPr/>
      <dgm:t>
        <a:bodyPr/>
        <a:lstStyle/>
        <a:p>
          <a:r>
            <a:rPr lang="es-ES" b="0" i="0" baseline="0" dirty="0"/>
            <a:t>Describir y analizar los problemas y métodos de solución, en el uso práctico de la planificación y ejecución </a:t>
          </a:r>
          <a:r>
            <a:rPr lang="es-MX" b="0" i="0" baseline="0" dirty="0"/>
            <a:t>de planes.</a:t>
          </a:r>
        </a:p>
      </dgm:t>
    </dgm:pt>
    <dgm:pt modelId="{5013599F-7A7C-4AE7-95E9-C1E342C0EF66}" type="parTrans" cxnId="{31C96A43-49FA-4E76-8301-D13C07497251}">
      <dgm:prSet/>
      <dgm:spPr/>
      <dgm:t>
        <a:bodyPr/>
        <a:lstStyle/>
        <a:p>
          <a:endParaRPr lang="es-MX"/>
        </a:p>
      </dgm:t>
    </dgm:pt>
    <dgm:pt modelId="{2425298D-6BC4-4F4F-B3D2-7CCD8059FCB2}" type="sibTrans" cxnId="{31C96A43-49FA-4E76-8301-D13C07497251}">
      <dgm:prSet/>
      <dgm:spPr/>
      <dgm:t>
        <a:bodyPr/>
        <a:lstStyle/>
        <a:p>
          <a:endParaRPr lang="es-MX"/>
        </a:p>
      </dgm:t>
    </dgm:pt>
    <dgm:pt modelId="{0B83805E-FA42-4869-8DAD-6B6C3C236410}">
      <dgm:prSet/>
      <dgm:spPr/>
      <dgm:t>
        <a:bodyPr/>
        <a:lstStyle/>
        <a:p>
          <a:r>
            <a:rPr lang="es-ES" b="0" i="0" baseline="0" dirty="0"/>
            <a:t>Describir y analizar los principales temas filosóficos y éticos relacionados con la inteligencia artificial</a:t>
          </a:r>
          <a:endParaRPr lang="es-MX" b="0" i="0" baseline="0" dirty="0"/>
        </a:p>
      </dgm:t>
    </dgm:pt>
    <dgm:pt modelId="{483AF5DC-A11E-4DAB-BA52-D947B41C4FE6}" type="parTrans" cxnId="{8105506E-AB66-4E98-86C8-F61A7524FEFF}">
      <dgm:prSet/>
      <dgm:spPr/>
      <dgm:t>
        <a:bodyPr/>
        <a:lstStyle/>
        <a:p>
          <a:endParaRPr lang="es-MX"/>
        </a:p>
      </dgm:t>
    </dgm:pt>
    <dgm:pt modelId="{A1FCDF58-DC6A-4BC3-A1B8-35EACF8E556A}" type="sibTrans" cxnId="{8105506E-AB66-4E98-86C8-F61A7524FEFF}">
      <dgm:prSet/>
      <dgm:spPr/>
      <dgm:t>
        <a:bodyPr/>
        <a:lstStyle/>
        <a:p>
          <a:endParaRPr lang="es-MX"/>
        </a:p>
      </dgm:t>
    </dgm:pt>
    <dgm:pt modelId="{8801F379-6DCC-48AE-BA6B-A883A0ADA762}">
      <dgm:prSet/>
      <dgm:spPr/>
      <dgm:t>
        <a:bodyPr/>
        <a:lstStyle/>
        <a:p>
          <a:r>
            <a:rPr lang="es-ES" b="0" i="0" baseline="0" dirty="0"/>
            <a:t>Presentar con sus propias palabras los fundamentos filosóficos de la IA</a:t>
          </a:r>
          <a:endParaRPr lang="es-MX" b="0" i="0" baseline="0" dirty="0"/>
        </a:p>
      </dgm:t>
    </dgm:pt>
    <dgm:pt modelId="{10D3A41A-B2AD-441E-92E0-9ACDB513D55D}" type="parTrans" cxnId="{EC136902-290C-4281-9F41-E53248EE175F}">
      <dgm:prSet/>
      <dgm:spPr/>
      <dgm:t>
        <a:bodyPr/>
        <a:lstStyle/>
        <a:p>
          <a:endParaRPr lang="es-MX"/>
        </a:p>
      </dgm:t>
    </dgm:pt>
    <dgm:pt modelId="{0367F17D-ADD3-4ACC-B5A8-318A3B80F9AA}" type="sibTrans" cxnId="{EC136902-290C-4281-9F41-E53248EE175F}">
      <dgm:prSet/>
      <dgm:spPr/>
      <dgm:t>
        <a:bodyPr/>
        <a:lstStyle/>
        <a:p>
          <a:endParaRPr lang="es-MX"/>
        </a:p>
      </dgm:t>
    </dgm:pt>
    <dgm:pt modelId="{3702FAB2-5D12-4240-BCEC-F5D39CA560C8}" type="pres">
      <dgm:prSet presAssocID="{BA73CC19-BBBC-450B-8098-4AF510B30A51}" presName="linear" presStyleCnt="0">
        <dgm:presLayoutVars>
          <dgm:dir/>
          <dgm:animLvl val="lvl"/>
          <dgm:resizeHandles val="exact"/>
        </dgm:presLayoutVars>
      </dgm:prSet>
      <dgm:spPr/>
    </dgm:pt>
    <dgm:pt modelId="{2BC0D36E-6AF1-4199-B9BF-759528D71012}" type="pres">
      <dgm:prSet presAssocID="{0BD588A9-75C3-4535-89CA-35233BFC86E0}" presName="parentLin" presStyleCnt="0"/>
      <dgm:spPr/>
    </dgm:pt>
    <dgm:pt modelId="{D64389D6-6C10-4F0F-8E21-700DA174964B}" type="pres">
      <dgm:prSet presAssocID="{0BD588A9-75C3-4535-89CA-35233BFC86E0}" presName="parentLeftMargin" presStyleLbl="node1" presStyleIdx="0" presStyleCnt="2"/>
      <dgm:spPr/>
    </dgm:pt>
    <dgm:pt modelId="{32CC40D4-0DE1-4E0C-8E7D-1A48F299BB33}" type="pres">
      <dgm:prSet presAssocID="{0BD588A9-75C3-4535-89CA-35233BFC86E0}" presName="parentText" presStyleLbl="node1" presStyleIdx="0" presStyleCnt="2">
        <dgm:presLayoutVars>
          <dgm:chMax val="0"/>
          <dgm:bulletEnabled val="1"/>
        </dgm:presLayoutVars>
      </dgm:prSet>
      <dgm:spPr/>
    </dgm:pt>
    <dgm:pt modelId="{7ACA26D7-9AFF-4609-814D-DE8ED2A4715A}" type="pres">
      <dgm:prSet presAssocID="{0BD588A9-75C3-4535-89CA-35233BFC86E0}" presName="negativeSpace" presStyleCnt="0"/>
      <dgm:spPr/>
    </dgm:pt>
    <dgm:pt modelId="{E527461E-C8CB-4FF8-ABAE-3EBF359DF301}" type="pres">
      <dgm:prSet presAssocID="{0BD588A9-75C3-4535-89CA-35233BFC86E0}" presName="childText" presStyleLbl="conFgAcc1" presStyleIdx="0" presStyleCnt="2">
        <dgm:presLayoutVars>
          <dgm:bulletEnabled val="1"/>
        </dgm:presLayoutVars>
      </dgm:prSet>
      <dgm:spPr/>
    </dgm:pt>
    <dgm:pt modelId="{E67FDCCD-385B-4BEA-8BE7-47C70F0746A7}" type="pres">
      <dgm:prSet presAssocID="{6CF9520D-576C-4959-A51B-7A7E77B5CB44}" presName="spaceBetweenRectangles" presStyleCnt="0"/>
      <dgm:spPr/>
    </dgm:pt>
    <dgm:pt modelId="{446C9DE1-FF2D-45B9-A068-12A22FC4A9EE}" type="pres">
      <dgm:prSet presAssocID="{1EA7BF5E-D25C-4476-9675-01FF1F1BE937}" presName="parentLin" presStyleCnt="0"/>
      <dgm:spPr/>
    </dgm:pt>
    <dgm:pt modelId="{37261F72-BEF4-4183-AFC6-42FF2C10AF4F}" type="pres">
      <dgm:prSet presAssocID="{1EA7BF5E-D25C-4476-9675-01FF1F1BE937}" presName="parentLeftMargin" presStyleLbl="node1" presStyleIdx="0" presStyleCnt="2"/>
      <dgm:spPr/>
    </dgm:pt>
    <dgm:pt modelId="{6994DEBF-79A2-4A32-9534-34F6811CDE46}" type="pres">
      <dgm:prSet presAssocID="{1EA7BF5E-D25C-4476-9675-01FF1F1BE937}" presName="parentText" presStyleLbl="node1" presStyleIdx="1" presStyleCnt="2">
        <dgm:presLayoutVars>
          <dgm:chMax val="0"/>
          <dgm:bulletEnabled val="1"/>
        </dgm:presLayoutVars>
      </dgm:prSet>
      <dgm:spPr/>
    </dgm:pt>
    <dgm:pt modelId="{7424BF8B-6CC5-489F-BF12-11AFEB484610}" type="pres">
      <dgm:prSet presAssocID="{1EA7BF5E-D25C-4476-9675-01FF1F1BE937}" presName="negativeSpace" presStyleCnt="0"/>
      <dgm:spPr/>
    </dgm:pt>
    <dgm:pt modelId="{6CC12D81-FCE3-4B27-81D2-CB8699E4BF7F}" type="pres">
      <dgm:prSet presAssocID="{1EA7BF5E-D25C-4476-9675-01FF1F1BE937}" presName="childText" presStyleLbl="conFgAcc1" presStyleIdx="1" presStyleCnt="2">
        <dgm:presLayoutVars>
          <dgm:bulletEnabled val="1"/>
        </dgm:presLayoutVars>
      </dgm:prSet>
      <dgm:spPr/>
    </dgm:pt>
  </dgm:ptLst>
  <dgm:cxnLst>
    <dgm:cxn modelId="{EC136902-290C-4281-9F41-E53248EE175F}" srcId="{1EA7BF5E-D25C-4476-9675-01FF1F1BE937}" destId="{8801F379-6DCC-48AE-BA6B-A883A0ADA762}" srcOrd="11" destOrd="0" parTransId="{10D3A41A-B2AD-441E-92E0-9ACDB513D55D}" sibTransId="{0367F17D-ADD3-4ACC-B5A8-318A3B80F9AA}"/>
    <dgm:cxn modelId="{147F7411-A3AD-4516-BCC8-49BCA11BBABC}" type="presOf" srcId="{5717E9BE-CC1F-4A17-9989-2A9B0ECC4664}" destId="{6CC12D81-FCE3-4B27-81D2-CB8699E4BF7F}" srcOrd="0" destOrd="1" presId="urn:microsoft.com/office/officeart/2005/8/layout/list1"/>
    <dgm:cxn modelId="{D39AD418-2B36-4947-BE0E-45695AA2081B}" srcId="{1EA7BF5E-D25C-4476-9675-01FF1F1BE937}" destId="{88BA7EF2-BEEA-4F08-8AE7-DAC69E223BF3}" srcOrd="2" destOrd="0" parTransId="{129DDCBF-7992-4CAD-9B61-5732928C224F}" sibTransId="{1E9205DD-8A08-4B8C-8370-E5AE2E10219D}"/>
    <dgm:cxn modelId="{4A28281A-456E-4E58-BAC2-534A73AB35C0}" srcId="{1EA7BF5E-D25C-4476-9675-01FF1F1BE937}" destId="{5717E9BE-CC1F-4A17-9989-2A9B0ECC4664}" srcOrd="1" destOrd="0" parTransId="{61942398-544E-4EB7-A41F-EF4FE8FD2F00}" sibTransId="{84D344D9-C71C-44E2-BF22-3B40499005EC}"/>
    <dgm:cxn modelId="{BD5C671C-815B-4181-9D21-3DBEEEDD0122}" type="presOf" srcId="{908402A5-0DAD-419D-B845-9330DF3A2CB8}" destId="{6CC12D81-FCE3-4B27-81D2-CB8699E4BF7F}" srcOrd="0" destOrd="5" presId="urn:microsoft.com/office/officeart/2005/8/layout/list1"/>
    <dgm:cxn modelId="{2AEDE527-EC66-49BB-ABD8-883DC7F1776A}" srcId="{1EA7BF5E-D25C-4476-9675-01FF1F1BE937}" destId="{FA6490A3-55D4-43DD-88D4-74E5FCF0C0A3}" srcOrd="4" destOrd="0" parTransId="{7EA30ED4-76F0-47E0-AF7D-C60AD3F79EE9}" sibTransId="{380C2BB4-94BF-4CBB-8696-5EB51F275930}"/>
    <dgm:cxn modelId="{1A3FA729-7098-48D3-BFA0-D32A4FAD99F9}" srcId="{0BD588A9-75C3-4535-89CA-35233BFC86E0}" destId="{D9685C3F-361F-4F18-91C4-271994C08AD3}" srcOrd="0" destOrd="0" parTransId="{82BB0B41-0856-42E0-92D6-E7680AEE3496}" sibTransId="{9D763A20-6984-46CD-A296-88EB8A914B1E}"/>
    <dgm:cxn modelId="{96FAE12F-BEAC-4FD4-9934-ABBAA48E9969}" srcId="{1EA7BF5E-D25C-4476-9675-01FF1F1BE937}" destId="{EABC174E-D552-4B1D-A419-C1C3CD004010}" srcOrd="0" destOrd="0" parTransId="{0D49CB51-E699-44C1-A2A2-95CC0E3BA42A}" sibTransId="{D4765B7E-1068-4892-84B6-234EED1643F4}"/>
    <dgm:cxn modelId="{8EA4115B-414D-409D-AB95-F2D531A485FF}" type="presOf" srcId="{1BAC6B64-F9AD-4ABE-99F9-43EC537F344A}" destId="{6CC12D81-FCE3-4B27-81D2-CB8699E4BF7F}" srcOrd="0" destOrd="3" presId="urn:microsoft.com/office/officeart/2005/8/layout/list1"/>
    <dgm:cxn modelId="{31C96A43-49FA-4E76-8301-D13C07497251}" srcId="{1EA7BF5E-D25C-4476-9675-01FF1F1BE937}" destId="{E9905BF1-6037-498C-B2B6-62C97867B910}" srcOrd="9" destOrd="0" parTransId="{5013599F-7A7C-4AE7-95E9-C1E342C0EF66}" sibTransId="{2425298D-6BC4-4F4F-B3D2-7CCD8059FCB2}"/>
    <dgm:cxn modelId="{DEE26044-92B3-4614-B80D-817A9F9CFA0B}" type="presOf" srcId="{FA6490A3-55D4-43DD-88D4-74E5FCF0C0A3}" destId="{6CC12D81-FCE3-4B27-81D2-CB8699E4BF7F}" srcOrd="0" destOrd="4" presId="urn:microsoft.com/office/officeart/2005/8/layout/list1"/>
    <dgm:cxn modelId="{84865E68-D9EF-4FA8-90FD-4860D8B620D1}" type="presOf" srcId="{1EA7BF5E-D25C-4476-9675-01FF1F1BE937}" destId="{37261F72-BEF4-4183-AFC6-42FF2C10AF4F}" srcOrd="0" destOrd="0" presId="urn:microsoft.com/office/officeart/2005/8/layout/list1"/>
    <dgm:cxn modelId="{8105506E-AB66-4E98-86C8-F61A7524FEFF}" srcId="{1EA7BF5E-D25C-4476-9675-01FF1F1BE937}" destId="{0B83805E-FA42-4869-8DAD-6B6C3C236410}" srcOrd="10" destOrd="0" parTransId="{483AF5DC-A11E-4DAB-BA52-D947B41C4FE6}" sibTransId="{A1FCDF58-DC6A-4BC3-A1B8-35EACF8E556A}"/>
    <dgm:cxn modelId="{49562E53-20E6-44A8-85CD-401CA2158D06}" srcId="{1EA7BF5E-D25C-4476-9675-01FF1F1BE937}" destId="{1BAC6B64-F9AD-4ABE-99F9-43EC537F344A}" srcOrd="3" destOrd="0" parTransId="{4955FBCE-BE4E-4C67-AC61-163301F43E95}" sibTransId="{436C46EA-6C62-4F42-8235-0BE70AFDA360}"/>
    <dgm:cxn modelId="{A516CD75-5384-4760-951F-278563242C39}" type="presOf" srcId="{1EA7BF5E-D25C-4476-9675-01FF1F1BE937}" destId="{6994DEBF-79A2-4A32-9534-34F6811CDE46}" srcOrd="1" destOrd="0" presId="urn:microsoft.com/office/officeart/2005/8/layout/list1"/>
    <dgm:cxn modelId="{BA1E7576-D6C2-4EB4-9F21-F098363FABF9}" type="presOf" srcId="{0BD588A9-75C3-4535-89CA-35233BFC86E0}" destId="{D64389D6-6C10-4F0F-8E21-700DA174964B}" srcOrd="0" destOrd="0" presId="urn:microsoft.com/office/officeart/2005/8/layout/list1"/>
    <dgm:cxn modelId="{AB260B77-7D7D-4A9E-8C7D-53906990D4DD}" srcId="{BA73CC19-BBBC-450B-8098-4AF510B30A51}" destId="{0BD588A9-75C3-4535-89CA-35233BFC86E0}" srcOrd="0" destOrd="0" parTransId="{3471F3B5-E820-4AD7-9C58-AFA51528B664}" sibTransId="{6CF9520D-576C-4959-A51B-7A7E77B5CB44}"/>
    <dgm:cxn modelId="{B3FE6E83-D59A-4B15-A110-A92B74797C8C}" type="presOf" srcId="{0BD588A9-75C3-4535-89CA-35233BFC86E0}" destId="{32CC40D4-0DE1-4E0C-8E7D-1A48F299BB33}" srcOrd="1" destOrd="0" presId="urn:microsoft.com/office/officeart/2005/8/layout/list1"/>
    <dgm:cxn modelId="{83447A85-7701-41F1-8889-23A778D3AAE3}" srcId="{1EA7BF5E-D25C-4476-9675-01FF1F1BE937}" destId="{C263BEB8-1BD1-48D1-8982-EEB6E0AD247B}" srcOrd="6" destOrd="0" parTransId="{C3151632-A5EE-4F5A-AB8E-295F249A5598}" sibTransId="{0E139B70-D7A6-4166-9072-AAA6BB8CB3C5}"/>
    <dgm:cxn modelId="{0A0C9586-09C3-47CA-ACE1-5938F8CFA56D}" type="presOf" srcId="{8801F379-6DCC-48AE-BA6B-A883A0ADA762}" destId="{6CC12D81-FCE3-4B27-81D2-CB8699E4BF7F}" srcOrd="0" destOrd="11" presId="urn:microsoft.com/office/officeart/2005/8/layout/list1"/>
    <dgm:cxn modelId="{D4F31E90-D796-4D0A-86BE-0F3A8DBD0872}" srcId="{BA73CC19-BBBC-450B-8098-4AF510B30A51}" destId="{1EA7BF5E-D25C-4476-9675-01FF1F1BE937}" srcOrd="1" destOrd="0" parTransId="{E2CE6658-0A04-46D6-8F95-1AB4584547A7}" sibTransId="{2B81C140-2291-41FE-B9D9-52E9A9E7DB57}"/>
    <dgm:cxn modelId="{FDCA0496-DBC2-4354-A667-F42534E230CE}" srcId="{1EA7BF5E-D25C-4476-9675-01FF1F1BE937}" destId="{D3B69FC7-892B-479C-A7F8-D51707DFA498}" srcOrd="8" destOrd="0" parTransId="{132107AF-F739-47C9-860B-E25373CA7229}" sibTransId="{D66CFD14-2021-4D68-9741-D1F3320ECD7D}"/>
    <dgm:cxn modelId="{F294E8A3-1595-4411-97F4-ED4005CD2ECB}" srcId="{1EA7BF5E-D25C-4476-9675-01FF1F1BE937}" destId="{B0574C86-F747-4A97-84FF-770ECD03DD9A}" srcOrd="7" destOrd="0" parTransId="{C1A25CE4-3F01-43D9-BA43-C0738FFB8206}" sibTransId="{885CE07A-8D27-41DF-BEEB-C7C7009D4B24}"/>
    <dgm:cxn modelId="{43A203AA-6F75-42ED-9537-5132B7B8C95E}" srcId="{1EA7BF5E-D25C-4476-9675-01FF1F1BE937}" destId="{908402A5-0DAD-419D-B845-9330DF3A2CB8}" srcOrd="5" destOrd="0" parTransId="{0237BAED-B8C8-45AA-B6E6-70E0C62830D6}" sibTransId="{A8286DA2-ABF7-4A4E-B9E9-E4A7920BF4A3}"/>
    <dgm:cxn modelId="{C57EBFAE-8D91-44AC-B4BE-478100C46EFD}" type="presOf" srcId="{0B83805E-FA42-4869-8DAD-6B6C3C236410}" destId="{6CC12D81-FCE3-4B27-81D2-CB8699E4BF7F}" srcOrd="0" destOrd="10" presId="urn:microsoft.com/office/officeart/2005/8/layout/list1"/>
    <dgm:cxn modelId="{14DC1AAF-2542-45B3-8D60-3BDB2E4150B1}" type="presOf" srcId="{D9685C3F-361F-4F18-91C4-271994C08AD3}" destId="{E527461E-C8CB-4FF8-ABAE-3EBF359DF301}" srcOrd="0" destOrd="0" presId="urn:microsoft.com/office/officeart/2005/8/layout/list1"/>
    <dgm:cxn modelId="{8B9818B3-E706-4E86-B2FF-967693229D48}" type="presOf" srcId="{BA73CC19-BBBC-450B-8098-4AF510B30A51}" destId="{3702FAB2-5D12-4240-BCEC-F5D39CA560C8}" srcOrd="0" destOrd="0" presId="urn:microsoft.com/office/officeart/2005/8/layout/list1"/>
    <dgm:cxn modelId="{8C9E9BC5-74C8-4634-8EC9-A5610694DEC3}" type="presOf" srcId="{E9905BF1-6037-498C-B2B6-62C97867B910}" destId="{6CC12D81-FCE3-4B27-81D2-CB8699E4BF7F}" srcOrd="0" destOrd="9" presId="urn:microsoft.com/office/officeart/2005/8/layout/list1"/>
    <dgm:cxn modelId="{BAF5C8D8-ECBC-4945-900C-2D14E1E6E452}" type="presOf" srcId="{D3B69FC7-892B-479C-A7F8-D51707DFA498}" destId="{6CC12D81-FCE3-4B27-81D2-CB8699E4BF7F}" srcOrd="0" destOrd="8" presId="urn:microsoft.com/office/officeart/2005/8/layout/list1"/>
    <dgm:cxn modelId="{D2C128E0-FF85-40A1-BE52-6FEB74B89E71}" type="presOf" srcId="{EABC174E-D552-4B1D-A419-C1C3CD004010}" destId="{6CC12D81-FCE3-4B27-81D2-CB8699E4BF7F}" srcOrd="0" destOrd="0" presId="urn:microsoft.com/office/officeart/2005/8/layout/list1"/>
    <dgm:cxn modelId="{1DA5D7E8-2C37-42AD-81B0-2ABD3482F87E}" type="presOf" srcId="{C263BEB8-1BD1-48D1-8982-EEB6E0AD247B}" destId="{6CC12D81-FCE3-4B27-81D2-CB8699E4BF7F}" srcOrd="0" destOrd="6" presId="urn:microsoft.com/office/officeart/2005/8/layout/list1"/>
    <dgm:cxn modelId="{AD382DED-8368-4A64-BAA1-621EE205B14B}" type="presOf" srcId="{88BA7EF2-BEEA-4F08-8AE7-DAC69E223BF3}" destId="{6CC12D81-FCE3-4B27-81D2-CB8699E4BF7F}" srcOrd="0" destOrd="2" presId="urn:microsoft.com/office/officeart/2005/8/layout/list1"/>
    <dgm:cxn modelId="{FF6676FA-CF1F-494C-922C-3EAF0DA5F9AC}" type="presOf" srcId="{B0574C86-F747-4A97-84FF-770ECD03DD9A}" destId="{6CC12D81-FCE3-4B27-81D2-CB8699E4BF7F}" srcOrd="0" destOrd="7" presId="urn:microsoft.com/office/officeart/2005/8/layout/list1"/>
    <dgm:cxn modelId="{7CECF807-6072-4583-85ED-A32173D1702F}" type="presParOf" srcId="{3702FAB2-5D12-4240-BCEC-F5D39CA560C8}" destId="{2BC0D36E-6AF1-4199-B9BF-759528D71012}" srcOrd="0" destOrd="0" presId="urn:microsoft.com/office/officeart/2005/8/layout/list1"/>
    <dgm:cxn modelId="{3B906196-F289-4C08-9E34-6BED8B62B4C2}" type="presParOf" srcId="{2BC0D36E-6AF1-4199-B9BF-759528D71012}" destId="{D64389D6-6C10-4F0F-8E21-700DA174964B}" srcOrd="0" destOrd="0" presId="urn:microsoft.com/office/officeart/2005/8/layout/list1"/>
    <dgm:cxn modelId="{7F6E0F0C-FB72-4A6B-9D17-ABABEE657167}" type="presParOf" srcId="{2BC0D36E-6AF1-4199-B9BF-759528D71012}" destId="{32CC40D4-0DE1-4E0C-8E7D-1A48F299BB33}" srcOrd="1" destOrd="0" presId="urn:microsoft.com/office/officeart/2005/8/layout/list1"/>
    <dgm:cxn modelId="{21BF2678-CA16-4AC9-929D-96A1BAA4A5AC}" type="presParOf" srcId="{3702FAB2-5D12-4240-BCEC-F5D39CA560C8}" destId="{7ACA26D7-9AFF-4609-814D-DE8ED2A4715A}" srcOrd="1" destOrd="0" presId="urn:microsoft.com/office/officeart/2005/8/layout/list1"/>
    <dgm:cxn modelId="{7C4915D4-7094-4EE3-8B9A-CAAD54811FDC}" type="presParOf" srcId="{3702FAB2-5D12-4240-BCEC-F5D39CA560C8}" destId="{E527461E-C8CB-4FF8-ABAE-3EBF359DF301}" srcOrd="2" destOrd="0" presId="urn:microsoft.com/office/officeart/2005/8/layout/list1"/>
    <dgm:cxn modelId="{14431B6B-568F-4517-B792-729B41D1B1E1}" type="presParOf" srcId="{3702FAB2-5D12-4240-BCEC-F5D39CA560C8}" destId="{E67FDCCD-385B-4BEA-8BE7-47C70F0746A7}" srcOrd="3" destOrd="0" presId="urn:microsoft.com/office/officeart/2005/8/layout/list1"/>
    <dgm:cxn modelId="{D26AEE88-A1EA-4894-BBD6-F76A21A6DF0F}" type="presParOf" srcId="{3702FAB2-5D12-4240-BCEC-F5D39CA560C8}" destId="{446C9DE1-FF2D-45B9-A068-12A22FC4A9EE}" srcOrd="4" destOrd="0" presId="urn:microsoft.com/office/officeart/2005/8/layout/list1"/>
    <dgm:cxn modelId="{5120E2FD-996D-491F-B1B4-A13BB6BA4930}" type="presParOf" srcId="{446C9DE1-FF2D-45B9-A068-12A22FC4A9EE}" destId="{37261F72-BEF4-4183-AFC6-42FF2C10AF4F}" srcOrd="0" destOrd="0" presId="urn:microsoft.com/office/officeart/2005/8/layout/list1"/>
    <dgm:cxn modelId="{2B92C604-D58E-41BA-9529-5F15D6242BB2}" type="presParOf" srcId="{446C9DE1-FF2D-45B9-A068-12A22FC4A9EE}" destId="{6994DEBF-79A2-4A32-9534-34F6811CDE46}" srcOrd="1" destOrd="0" presId="urn:microsoft.com/office/officeart/2005/8/layout/list1"/>
    <dgm:cxn modelId="{90A3275C-6AFB-44A0-8AE4-79453BF70191}" type="presParOf" srcId="{3702FAB2-5D12-4240-BCEC-F5D39CA560C8}" destId="{7424BF8B-6CC5-489F-BF12-11AFEB484610}" srcOrd="5" destOrd="0" presId="urn:microsoft.com/office/officeart/2005/8/layout/list1"/>
    <dgm:cxn modelId="{1460CCEB-0546-49C0-AA90-96C2A4FE7837}" type="presParOf" srcId="{3702FAB2-5D12-4240-BCEC-F5D39CA560C8}" destId="{6CC12D81-FCE3-4B27-81D2-CB8699E4BF7F}"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6C212B-862C-4C5F-91B9-1FFDF326DCEF}"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82DBC7FD-C546-4BF4-8489-AAB6D6355C19}">
      <dgm:prSet/>
      <dgm:spPr/>
      <dgm:t>
        <a:bodyPr/>
        <a:lstStyle/>
        <a:p>
          <a:r>
            <a:rPr lang="es-MX"/>
            <a:t>Nombre</a:t>
          </a:r>
          <a:endParaRPr lang="en-US"/>
        </a:p>
      </dgm:t>
    </dgm:pt>
    <dgm:pt modelId="{9DD9B907-304C-43E9-8717-DB4BE04D7DB6}" type="parTrans" cxnId="{C3316378-AFC4-4F9E-9DD6-BC4943C1E2F2}">
      <dgm:prSet/>
      <dgm:spPr/>
      <dgm:t>
        <a:bodyPr/>
        <a:lstStyle/>
        <a:p>
          <a:endParaRPr lang="en-US"/>
        </a:p>
      </dgm:t>
    </dgm:pt>
    <dgm:pt modelId="{72747871-4E97-4862-83AB-CF9120A46C45}" type="sibTrans" cxnId="{C3316378-AFC4-4F9E-9DD6-BC4943C1E2F2}">
      <dgm:prSet/>
      <dgm:spPr/>
      <dgm:t>
        <a:bodyPr/>
        <a:lstStyle/>
        <a:p>
          <a:endParaRPr lang="en-US"/>
        </a:p>
      </dgm:t>
    </dgm:pt>
    <dgm:pt modelId="{8FE19B97-2BE5-4BFB-AA3B-FC913A621170}">
      <dgm:prSet/>
      <dgm:spPr/>
      <dgm:t>
        <a:bodyPr/>
        <a:lstStyle/>
        <a:p>
          <a:r>
            <a:rPr lang="es-MX"/>
            <a:t>¿Qué estudiaron?</a:t>
          </a:r>
          <a:endParaRPr lang="en-US"/>
        </a:p>
      </dgm:t>
    </dgm:pt>
    <dgm:pt modelId="{AF7A957D-58A4-4E83-B312-A5D31700AE22}" type="parTrans" cxnId="{866C4421-0379-4883-A046-2E1479E501BB}">
      <dgm:prSet/>
      <dgm:spPr/>
      <dgm:t>
        <a:bodyPr/>
        <a:lstStyle/>
        <a:p>
          <a:endParaRPr lang="en-US"/>
        </a:p>
      </dgm:t>
    </dgm:pt>
    <dgm:pt modelId="{74555994-3B2C-47E1-B6DB-C5FF3F9310F4}" type="sibTrans" cxnId="{866C4421-0379-4883-A046-2E1479E501BB}">
      <dgm:prSet/>
      <dgm:spPr/>
      <dgm:t>
        <a:bodyPr/>
        <a:lstStyle/>
        <a:p>
          <a:endParaRPr lang="en-US"/>
        </a:p>
      </dgm:t>
    </dgm:pt>
    <dgm:pt modelId="{57287B8D-2219-4486-AD18-79754C163A7A}">
      <dgm:prSet/>
      <dgm:spPr/>
      <dgm:t>
        <a:bodyPr/>
        <a:lstStyle/>
        <a:p>
          <a:r>
            <a:rPr lang="es-MX"/>
            <a:t>¿En qué área les gustaría trabajar?</a:t>
          </a:r>
          <a:endParaRPr lang="en-US"/>
        </a:p>
      </dgm:t>
    </dgm:pt>
    <dgm:pt modelId="{AD6F2A12-A939-4A16-A886-52EC854AA8C2}" type="parTrans" cxnId="{3F53D366-607C-4BF9-AA10-E9D717EAEB64}">
      <dgm:prSet/>
      <dgm:spPr/>
      <dgm:t>
        <a:bodyPr/>
        <a:lstStyle/>
        <a:p>
          <a:endParaRPr lang="en-US"/>
        </a:p>
      </dgm:t>
    </dgm:pt>
    <dgm:pt modelId="{45EAAD45-3226-4A00-9C6C-FB331040C16B}" type="sibTrans" cxnId="{3F53D366-607C-4BF9-AA10-E9D717EAEB64}">
      <dgm:prSet/>
      <dgm:spPr/>
      <dgm:t>
        <a:bodyPr/>
        <a:lstStyle/>
        <a:p>
          <a:endParaRPr lang="en-US"/>
        </a:p>
      </dgm:t>
    </dgm:pt>
    <dgm:pt modelId="{784EFC9B-1600-45B5-BD0D-B7D38A2AD026}">
      <dgm:prSet/>
      <dgm:spPr/>
      <dgm:t>
        <a:bodyPr/>
        <a:lstStyle/>
        <a:p>
          <a:r>
            <a:rPr lang="es-MX"/>
            <a:t>¿Qué esperan del curso?</a:t>
          </a:r>
          <a:endParaRPr lang="en-US"/>
        </a:p>
      </dgm:t>
    </dgm:pt>
    <dgm:pt modelId="{4BB269E5-45FA-4C6F-A7EE-CCAB918FDCB9}" type="parTrans" cxnId="{C7CB473B-F6BF-4816-A47E-2A8BAF5DA706}">
      <dgm:prSet/>
      <dgm:spPr/>
      <dgm:t>
        <a:bodyPr/>
        <a:lstStyle/>
        <a:p>
          <a:endParaRPr lang="en-US"/>
        </a:p>
      </dgm:t>
    </dgm:pt>
    <dgm:pt modelId="{397618D3-42A6-4533-BF87-9394C5142FC9}" type="sibTrans" cxnId="{C7CB473B-F6BF-4816-A47E-2A8BAF5DA706}">
      <dgm:prSet/>
      <dgm:spPr/>
      <dgm:t>
        <a:bodyPr/>
        <a:lstStyle/>
        <a:p>
          <a:endParaRPr lang="en-US"/>
        </a:p>
      </dgm:t>
    </dgm:pt>
    <dgm:pt modelId="{66DDA929-35A7-47DB-9776-1EBE016C4FC1}" type="pres">
      <dgm:prSet presAssocID="{8E6C212B-862C-4C5F-91B9-1FFDF326DCEF}" presName="linear" presStyleCnt="0">
        <dgm:presLayoutVars>
          <dgm:dir/>
          <dgm:animLvl val="lvl"/>
          <dgm:resizeHandles val="exact"/>
        </dgm:presLayoutVars>
      </dgm:prSet>
      <dgm:spPr/>
    </dgm:pt>
    <dgm:pt modelId="{20991A69-802D-435B-8C82-8C13A54BE3E2}" type="pres">
      <dgm:prSet presAssocID="{82DBC7FD-C546-4BF4-8489-AAB6D6355C19}" presName="parentLin" presStyleCnt="0"/>
      <dgm:spPr/>
    </dgm:pt>
    <dgm:pt modelId="{1B20773B-AA8D-4D66-AEE9-0ED384F4B096}" type="pres">
      <dgm:prSet presAssocID="{82DBC7FD-C546-4BF4-8489-AAB6D6355C19}" presName="parentLeftMargin" presStyleLbl="node1" presStyleIdx="0" presStyleCnt="4"/>
      <dgm:spPr/>
    </dgm:pt>
    <dgm:pt modelId="{65B71416-538C-44DF-802B-4927C1C2C9BE}" type="pres">
      <dgm:prSet presAssocID="{82DBC7FD-C546-4BF4-8489-AAB6D6355C19}" presName="parentText" presStyleLbl="node1" presStyleIdx="0" presStyleCnt="4">
        <dgm:presLayoutVars>
          <dgm:chMax val="0"/>
          <dgm:bulletEnabled val="1"/>
        </dgm:presLayoutVars>
      </dgm:prSet>
      <dgm:spPr/>
    </dgm:pt>
    <dgm:pt modelId="{1EC3C05C-FB6B-4480-BC95-BA947D3FCBBE}" type="pres">
      <dgm:prSet presAssocID="{82DBC7FD-C546-4BF4-8489-AAB6D6355C19}" presName="negativeSpace" presStyleCnt="0"/>
      <dgm:spPr/>
    </dgm:pt>
    <dgm:pt modelId="{AD51CD7F-DB83-4A9B-9A7B-346C059837C5}" type="pres">
      <dgm:prSet presAssocID="{82DBC7FD-C546-4BF4-8489-AAB6D6355C19}" presName="childText" presStyleLbl="conFgAcc1" presStyleIdx="0" presStyleCnt="4">
        <dgm:presLayoutVars>
          <dgm:bulletEnabled val="1"/>
        </dgm:presLayoutVars>
      </dgm:prSet>
      <dgm:spPr/>
    </dgm:pt>
    <dgm:pt modelId="{1A9DEB72-3A79-489B-A9AB-ECE97BA586F8}" type="pres">
      <dgm:prSet presAssocID="{72747871-4E97-4862-83AB-CF9120A46C45}" presName="spaceBetweenRectangles" presStyleCnt="0"/>
      <dgm:spPr/>
    </dgm:pt>
    <dgm:pt modelId="{176993B7-5311-4152-B487-DB7E1D3E9EF1}" type="pres">
      <dgm:prSet presAssocID="{8FE19B97-2BE5-4BFB-AA3B-FC913A621170}" presName="parentLin" presStyleCnt="0"/>
      <dgm:spPr/>
    </dgm:pt>
    <dgm:pt modelId="{4AF40588-1A0F-4A41-BCB7-BFDA61544BD0}" type="pres">
      <dgm:prSet presAssocID="{8FE19B97-2BE5-4BFB-AA3B-FC913A621170}" presName="parentLeftMargin" presStyleLbl="node1" presStyleIdx="0" presStyleCnt="4"/>
      <dgm:spPr/>
    </dgm:pt>
    <dgm:pt modelId="{A1A5B2AB-2549-43EE-84F4-E01F9D28AEBF}" type="pres">
      <dgm:prSet presAssocID="{8FE19B97-2BE5-4BFB-AA3B-FC913A621170}" presName="parentText" presStyleLbl="node1" presStyleIdx="1" presStyleCnt="4">
        <dgm:presLayoutVars>
          <dgm:chMax val="0"/>
          <dgm:bulletEnabled val="1"/>
        </dgm:presLayoutVars>
      </dgm:prSet>
      <dgm:spPr/>
    </dgm:pt>
    <dgm:pt modelId="{E1A26967-7166-464C-9369-48D6E4CB7072}" type="pres">
      <dgm:prSet presAssocID="{8FE19B97-2BE5-4BFB-AA3B-FC913A621170}" presName="negativeSpace" presStyleCnt="0"/>
      <dgm:spPr/>
    </dgm:pt>
    <dgm:pt modelId="{63C3E099-D8FF-40EF-A979-B47E0AD55ACF}" type="pres">
      <dgm:prSet presAssocID="{8FE19B97-2BE5-4BFB-AA3B-FC913A621170}" presName="childText" presStyleLbl="conFgAcc1" presStyleIdx="1" presStyleCnt="4">
        <dgm:presLayoutVars>
          <dgm:bulletEnabled val="1"/>
        </dgm:presLayoutVars>
      </dgm:prSet>
      <dgm:spPr/>
    </dgm:pt>
    <dgm:pt modelId="{0DF78BBA-1235-434D-9E32-DB5B1ED59389}" type="pres">
      <dgm:prSet presAssocID="{74555994-3B2C-47E1-B6DB-C5FF3F9310F4}" presName="spaceBetweenRectangles" presStyleCnt="0"/>
      <dgm:spPr/>
    </dgm:pt>
    <dgm:pt modelId="{D64EF641-0A0B-4F84-86F8-9853E1FA2E45}" type="pres">
      <dgm:prSet presAssocID="{57287B8D-2219-4486-AD18-79754C163A7A}" presName="parentLin" presStyleCnt="0"/>
      <dgm:spPr/>
    </dgm:pt>
    <dgm:pt modelId="{24E09652-151B-4498-AEC5-994657AA0DC3}" type="pres">
      <dgm:prSet presAssocID="{57287B8D-2219-4486-AD18-79754C163A7A}" presName="parentLeftMargin" presStyleLbl="node1" presStyleIdx="1" presStyleCnt="4"/>
      <dgm:spPr/>
    </dgm:pt>
    <dgm:pt modelId="{D8874CC9-87DA-4ECF-B0D8-26554F1B3609}" type="pres">
      <dgm:prSet presAssocID="{57287B8D-2219-4486-AD18-79754C163A7A}" presName="parentText" presStyleLbl="node1" presStyleIdx="2" presStyleCnt="4">
        <dgm:presLayoutVars>
          <dgm:chMax val="0"/>
          <dgm:bulletEnabled val="1"/>
        </dgm:presLayoutVars>
      </dgm:prSet>
      <dgm:spPr/>
    </dgm:pt>
    <dgm:pt modelId="{864066E8-4A88-45F3-A2E4-767A279F97F4}" type="pres">
      <dgm:prSet presAssocID="{57287B8D-2219-4486-AD18-79754C163A7A}" presName="negativeSpace" presStyleCnt="0"/>
      <dgm:spPr/>
    </dgm:pt>
    <dgm:pt modelId="{3A3CEF87-FA15-450C-B84C-2D58634057E6}" type="pres">
      <dgm:prSet presAssocID="{57287B8D-2219-4486-AD18-79754C163A7A}" presName="childText" presStyleLbl="conFgAcc1" presStyleIdx="2" presStyleCnt="4">
        <dgm:presLayoutVars>
          <dgm:bulletEnabled val="1"/>
        </dgm:presLayoutVars>
      </dgm:prSet>
      <dgm:spPr/>
    </dgm:pt>
    <dgm:pt modelId="{20C2B0BD-806B-4EB5-9829-6E431866C915}" type="pres">
      <dgm:prSet presAssocID="{45EAAD45-3226-4A00-9C6C-FB331040C16B}" presName="spaceBetweenRectangles" presStyleCnt="0"/>
      <dgm:spPr/>
    </dgm:pt>
    <dgm:pt modelId="{C4C8BD59-99DE-47BC-9B69-77E15D47E33D}" type="pres">
      <dgm:prSet presAssocID="{784EFC9B-1600-45B5-BD0D-B7D38A2AD026}" presName="parentLin" presStyleCnt="0"/>
      <dgm:spPr/>
    </dgm:pt>
    <dgm:pt modelId="{054A9EA4-AB28-4BB6-A204-E9381ED92434}" type="pres">
      <dgm:prSet presAssocID="{784EFC9B-1600-45B5-BD0D-B7D38A2AD026}" presName="parentLeftMargin" presStyleLbl="node1" presStyleIdx="2" presStyleCnt="4"/>
      <dgm:spPr/>
    </dgm:pt>
    <dgm:pt modelId="{FC0312B9-54A6-4437-9787-CC330AE50D18}" type="pres">
      <dgm:prSet presAssocID="{784EFC9B-1600-45B5-BD0D-B7D38A2AD026}" presName="parentText" presStyleLbl="node1" presStyleIdx="3" presStyleCnt="4">
        <dgm:presLayoutVars>
          <dgm:chMax val="0"/>
          <dgm:bulletEnabled val="1"/>
        </dgm:presLayoutVars>
      </dgm:prSet>
      <dgm:spPr/>
    </dgm:pt>
    <dgm:pt modelId="{C59697C3-9AA0-4308-AD4C-99C3DA84671A}" type="pres">
      <dgm:prSet presAssocID="{784EFC9B-1600-45B5-BD0D-B7D38A2AD026}" presName="negativeSpace" presStyleCnt="0"/>
      <dgm:spPr/>
    </dgm:pt>
    <dgm:pt modelId="{6C7CFCD5-074B-4EB9-A143-AE980DDDD885}" type="pres">
      <dgm:prSet presAssocID="{784EFC9B-1600-45B5-BD0D-B7D38A2AD026}" presName="childText" presStyleLbl="conFgAcc1" presStyleIdx="3" presStyleCnt="4">
        <dgm:presLayoutVars>
          <dgm:bulletEnabled val="1"/>
        </dgm:presLayoutVars>
      </dgm:prSet>
      <dgm:spPr/>
    </dgm:pt>
  </dgm:ptLst>
  <dgm:cxnLst>
    <dgm:cxn modelId="{866C4421-0379-4883-A046-2E1479E501BB}" srcId="{8E6C212B-862C-4C5F-91B9-1FFDF326DCEF}" destId="{8FE19B97-2BE5-4BFB-AA3B-FC913A621170}" srcOrd="1" destOrd="0" parTransId="{AF7A957D-58A4-4E83-B312-A5D31700AE22}" sibTransId="{74555994-3B2C-47E1-B6DB-C5FF3F9310F4}"/>
    <dgm:cxn modelId="{A7A60129-50B6-4C89-A520-10272474A9BD}" type="presOf" srcId="{82DBC7FD-C546-4BF4-8489-AAB6D6355C19}" destId="{1B20773B-AA8D-4D66-AEE9-0ED384F4B096}" srcOrd="0" destOrd="0" presId="urn:microsoft.com/office/officeart/2005/8/layout/list1"/>
    <dgm:cxn modelId="{F0C5922C-0BB7-4398-92DA-FCE051DEC7A0}" type="presOf" srcId="{8E6C212B-862C-4C5F-91B9-1FFDF326DCEF}" destId="{66DDA929-35A7-47DB-9776-1EBE016C4FC1}" srcOrd="0" destOrd="0" presId="urn:microsoft.com/office/officeart/2005/8/layout/list1"/>
    <dgm:cxn modelId="{C7CB473B-F6BF-4816-A47E-2A8BAF5DA706}" srcId="{8E6C212B-862C-4C5F-91B9-1FFDF326DCEF}" destId="{784EFC9B-1600-45B5-BD0D-B7D38A2AD026}" srcOrd="3" destOrd="0" parTransId="{4BB269E5-45FA-4C6F-A7EE-CCAB918FDCB9}" sibTransId="{397618D3-42A6-4533-BF87-9394C5142FC9}"/>
    <dgm:cxn modelId="{3F53D366-607C-4BF9-AA10-E9D717EAEB64}" srcId="{8E6C212B-862C-4C5F-91B9-1FFDF326DCEF}" destId="{57287B8D-2219-4486-AD18-79754C163A7A}" srcOrd="2" destOrd="0" parTransId="{AD6F2A12-A939-4A16-A886-52EC854AA8C2}" sibTransId="{45EAAD45-3226-4A00-9C6C-FB331040C16B}"/>
    <dgm:cxn modelId="{688C6C67-4A65-456F-8F50-DA0C75D55EF7}" type="presOf" srcId="{57287B8D-2219-4486-AD18-79754C163A7A}" destId="{24E09652-151B-4498-AEC5-994657AA0DC3}" srcOrd="0" destOrd="0" presId="urn:microsoft.com/office/officeart/2005/8/layout/list1"/>
    <dgm:cxn modelId="{977AD372-D850-44BF-BC72-BECD4960641D}" type="presOf" srcId="{8FE19B97-2BE5-4BFB-AA3B-FC913A621170}" destId="{4AF40588-1A0F-4A41-BCB7-BFDA61544BD0}" srcOrd="0" destOrd="0" presId="urn:microsoft.com/office/officeart/2005/8/layout/list1"/>
    <dgm:cxn modelId="{99A77A73-6438-409D-8C1D-D18860572CBE}" type="presOf" srcId="{57287B8D-2219-4486-AD18-79754C163A7A}" destId="{D8874CC9-87DA-4ECF-B0D8-26554F1B3609}" srcOrd="1" destOrd="0" presId="urn:microsoft.com/office/officeart/2005/8/layout/list1"/>
    <dgm:cxn modelId="{C3316378-AFC4-4F9E-9DD6-BC4943C1E2F2}" srcId="{8E6C212B-862C-4C5F-91B9-1FFDF326DCEF}" destId="{82DBC7FD-C546-4BF4-8489-AAB6D6355C19}" srcOrd="0" destOrd="0" parTransId="{9DD9B907-304C-43E9-8717-DB4BE04D7DB6}" sibTransId="{72747871-4E97-4862-83AB-CF9120A46C45}"/>
    <dgm:cxn modelId="{C6460279-C1E6-4CE7-B714-2995970DDFA2}" type="presOf" srcId="{784EFC9B-1600-45B5-BD0D-B7D38A2AD026}" destId="{054A9EA4-AB28-4BB6-A204-E9381ED92434}" srcOrd="0" destOrd="0" presId="urn:microsoft.com/office/officeart/2005/8/layout/list1"/>
    <dgm:cxn modelId="{725A2E85-1334-4BA6-834B-EB3E18DC76B3}" type="presOf" srcId="{784EFC9B-1600-45B5-BD0D-B7D38A2AD026}" destId="{FC0312B9-54A6-4437-9787-CC330AE50D18}" srcOrd="1" destOrd="0" presId="urn:microsoft.com/office/officeart/2005/8/layout/list1"/>
    <dgm:cxn modelId="{509D21AE-9ED8-454D-909A-459097104CF9}" type="presOf" srcId="{8FE19B97-2BE5-4BFB-AA3B-FC913A621170}" destId="{A1A5B2AB-2549-43EE-84F4-E01F9D28AEBF}" srcOrd="1" destOrd="0" presId="urn:microsoft.com/office/officeart/2005/8/layout/list1"/>
    <dgm:cxn modelId="{138473FD-E967-461A-B7C6-66162BBCCDAA}" type="presOf" srcId="{82DBC7FD-C546-4BF4-8489-AAB6D6355C19}" destId="{65B71416-538C-44DF-802B-4927C1C2C9BE}" srcOrd="1" destOrd="0" presId="urn:microsoft.com/office/officeart/2005/8/layout/list1"/>
    <dgm:cxn modelId="{D576F076-5A6E-402E-B378-213BEE2B3414}" type="presParOf" srcId="{66DDA929-35A7-47DB-9776-1EBE016C4FC1}" destId="{20991A69-802D-435B-8C82-8C13A54BE3E2}" srcOrd="0" destOrd="0" presId="urn:microsoft.com/office/officeart/2005/8/layout/list1"/>
    <dgm:cxn modelId="{F9F5BD3A-2448-4B2B-9262-8250E2408C8F}" type="presParOf" srcId="{20991A69-802D-435B-8C82-8C13A54BE3E2}" destId="{1B20773B-AA8D-4D66-AEE9-0ED384F4B096}" srcOrd="0" destOrd="0" presId="urn:microsoft.com/office/officeart/2005/8/layout/list1"/>
    <dgm:cxn modelId="{CDC7363D-E6C4-4D72-B8A1-7095930484FA}" type="presParOf" srcId="{20991A69-802D-435B-8C82-8C13A54BE3E2}" destId="{65B71416-538C-44DF-802B-4927C1C2C9BE}" srcOrd="1" destOrd="0" presId="urn:microsoft.com/office/officeart/2005/8/layout/list1"/>
    <dgm:cxn modelId="{E857A49B-2042-4508-95FF-34A2FF21E895}" type="presParOf" srcId="{66DDA929-35A7-47DB-9776-1EBE016C4FC1}" destId="{1EC3C05C-FB6B-4480-BC95-BA947D3FCBBE}" srcOrd="1" destOrd="0" presId="urn:microsoft.com/office/officeart/2005/8/layout/list1"/>
    <dgm:cxn modelId="{ED243D00-C5FC-4284-B088-0F40B96CCE90}" type="presParOf" srcId="{66DDA929-35A7-47DB-9776-1EBE016C4FC1}" destId="{AD51CD7F-DB83-4A9B-9A7B-346C059837C5}" srcOrd="2" destOrd="0" presId="urn:microsoft.com/office/officeart/2005/8/layout/list1"/>
    <dgm:cxn modelId="{7973DC79-699A-4E08-B795-784226CE8827}" type="presParOf" srcId="{66DDA929-35A7-47DB-9776-1EBE016C4FC1}" destId="{1A9DEB72-3A79-489B-A9AB-ECE97BA586F8}" srcOrd="3" destOrd="0" presId="urn:microsoft.com/office/officeart/2005/8/layout/list1"/>
    <dgm:cxn modelId="{BDDD1184-E170-47BC-B701-BB3594DFDAEE}" type="presParOf" srcId="{66DDA929-35A7-47DB-9776-1EBE016C4FC1}" destId="{176993B7-5311-4152-B487-DB7E1D3E9EF1}" srcOrd="4" destOrd="0" presId="urn:microsoft.com/office/officeart/2005/8/layout/list1"/>
    <dgm:cxn modelId="{E3106044-6DF7-47D1-AEA9-86EE29C9A61E}" type="presParOf" srcId="{176993B7-5311-4152-B487-DB7E1D3E9EF1}" destId="{4AF40588-1A0F-4A41-BCB7-BFDA61544BD0}" srcOrd="0" destOrd="0" presId="urn:microsoft.com/office/officeart/2005/8/layout/list1"/>
    <dgm:cxn modelId="{4A0D61BA-796E-4738-9FE6-CF777E43F6FE}" type="presParOf" srcId="{176993B7-5311-4152-B487-DB7E1D3E9EF1}" destId="{A1A5B2AB-2549-43EE-84F4-E01F9D28AEBF}" srcOrd="1" destOrd="0" presId="urn:microsoft.com/office/officeart/2005/8/layout/list1"/>
    <dgm:cxn modelId="{BB87460A-C7C8-469C-9AB4-C04181233EE3}" type="presParOf" srcId="{66DDA929-35A7-47DB-9776-1EBE016C4FC1}" destId="{E1A26967-7166-464C-9369-48D6E4CB7072}" srcOrd="5" destOrd="0" presId="urn:microsoft.com/office/officeart/2005/8/layout/list1"/>
    <dgm:cxn modelId="{5A8F1E22-D426-4B1F-9C54-C9CB4DAC1BB1}" type="presParOf" srcId="{66DDA929-35A7-47DB-9776-1EBE016C4FC1}" destId="{63C3E099-D8FF-40EF-A979-B47E0AD55ACF}" srcOrd="6" destOrd="0" presId="urn:microsoft.com/office/officeart/2005/8/layout/list1"/>
    <dgm:cxn modelId="{EBAC34C5-323B-4FBD-B1BE-604F3104C30F}" type="presParOf" srcId="{66DDA929-35A7-47DB-9776-1EBE016C4FC1}" destId="{0DF78BBA-1235-434D-9E32-DB5B1ED59389}" srcOrd="7" destOrd="0" presId="urn:microsoft.com/office/officeart/2005/8/layout/list1"/>
    <dgm:cxn modelId="{9F246584-CA12-4DC5-86BD-4C8CFFE45107}" type="presParOf" srcId="{66DDA929-35A7-47DB-9776-1EBE016C4FC1}" destId="{D64EF641-0A0B-4F84-86F8-9853E1FA2E45}" srcOrd="8" destOrd="0" presId="urn:microsoft.com/office/officeart/2005/8/layout/list1"/>
    <dgm:cxn modelId="{272ACC10-4DD8-49E4-BFD2-D64E2016441B}" type="presParOf" srcId="{D64EF641-0A0B-4F84-86F8-9853E1FA2E45}" destId="{24E09652-151B-4498-AEC5-994657AA0DC3}" srcOrd="0" destOrd="0" presId="urn:microsoft.com/office/officeart/2005/8/layout/list1"/>
    <dgm:cxn modelId="{4D343529-5B0C-47A6-AF5C-1574948EA058}" type="presParOf" srcId="{D64EF641-0A0B-4F84-86F8-9853E1FA2E45}" destId="{D8874CC9-87DA-4ECF-B0D8-26554F1B3609}" srcOrd="1" destOrd="0" presId="urn:microsoft.com/office/officeart/2005/8/layout/list1"/>
    <dgm:cxn modelId="{3C8567C2-B428-45D6-82B1-97DB7831C94A}" type="presParOf" srcId="{66DDA929-35A7-47DB-9776-1EBE016C4FC1}" destId="{864066E8-4A88-45F3-A2E4-767A279F97F4}" srcOrd="9" destOrd="0" presId="urn:microsoft.com/office/officeart/2005/8/layout/list1"/>
    <dgm:cxn modelId="{9901A2A7-79A6-4D9D-B9B2-D409DC4BFDC6}" type="presParOf" srcId="{66DDA929-35A7-47DB-9776-1EBE016C4FC1}" destId="{3A3CEF87-FA15-450C-B84C-2D58634057E6}" srcOrd="10" destOrd="0" presId="urn:microsoft.com/office/officeart/2005/8/layout/list1"/>
    <dgm:cxn modelId="{CC373BF1-C545-4549-B77A-0960ECDC3500}" type="presParOf" srcId="{66DDA929-35A7-47DB-9776-1EBE016C4FC1}" destId="{20C2B0BD-806B-4EB5-9829-6E431866C915}" srcOrd="11" destOrd="0" presId="urn:microsoft.com/office/officeart/2005/8/layout/list1"/>
    <dgm:cxn modelId="{A10A68E8-E0E6-44AD-BFAF-99F3B83807DB}" type="presParOf" srcId="{66DDA929-35A7-47DB-9776-1EBE016C4FC1}" destId="{C4C8BD59-99DE-47BC-9B69-77E15D47E33D}" srcOrd="12" destOrd="0" presId="urn:microsoft.com/office/officeart/2005/8/layout/list1"/>
    <dgm:cxn modelId="{25FC56C1-7735-4330-B20F-4C07B565E33D}" type="presParOf" srcId="{C4C8BD59-99DE-47BC-9B69-77E15D47E33D}" destId="{054A9EA4-AB28-4BB6-A204-E9381ED92434}" srcOrd="0" destOrd="0" presId="urn:microsoft.com/office/officeart/2005/8/layout/list1"/>
    <dgm:cxn modelId="{CDE8EC94-8104-47AF-A23C-D25FDC0A432F}" type="presParOf" srcId="{C4C8BD59-99DE-47BC-9B69-77E15D47E33D}" destId="{FC0312B9-54A6-4437-9787-CC330AE50D18}" srcOrd="1" destOrd="0" presId="urn:microsoft.com/office/officeart/2005/8/layout/list1"/>
    <dgm:cxn modelId="{9B706FD7-7517-42F2-9D8A-37A99E270A45}" type="presParOf" srcId="{66DDA929-35A7-47DB-9776-1EBE016C4FC1}" destId="{C59697C3-9AA0-4308-AD4C-99C3DA84671A}" srcOrd="13" destOrd="0" presId="urn:microsoft.com/office/officeart/2005/8/layout/list1"/>
    <dgm:cxn modelId="{8425E1DE-41EA-4B59-ADC1-A228E0C839F4}" type="presParOf" srcId="{66DDA929-35A7-47DB-9776-1EBE016C4FC1}" destId="{6C7CFCD5-074B-4EB9-A143-AE980DDDD885}"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EE0F1A-F6B2-420D-A1B5-DF269351B6DA}" type="doc">
      <dgm:prSet loTypeId="urn:microsoft.com/office/officeart/2016/7/layout/HexagonTimeline" loCatId="process" qsTypeId="urn:microsoft.com/office/officeart/2005/8/quickstyle/simple1" qsCatId="simple" csTypeId="urn:microsoft.com/office/officeart/2005/8/colors/colorful1" csCatId="colorful" phldr="1"/>
      <dgm:spPr/>
      <dgm:t>
        <a:bodyPr/>
        <a:lstStyle/>
        <a:p>
          <a:endParaRPr lang="en-US"/>
        </a:p>
      </dgm:t>
    </dgm:pt>
    <dgm:pt modelId="{EB698B46-82E4-4C1A-BB55-53720563DB57}">
      <dgm:prSet/>
      <dgm:spPr/>
      <dgm:t>
        <a:bodyPr/>
        <a:lstStyle/>
        <a:p>
          <a:r>
            <a:rPr lang="en-US"/>
            <a:t>Ago. 2022</a:t>
          </a:r>
        </a:p>
      </dgm:t>
    </dgm:pt>
    <dgm:pt modelId="{544C1A28-126D-4D7F-B590-2A3960EC4BF5}" type="parTrans" cxnId="{457FAB87-0E83-44C4-AEF2-E336610F4068}">
      <dgm:prSet/>
      <dgm:spPr/>
      <dgm:t>
        <a:bodyPr/>
        <a:lstStyle/>
        <a:p>
          <a:endParaRPr lang="en-US"/>
        </a:p>
      </dgm:t>
    </dgm:pt>
    <dgm:pt modelId="{BA112796-1721-4C44-A064-ED80A3A13A34}" type="sibTrans" cxnId="{457FAB87-0E83-44C4-AEF2-E336610F4068}">
      <dgm:prSet/>
      <dgm:spPr/>
      <dgm:t>
        <a:bodyPr/>
        <a:lstStyle/>
        <a:p>
          <a:endParaRPr lang="en-US"/>
        </a:p>
      </dgm:t>
    </dgm:pt>
    <dgm:pt modelId="{B7BB3C68-E02F-4178-8AA5-F1F43455C09F}">
      <dgm:prSet/>
      <dgm:spPr/>
      <dgm:t>
        <a:bodyPr/>
        <a:lstStyle/>
        <a:p>
          <a:r>
            <a:rPr lang="en-US"/>
            <a:t>Inteligencia Artificial</a:t>
          </a:r>
        </a:p>
      </dgm:t>
    </dgm:pt>
    <dgm:pt modelId="{9D7A8836-3D6A-404C-8F0A-EB1B5C0B9875}" type="parTrans" cxnId="{7C22F2A3-F805-41B9-AD1E-6471B84C9749}">
      <dgm:prSet/>
      <dgm:spPr/>
      <dgm:t>
        <a:bodyPr/>
        <a:lstStyle/>
        <a:p>
          <a:endParaRPr lang="en-US"/>
        </a:p>
      </dgm:t>
    </dgm:pt>
    <dgm:pt modelId="{A25CD8DF-7378-461D-81DB-010FB8490167}" type="sibTrans" cxnId="{7C22F2A3-F805-41B9-AD1E-6471B84C9749}">
      <dgm:prSet/>
      <dgm:spPr/>
      <dgm:t>
        <a:bodyPr/>
        <a:lstStyle/>
        <a:p>
          <a:endParaRPr lang="en-US"/>
        </a:p>
      </dgm:t>
    </dgm:pt>
    <dgm:pt modelId="{CD5F0AF9-B017-49C1-B474-22AD97176198}">
      <dgm:prSet/>
      <dgm:spPr/>
      <dgm:t>
        <a:bodyPr/>
        <a:lstStyle/>
        <a:p>
          <a:r>
            <a:rPr lang="en-US"/>
            <a:t>Feb. 2023</a:t>
          </a:r>
        </a:p>
      </dgm:t>
    </dgm:pt>
    <dgm:pt modelId="{6FD016CE-DBF7-4A56-8121-AEB8A5485F8C}" type="parTrans" cxnId="{293A046A-7BB8-466D-A798-16EC15D99481}">
      <dgm:prSet/>
      <dgm:spPr/>
      <dgm:t>
        <a:bodyPr/>
        <a:lstStyle/>
        <a:p>
          <a:endParaRPr lang="en-US"/>
        </a:p>
      </dgm:t>
    </dgm:pt>
    <dgm:pt modelId="{380137A6-66F1-4B16-928D-4B38ABED1B69}" type="sibTrans" cxnId="{293A046A-7BB8-466D-A798-16EC15D99481}">
      <dgm:prSet/>
      <dgm:spPr/>
      <dgm:t>
        <a:bodyPr/>
        <a:lstStyle/>
        <a:p>
          <a:endParaRPr lang="en-US"/>
        </a:p>
      </dgm:t>
    </dgm:pt>
    <dgm:pt modelId="{41F3A4C8-C7DF-4A58-A70D-5FF777B3C38F}">
      <dgm:prSet/>
      <dgm:spPr/>
      <dgm:t>
        <a:bodyPr/>
        <a:lstStyle/>
        <a:p>
          <a:r>
            <a:rPr lang="en-US"/>
            <a:t>Aprendizaje por refuerzo</a:t>
          </a:r>
        </a:p>
      </dgm:t>
    </dgm:pt>
    <dgm:pt modelId="{8BB7FD2B-7933-4601-B71D-223B54DB8F92}" type="parTrans" cxnId="{E7F7C856-CB61-4FC8-8D83-B9E5D5B7FF63}">
      <dgm:prSet/>
      <dgm:spPr/>
      <dgm:t>
        <a:bodyPr/>
        <a:lstStyle/>
        <a:p>
          <a:endParaRPr lang="en-US"/>
        </a:p>
      </dgm:t>
    </dgm:pt>
    <dgm:pt modelId="{DE2FF311-71BC-49A2-A332-D25AA77D5D76}" type="sibTrans" cxnId="{E7F7C856-CB61-4FC8-8D83-B9E5D5B7FF63}">
      <dgm:prSet/>
      <dgm:spPr/>
      <dgm:t>
        <a:bodyPr/>
        <a:lstStyle/>
        <a:p>
          <a:endParaRPr lang="en-US"/>
        </a:p>
      </dgm:t>
    </dgm:pt>
    <dgm:pt modelId="{3F793C43-E2C2-4DE6-9D0A-99EC88F103D1}">
      <dgm:prSet/>
      <dgm:spPr/>
      <dgm:t>
        <a:bodyPr/>
        <a:lstStyle/>
        <a:p>
          <a:r>
            <a:rPr lang="en-US"/>
            <a:t>Ago. 2023</a:t>
          </a:r>
        </a:p>
      </dgm:t>
    </dgm:pt>
    <dgm:pt modelId="{6C24B1B0-898D-4AED-8979-94AF2AFF5501}" type="parTrans" cxnId="{BEB153CF-B8D5-4B6F-9E5E-B90E6E2A2FEB}">
      <dgm:prSet/>
      <dgm:spPr/>
      <dgm:t>
        <a:bodyPr/>
        <a:lstStyle/>
        <a:p>
          <a:endParaRPr lang="en-US"/>
        </a:p>
      </dgm:t>
    </dgm:pt>
    <dgm:pt modelId="{E1881262-064B-429D-BEDA-B9C9140858ED}" type="sibTrans" cxnId="{BEB153CF-B8D5-4B6F-9E5E-B90E6E2A2FEB}">
      <dgm:prSet/>
      <dgm:spPr/>
      <dgm:t>
        <a:bodyPr/>
        <a:lstStyle/>
        <a:p>
          <a:endParaRPr lang="en-US"/>
        </a:p>
      </dgm:t>
    </dgm:pt>
    <dgm:pt modelId="{875EC66A-EDB6-42EB-865F-CCF4B092AD3E}">
      <dgm:prSet/>
      <dgm:spPr/>
      <dgm:t>
        <a:bodyPr/>
        <a:lstStyle/>
        <a:p>
          <a:r>
            <a:rPr lang="en-US"/>
            <a:t>Optimización multi-objetivo</a:t>
          </a:r>
        </a:p>
      </dgm:t>
    </dgm:pt>
    <dgm:pt modelId="{7336EC6D-AF7C-465C-A3EE-2261E1AC801C}" type="parTrans" cxnId="{648FC32D-7E19-4A6E-94FC-AD262EDA62EA}">
      <dgm:prSet/>
      <dgm:spPr/>
      <dgm:t>
        <a:bodyPr/>
        <a:lstStyle/>
        <a:p>
          <a:endParaRPr lang="en-US"/>
        </a:p>
      </dgm:t>
    </dgm:pt>
    <dgm:pt modelId="{73EF3F2F-9E0A-42C4-8F38-A480AC1DA507}" type="sibTrans" cxnId="{648FC32D-7E19-4A6E-94FC-AD262EDA62EA}">
      <dgm:prSet/>
      <dgm:spPr/>
      <dgm:t>
        <a:bodyPr/>
        <a:lstStyle/>
        <a:p>
          <a:endParaRPr lang="en-US"/>
        </a:p>
      </dgm:t>
    </dgm:pt>
    <dgm:pt modelId="{C9EA9733-BF57-4696-A92C-99C08C784ACC}" type="pres">
      <dgm:prSet presAssocID="{C4EE0F1A-F6B2-420D-A1B5-DF269351B6DA}" presName="Name0" presStyleCnt="0">
        <dgm:presLayoutVars>
          <dgm:chMax/>
          <dgm:chPref/>
          <dgm:animLvl val="lvl"/>
        </dgm:presLayoutVars>
      </dgm:prSet>
      <dgm:spPr/>
    </dgm:pt>
    <dgm:pt modelId="{183A4B25-D7E4-4930-A9D9-4CEEDAA763B3}" type="pres">
      <dgm:prSet presAssocID="{EB698B46-82E4-4C1A-BB55-53720563DB57}" presName="composite" presStyleCnt="0"/>
      <dgm:spPr/>
    </dgm:pt>
    <dgm:pt modelId="{915F5FA6-0BC6-4269-9E91-A0597FA4246E}" type="pres">
      <dgm:prSet presAssocID="{EB698B46-82E4-4C1A-BB55-53720563DB57}" presName="Parent1" presStyleLbl="alignNode1" presStyleIdx="0" presStyleCnt="3">
        <dgm:presLayoutVars>
          <dgm:chMax val="1"/>
          <dgm:chPref val="1"/>
          <dgm:bulletEnabled val="1"/>
        </dgm:presLayoutVars>
      </dgm:prSet>
      <dgm:spPr/>
    </dgm:pt>
    <dgm:pt modelId="{82CCC856-EDFF-41E4-949F-93931ED7ECE2}" type="pres">
      <dgm:prSet presAssocID="{EB698B46-82E4-4C1A-BB55-53720563DB57}" presName="Childtext1" presStyleLbl="revTx" presStyleIdx="0" presStyleCnt="3">
        <dgm:presLayoutVars>
          <dgm:chMax val="0"/>
          <dgm:chPref val="0"/>
          <dgm:bulletEnabled/>
        </dgm:presLayoutVars>
      </dgm:prSet>
      <dgm:spPr/>
    </dgm:pt>
    <dgm:pt modelId="{912C9C47-C03B-4073-92EA-484BBB60BDCB}" type="pres">
      <dgm:prSet presAssocID="{EB698B46-82E4-4C1A-BB55-53720563DB57}" presName="ConnectLine" presStyleLbl="sibTrans1D1" presStyleIdx="0" presStyleCnt="3"/>
      <dgm:spPr>
        <a:noFill/>
        <a:ln w="12700" cap="flat" cmpd="sng" algn="ctr">
          <a:solidFill>
            <a:schemeClr val="accent2">
              <a:hueOff val="0"/>
              <a:satOff val="0"/>
              <a:lumOff val="0"/>
              <a:alphaOff val="0"/>
            </a:schemeClr>
          </a:solidFill>
          <a:prstDash val="dash"/>
          <a:miter lim="800000"/>
        </a:ln>
        <a:effectLst/>
      </dgm:spPr>
    </dgm:pt>
    <dgm:pt modelId="{1E24A279-08A5-4B43-AA3B-6ABDAD858BCC}" type="pres">
      <dgm:prSet presAssocID="{EB698B46-82E4-4C1A-BB55-53720563DB57}" presName="ConnectLineEnd" presStyleLbl="node1" presStyleIdx="0" presStyleCnt="3"/>
      <dgm:spPr/>
    </dgm:pt>
    <dgm:pt modelId="{FC81F901-6962-4473-986C-D240C129DC0B}" type="pres">
      <dgm:prSet presAssocID="{EB698B46-82E4-4C1A-BB55-53720563DB57}" presName="EmptyPane" presStyleCnt="0"/>
      <dgm:spPr/>
    </dgm:pt>
    <dgm:pt modelId="{395E9EDC-8204-49D9-BBFB-D49DCA27A3FA}" type="pres">
      <dgm:prSet presAssocID="{BA112796-1721-4C44-A064-ED80A3A13A34}" presName="spaceBetweenRectangles" presStyleLbl="fgAcc1" presStyleIdx="0" presStyleCnt="2"/>
      <dgm:spPr/>
    </dgm:pt>
    <dgm:pt modelId="{52E2CE3D-BF8A-4250-B2EC-99E4F98799CB}" type="pres">
      <dgm:prSet presAssocID="{CD5F0AF9-B017-49C1-B474-22AD97176198}" presName="composite" presStyleCnt="0"/>
      <dgm:spPr/>
    </dgm:pt>
    <dgm:pt modelId="{643983FB-5663-40A6-8F3B-1C286F9967F8}" type="pres">
      <dgm:prSet presAssocID="{CD5F0AF9-B017-49C1-B474-22AD97176198}" presName="Parent1" presStyleLbl="alignNode1" presStyleIdx="1" presStyleCnt="3">
        <dgm:presLayoutVars>
          <dgm:chMax val="1"/>
          <dgm:chPref val="1"/>
          <dgm:bulletEnabled val="1"/>
        </dgm:presLayoutVars>
      </dgm:prSet>
      <dgm:spPr/>
    </dgm:pt>
    <dgm:pt modelId="{7900489F-102F-418D-A9A7-43B6DEE58E2E}" type="pres">
      <dgm:prSet presAssocID="{CD5F0AF9-B017-49C1-B474-22AD97176198}" presName="Childtext1" presStyleLbl="revTx" presStyleIdx="1" presStyleCnt="3">
        <dgm:presLayoutVars>
          <dgm:chMax val="0"/>
          <dgm:chPref val="0"/>
          <dgm:bulletEnabled/>
        </dgm:presLayoutVars>
      </dgm:prSet>
      <dgm:spPr/>
    </dgm:pt>
    <dgm:pt modelId="{EAEB4F3A-1A25-414C-8C9B-BB82845783A4}" type="pres">
      <dgm:prSet presAssocID="{CD5F0AF9-B017-49C1-B474-22AD97176198}" presName="ConnectLine" presStyleLbl="sibTrans1D1" presStyleIdx="1" presStyleCnt="3"/>
      <dgm:spPr>
        <a:noFill/>
        <a:ln w="12700" cap="flat" cmpd="sng" algn="ctr">
          <a:solidFill>
            <a:schemeClr val="accent3">
              <a:hueOff val="0"/>
              <a:satOff val="0"/>
              <a:lumOff val="0"/>
              <a:alphaOff val="0"/>
            </a:schemeClr>
          </a:solidFill>
          <a:prstDash val="dash"/>
          <a:miter lim="800000"/>
        </a:ln>
        <a:effectLst/>
      </dgm:spPr>
    </dgm:pt>
    <dgm:pt modelId="{8C6BFF1F-5374-4451-A126-5080BF1CD39E}" type="pres">
      <dgm:prSet presAssocID="{CD5F0AF9-B017-49C1-B474-22AD97176198}" presName="ConnectLineEnd" presStyleLbl="node1" presStyleIdx="1" presStyleCnt="3"/>
      <dgm:spPr/>
    </dgm:pt>
    <dgm:pt modelId="{28979452-E7BE-48D8-99D8-FB8118776E87}" type="pres">
      <dgm:prSet presAssocID="{CD5F0AF9-B017-49C1-B474-22AD97176198}" presName="EmptyPane" presStyleCnt="0"/>
      <dgm:spPr/>
    </dgm:pt>
    <dgm:pt modelId="{FF282FCB-93A8-4E59-89D1-0966926C220A}" type="pres">
      <dgm:prSet presAssocID="{380137A6-66F1-4B16-928D-4B38ABED1B69}" presName="spaceBetweenRectangles" presStyleLbl="fgAcc1" presStyleIdx="1" presStyleCnt="2"/>
      <dgm:spPr/>
    </dgm:pt>
    <dgm:pt modelId="{04370B35-772F-4DC4-8D94-D2FCAEEAD502}" type="pres">
      <dgm:prSet presAssocID="{3F793C43-E2C2-4DE6-9D0A-99EC88F103D1}" presName="composite" presStyleCnt="0"/>
      <dgm:spPr/>
    </dgm:pt>
    <dgm:pt modelId="{113782E5-15A4-4CF8-BFE2-5B3F78946D6E}" type="pres">
      <dgm:prSet presAssocID="{3F793C43-E2C2-4DE6-9D0A-99EC88F103D1}" presName="Parent1" presStyleLbl="alignNode1" presStyleIdx="2" presStyleCnt="3">
        <dgm:presLayoutVars>
          <dgm:chMax val="1"/>
          <dgm:chPref val="1"/>
          <dgm:bulletEnabled val="1"/>
        </dgm:presLayoutVars>
      </dgm:prSet>
      <dgm:spPr/>
    </dgm:pt>
    <dgm:pt modelId="{32C06A65-74CA-467C-B6A7-A4154CFF5022}" type="pres">
      <dgm:prSet presAssocID="{3F793C43-E2C2-4DE6-9D0A-99EC88F103D1}" presName="Childtext1" presStyleLbl="revTx" presStyleIdx="2" presStyleCnt="3">
        <dgm:presLayoutVars>
          <dgm:chMax val="0"/>
          <dgm:chPref val="0"/>
          <dgm:bulletEnabled/>
        </dgm:presLayoutVars>
      </dgm:prSet>
      <dgm:spPr/>
    </dgm:pt>
    <dgm:pt modelId="{7578889F-E710-4B54-A216-22B15A86B356}" type="pres">
      <dgm:prSet presAssocID="{3F793C43-E2C2-4DE6-9D0A-99EC88F103D1}" presName="ConnectLine" presStyleLbl="sibTrans1D1" presStyleIdx="2" presStyleCnt="3"/>
      <dgm:spPr>
        <a:noFill/>
        <a:ln w="12700" cap="flat" cmpd="sng" algn="ctr">
          <a:solidFill>
            <a:schemeClr val="accent4">
              <a:hueOff val="0"/>
              <a:satOff val="0"/>
              <a:lumOff val="0"/>
              <a:alphaOff val="0"/>
            </a:schemeClr>
          </a:solidFill>
          <a:prstDash val="dash"/>
          <a:miter lim="800000"/>
        </a:ln>
        <a:effectLst/>
      </dgm:spPr>
    </dgm:pt>
    <dgm:pt modelId="{50A0CE7F-434E-43B3-8385-54D785452F2C}" type="pres">
      <dgm:prSet presAssocID="{3F793C43-E2C2-4DE6-9D0A-99EC88F103D1}" presName="ConnectLineEnd" presStyleLbl="node1" presStyleIdx="2" presStyleCnt="3"/>
      <dgm:spPr/>
    </dgm:pt>
    <dgm:pt modelId="{1675D95B-66F7-4254-A737-5520CD4A1E87}" type="pres">
      <dgm:prSet presAssocID="{3F793C43-E2C2-4DE6-9D0A-99EC88F103D1}" presName="EmptyPane" presStyleCnt="0"/>
      <dgm:spPr/>
    </dgm:pt>
  </dgm:ptLst>
  <dgm:cxnLst>
    <dgm:cxn modelId="{648FC32D-7E19-4A6E-94FC-AD262EDA62EA}" srcId="{3F793C43-E2C2-4DE6-9D0A-99EC88F103D1}" destId="{875EC66A-EDB6-42EB-865F-CCF4B092AD3E}" srcOrd="0" destOrd="0" parTransId="{7336EC6D-AF7C-465C-A3EE-2261E1AC801C}" sibTransId="{73EF3F2F-9E0A-42C4-8F38-A480AC1DA507}"/>
    <dgm:cxn modelId="{AAAC5541-7FF4-46EC-AE2C-A0C3A1A1621E}" type="presOf" srcId="{EB698B46-82E4-4C1A-BB55-53720563DB57}" destId="{915F5FA6-0BC6-4269-9E91-A0597FA4246E}" srcOrd="0" destOrd="0" presId="urn:microsoft.com/office/officeart/2016/7/layout/HexagonTimeline"/>
    <dgm:cxn modelId="{293A046A-7BB8-466D-A798-16EC15D99481}" srcId="{C4EE0F1A-F6B2-420D-A1B5-DF269351B6DA}" destId="{CD5F0AF9-B017-49C1-B474-22AD97176198}" srcOrd="1" destOrd="0" parTransId="{6FD016CE-DBF7-4A56-8121-AEB8A5485F8C}" sibTransId="{380137A6-66F1-4B16-928D-4B38ABED1B69}"/>
    <dgm:cxn modelId="{E7F7C856-CB61-4FC8-8D83-B9E5D5B7FF63}" srcId="{CD5F0AF9-B017-49C1-B474-22AD97176198}" destId="{41F3A4C8-C7DF-4A58-A70D-5FF777B3C38F}" srcOrd="0" destOrd="0" parTransId="{8BB7FD2B-7933-4601-B71D-223B54DB8F92}" sibTransId="{DE2FF311-71BC-49A2-A332-D25AA77D5D76}"/>
    <dgm:cxn modelId="{457FAB87-0E83-44C4-AEF2-E336610F4068}" srcId="{C4EE0F1A-F6B2-420D-A1B5-DF269351B6DA}" destId="{EB698B46-82E4-4C1A-BB55-53720563DB57}" srcOrd="0" destOrd="0" parTransId="{544C1A28-126D-4D7F-B590-2A3960EC4BF5}" sibTransId="{BA112796-1721-4C44-A064-ED80A3A13A34}"/>
    <dgm:cxn modelId="{60A68CA0-2B50-4541-B50B-826D752FDF2C}" type="presOf" srcId="{CD5F0AF9-B017-49C1-B474-22AD97176198}" destId="{643983FB-5663-40A6-8F3B-1C286F9967F8}" srcOrd="0" destOrd="0" presId="urn:microsoft.com/office/officeart/2016/7/layout/HexagonTimeline"/>
    <dgm:cxn modelId="{7C22F2A3-F805-41B9-AD1E-6471B84C9749}" srcId="{EB698B46-82E4-4C1A-BB55-53720563DB57}" destId="{B7BB3C68-E02F-4178-8AA5-F1F43455C09F}" srcOrd="0" destOrd="0" parTransId="{9D7A8836-3D6A-404C-8F0A-EB1B5C0B9875}" sibTransId="{A25CD8DF-7378-461D-81DB-010FB8490167}"/>
    <dgm:cxn modelId="{031360A5-E43E-4CC2-BB15-537EDAFE805E}" type="presOf" srcId="{C4EE0F1A-F6B2-420D-A1B5-DF269351B6DA}" destId="{C9EA9733-BF57-4696-A92C-99C08C784ACC}" srcOrd="0" destOrd="0" presId="urn:microsoft.com/office/officeart/2016/7/layout/HexagonTimeline"/>
    <dgm:cxn modelId="{BEB153CF-B8D5-4B6F-9E5E-B90E6E2A2FEB}" srcId="{C4EE0F1A-F6B2-420D-A1B5-DF269351B6DA}" destId="{3F793C43-E2C2-4DE6-9D0A-99EC88F103D1}" srcOrd="2" destOrd="0" parTransId="{6C24B1B0-898D-4AED-8979-94AF2AFF5501}" sibTransId="{E1881262-064B-429D-BEDA-B9C9140858ED}"/>
    <dgm:cxn modelId="{7921D0D7-AFC3-42C2-9169-1D624ABD8B33}" type="presOf" srcId="{875EC66A-EDB6-42EB-865F-CCF4B092AD3E}" destId="{32C06A65-74CA-467C-B6A7-A4154CFF5022}" srcOrd="0" destOrd="0" presId="urn:microsoft.com/office/officeart/2016/7/layout/HexagonTimeline"/>
    <dgm:cxn modelId="{BA3424E0-0465-4534-AC86-DA0482BC6379}" type="presOf" srcId="{3F793C43-E2C2-4DE6-9D0A-99EC88F103D1}" destId="{113782E5-15A4-4CF8-BFE2-5B3F78946D6E}" srcOrd="0" destOrd="0" presId="urn:microsoft.com/office/officeart/2016/7/layout/HexagonTimeline"/>
    <dgm:cxn modelId="{385AE0E4-B07E-46FC-A15C-E1CC3A4ED488}" type="presOf" srcId="{41F3A4C8-C7DF-4A58-A70D-5FF777B3C38F}" destId="{7900489F-102F-418D-A9A7-43B6DEE58E2E}" srcOrd="0" destOrd="0" presId="urn:microsoft.com/office/officeart/2016/7/layout/HexagonTimeline"/>
    <dgm:cxn modelId="{A7CEA6ED-54DA-4B67-8606-C7AD72C88560}" type="presOf" srcId="{B7BB3C68-E02F-4178-8AA5-F1F43455C09F}" destId="{82CCC856-EDFF-41E4-949F-93931ED7ECE2}" srcOrd="0" destOrd="0" presId="urn:microsoft.com/office/officeart/2016/7/layout/HexagonTimeline"/>
    <dgm:cxn modelId="{0A38F033-580F-421B-B596-45269D7AAF56}" type="presParOf" srcId="{C9EA9733-BF57-4696-A92C-99C08C784ACC}" destId="{183A4B25-D7E4-4930-A9D9-4CEEDAA763B3}" srcOrd="0" destOrd="0" presId="urn:microsoft.com/office/officeart/2016/7/layout/HexagonTimeline"/>
    <dgm:cxn modelId="{461B2FC2-4FEA-4B60-AC71-56C9223A38CF}" type="presParOf" srcId="{183A4B25-D7E4-4930-A9D9-4CEEDAA763B3}" destId="{915F5FA6-0BC6-4269-9E91-A0597FA4246E}" srcOrd="0" destOrd="0" presId="urn:microsoft.com/office/officeart/2016/7/layout/HexagonTimeline"/>
    <dgm:cxn modelId="{FAE8E076-9FD1-4774-89B6-1A4DAD608913}" type="presParOf" srcId="{183A4B25-D7E4-4930-A9D9-4CEEDAA763B3}" destId="{82CCC856-EDFF-41E4-949F-93931ED7ECE2}" srcOrd="1" destOrd="0" presId="urn:microsoft.com/office/officeart/2016/7/layout/HexagonTimeline"/>
    <dgm:cxn modelId="{BB2E688A-00A2-43D9-83AD-8EF7D30881A0}" type="presParOf" srcId="{183A4B25-D7E4-4930-A9D9-4CEEDAA763B3}" destId="{912C9C47-C03B-4073-92EA-484BBB60BDCB}" srcOrd="2" destOrd="0" presId="urn:microsoft.com/office/officeart/2016/7/layout/HexagonTimeline"/>
    <dgm:cxn modelId="{96F85A9F-7BD3-4004-AAB1-0B98A7B4313E}" type="presParOf" srcId="{183A4B25-D7E4-4930-A9D9-4CEEDAA763B3}" destId="{1E24A279-08A5-4B43-AA3B-6ABDAD858BCC}" srcOrd="3" destOrd="0" presId="urn:microsoft.com/office/officeart/2016/7/layout/HexagonTimeline"/>
    <dgm:cxn modelId="{B4C5B13B-AB06-4244-AC2B-F4D4DC62E804}" type="presParOf" srcId="{183A4B25-D7E4-4930-A9D9-4CEEDAA763B3}" destId="{FC81F901-6962-4473-986C-D240C129DC0B}" srcOrd="4" destOrd="0" presId="urn:microsoft.com/office/officeart/2016/7/layout/HexagonTimeline"/>
    <dgm:cxn modelId="{D4FB3A34-6E72-48D7-9AE1-BC7C9389AD4F}" type="presParOf" srcId="{C9EA9733-BF57-4696-A92C-99C08C784ACC}" destId="{395E9EDC-8204-49D9-BBFB-D49DCA27A3FA}" srcOrd="1" destOrd="0" presId="urn:microsoft.com/office/officeart/2016/7/layout/HexagonTimeline"/>
    <dgm:cxn modelId="{548E4813-2F98-4865-A46C-9D337A1B88C4}" type="presParOf" srcId="{C9EA9733-BF57-4696-A92C-99C08C784ACC}" destId="{52E2CE3D-BF8A-4250-B2EC-99E4F98799CB}" srcOrd="2" destOrd="0" presId="urn:microsoft.com/office/officeart/2016/7/layout/HexagonTimeline"/>
    <dgm:cxn modelId="{1122E1B5-ED9B-451E-B98F-EFB0C0DEB0E5}" type="presParOf" srcId="{52E2CE3D-BF8A-4250-B2EC-99E4F98799CB}" destId="{643983FB-5663-40A6-8F3B-1C286F9967F8}" srcOrd="0" destOrd="0" presId="urn:microsoft.com/office/officeart/2016/7/layout/HexagonTimeline"/>
    <dgm:cxn modelId="{162181BF-6085-4268-A539-F1C5647EC396}" type="presParOf" srcId="{52E2CE3D-BF8A-4250-B2EC-99E4F98799CB}" destId="{7900489F-102F-418D-A9A7-43B6DEE58E2E}" srcOrd="1" destOrd="0" presId="urn:microsoft.com/office/officeart/2016/7/layout/HexagonTimeline"/>
    <dgm:cxn modelId="{E48C09C5-B690-46DE-8544-64E8AA7598B0}" type="presParOf" srcId="{52E2CE3D-BF8A-4250-B2EC-99E4F98799CB}" destId="{EAEB4F3A-1A25-414C-8C9B-BB82845783A4}" srcOrd="2" destOrd="0" presId="urn:microsoft.com/office/officeart/2016/7/layout/HexagonTimeline"/>
    <dgm:cxn modelId="{C3B9BC19-15BB-4680-BACD-BED47893003D}" type="presParOf" srcId="{52E2CE3D-BF8A-4250-B2EC-99E4F98799CB}" destId="{8C6BFF1F-5374-4451-A126-5080BF1CD39E}" srcOrd="3" destOrd="0" presId="urn:microsoft.com/office/officeart/2016/7/layout/HexagonTimeline"/>
    <dgm:cxn modelId="{9269F62B-ACBC-4DB2-BE63-59DFB23465DC}" type="presParOf" srcId="{52E2CE3D-BF8A-4250-B2EC-99E4F98799CB}" destId="{28979452-E7BE-48D8-99D8-FB8118776E87}" srcOrd="4" destOrd="0" presId="urn:microsoft.com/office/officeart/2016/7/layout/HexagonTimeline"/>
    <dgm:cxn modelId="{66C7F2A3-C3DB-450B-B026-BB1DC5BBB221}" type="presParOf" srcId="{C9EA9733-BF57-4696-A92C-99C08C784ACC}" destId="{FF282FCB-93A8-4E59-89D1-0966926C220A}" srcOrd="3" destOrd="0" presId="urn:microsoft.com/office/officeart/2016/7/layout/HexagonTimeline"/>
    <dgm:cxn modelId="{E892B903-EA7A-4C2E-804C-CB97D975EF17}" type="presParOf" srcId="{C9EA9733-BF57-4696-A92C-99C08C784ACC}" destId="{04370B35-772F-4DC4-8D94-D2FCAEEAD502}" srcOrd="4" destOrd="0" presId="urn:microsoft.com/office/officeart/2016/7/layout/HexagonTimeline"/>
    <dgm:cxn modelId="{F5099C68-AC28-49AE-AAAF-AB0B395F4F3A}" type="presParOf" srcId="{04370B35-772F-4DC4-8D94-D2FCAEEAD502}" destId="{113782E5-15A4-4CF8-BFE2-5B3F78946D6E}" srcOrd="0" destOrd="0" presId="urn:microsoft.com/office/officeart/2016/7/layout/HexagonTimeline"/>
    <dgm:cxn modelId="{7A0C05D5-090E-4C09-A7A0-87773E311FC5}" type="presParOf" srcId="{04370B35-772F-4DC4-8D94-D2FCAEEAD502}" destId="{32C06A65-74CA-467C-B6A7-A4154CFF5022}" srcOrd="1" destOrd="0" presId="urn:microsoft.com/office/officeart/2016/7/layout/HexagonTimeline"/>
    <dgm:cxn modelId="{656835A0-BB71-4A3C-9958-8FA0699CA4FD}" type="presParOf" srcId="{04370B35-772F-4DC4-8D94-D2FCAEEAD502}" destId="{7578889F-E710-4B54-A216-22B15A86B356}" srcOrd="2" destOrd="0" presId="urn:microsoft.com/office/officeart/2016/7/layout/HexagonTimeline"/>
    <dgm:cxn modelId="{F436E85E-5054-4546-B704-A63D9C3AAB89}" type="presParOf" srcId="{04370B35-772F-4DC4-8D94-D2FCAEEAD502}" destId="{50A0CE7F-434E-43B3-8385-54D785452F2C}" srcOrd="3" destOrd="0" presId="urn:microsoft.com/office/officeart/2016/7/layout/HexagonTimeline"/>
    <dgm:cxn modelId="{F7790A51-77FD-4993-92BA-BF3F4368BE10}" type="presParOf" srcId="{04370B35-772F-4DC4-8D94-D2FCAEEAD502}" destId="{1675D95B-66F7-4254-A737-5520CD4A1E87}" srcOrd="4"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50242AF-A3E3-4DC5-869A-F511AAE93A39}" type="doc">
      <dgm:prSet loTypeId="urn:microsoft.com/office/officeart/2005/8/layout/matrix3" loCatId="matrix" qsTypeId="urn:microsoft.com/office/officeart/2005/8/quickstyle/simple1" qsCatId="simple" csTypeId="urn:microsoft.com/office/officeart/2005/8/colors/colorful1" csCatId="colorful" phldr="1"/>
      <dgm:spPr/>
      <dgm:t>
        <a:bodyPr/>
        <a:lstStyle/>
        <a:p>
          <a:endParaRPr lang="en-US"/>
        </a:p>
      </dgm:t>
    </dgm:pt>
    <dgm:pt modelId="{61E81120-F85B-47E4-B468-B259314A0488}">
      <dgm:prSet/>
      <dgm:spPr/>
      <dgm:t>
        <a:bodyPr/>
        <a:lstStyle/>
        <a:p>
          <a:r>
            <a:rPr lang="es-MX" dirty="0"/>
            <a:t>Piensen como humanos</a:t>
          </a:r>
          <a:endParaRPr lang="en-US" dirty="0"/>
        </a:p>
      </dgm:t>
    </dgm:pt>
    <dgm:pt modelId="{0D899431-8DD6-4C2D-A47E-0A36B69B3B01}" type="parTrans" cxnId="{DEAF6E68-F33E-49F8-8FB4-5CEDCAF08ADF}">
      <dgm:prSet/>
      <dgm:spPr/>
      <dgm:t>
        <a:bodyPr/>
        <a:lstStyle/>
        <a:p>
          <a:endParaRPr lang="en-US"/>
        </a:p>
      </dgm:t>
    </dgm:pt>
    <dgm:pt modelId="{EFBBC45F-A843-4660-9AAB-43DF832748DB}" type="sibTrans" cxnId="{DEAF6E68-F33E-49F8-8FB4-5CEDCAF08ADF}">
      <dgm:prSet/>
      <dgm:spPr/>
      <dgm:t>
        <a:bodyPr/>
        <a:lstStyle/>
        <a:p>
          <a:endParaRPr lang="en-US"/>
        </a:p>
      </dgm:t>
    </dgm:pt>
    <dgm:pt modelId="{DAD80E51-C392-4BAA-BE73-317933D02812}">
      <dgm:prSet/>
      <dgm:spPr/>
      <dgm:t>
        <a:bodyPr/>
        <a:lstStyle/>
        <a:p>
          <a:r>
            <a:rPr lang="es-MX" dirty="0"/>
            <a:t>Piensen racionalmente</a:t>
          </a:r>
          <a:endParaRPr lang="en-US" dirty="0"/>
        </a:p>
      </dgm:t>
    </dgm:pt>
    <dgm:pt modelId="{E89EC54B-9598-4FE2-B521-E5B0508FB2F7}" type="parTrans" cxnId="{3E6EA364-D2F9-469C-AC4C-AEBA3CCEAB72}">
      <dgm:prSet/>
      <dgm:spPr/>
      <dgm:t>
        <a:bodyPr/>
        <a:lstStyle/>
        <a:p>
          <a:endParaRPr lang="en-US"/>
        </a:p>
      </dgm:t>
    </dgm:pt>
    <dgm:pt modelId="{279AF8B4-CB9C-4BF7-A776-57428BBC2D84}" type="sibTrans" cxnId="{3E6EA364-D2F9-469C-AC4C-AEBA3CCEAB72}">
      <dgm:prSet/>
      <dgm:spPr/>
      <dgm:t>
        <a:bodyPr/>
        <a:lstStyle/>
        <a:p>
          <a:endParaRPr lang="en-US"/>
        </a:p>
      </dgm:t>
    </dgm:pt>
    <dgm:pt modelId="{032657EB-504E-4EAE-A413-628F65C3F4E4}">
      <dgm:prSet/>
      <dgm:spPr/>
      <dgm:t>
        <a:bodyPr/>
        <a:lstStyle/>
        <a:p>
          <a:r>
            <a:rPr lang="es-MX" dirty="0"/>
            <a:t>Actúen como humanos</a:t>
          </a:r>
          <a:endParaRPr lang="en-US" dirty="0"/>
        </a:p>
      </dgm:t>
    </dgm:pt>
    <dgm:pt modelId="{484F0AC4-51B9-4DEF-AAD1-E677F1208F11}" type="parTrans" cxnId="{E9418537-E32A-482F-B08C-B9C4F1BA0F90}">
      <dgm:prSet/>
      <dgm:spPr/>
      <dgm:t>
        <a:bodyPr/>
        <a:lstStyle/>
        <a:p>
          <a:endParaRPr lang="en-US"/>
        </a:p>
      </dgm:t>
    </dgm:pt>
    <dgm:pt modelId="{C1DA0BC1-D71E-4F34-93FE-BCAB9CD377B1}" type="sibTrans" cxnId="{E9418537-E32A-482F-B08C-B9C4F1BA0F90}">
      <dgm:prSet/>
      <dgm:spPr/>
      <dgm:t>
        <a:bodyPr/>
        <a:lstStyle/>
        <a:p>
          <a:endParaRPr lang="en-US"/>
        </a:p>
      </dgm:t>
    </dgm:pt>
    <dgm:pt modelId="{39E34482-02C5-4AAA-A3BB-EDFD7BE948F3}">
      <dgm:prSet/>
      <dgm:spPr/>
      <dgm:t>
        <a:bodyPr/>
        <a:lstStyle/>
        <a:p>
          <a:r>
            <a:rPr lang="es-MX" dirty="0"/>
            <a:t>Actúen racionalmente</a:t>
          </a:r>
          <a:endParaRPr lang="en-US" dirty="0"/>
        </a:p>
      </dgm:t>
    </dgm:pt>
    <dgm:pt modelId="{BAECFD3A-B979-4766-9755-FED921285241}" type="parTrans" cxnId="{D9D66DD6-9EA5-4956-AC6C-30ED234B052C}">
      <dgm:prSet/>
      <dgm:spPr/>
      <dgm:t>
        <a:bodyPr/>
        <a:lstStyle/>
        <a:p>
          <a:endParaRPr lang="en-US"/>
        </a:p>
      </dgm:t>
    </dgm:pt>
    <dgm:pt modelId="{C74EABE6-2852-4DBB-8AA6-6FFFFA5F8AF6}" type="sibTrans" cxnId="{D9D66DD6-9EA5-4956-AC6C-30ED234B052C}">
      <dgm:prSet/>
      <dgm:spPr/>
      <dgm:t>
        <a:bodyPr/>
        <a:lstStyle/>
        <a:p>
          <a:endParaRPr lang="en-US"/>
        </a:p>
      </dgm:t>
    </dgm:pt>
    <dgm:pt modelId="{0075EC0F-D6DE-4E7E-8624-93BDC9930EBF}" type="pres">
      <dgm:prSet presAssocID="{050242AF-A3E3-4DC5-869A-F511AAE93A39}" presName="matrix" presStyleCnt="0">
        <dgm:presLayoutVars>
          <dgm:chMax val="1"/>
          <dgm:dir/>
          <dgm:resizeHandles val="exact"/>
        </dgm:presLayoutVars>
      </dgm:prSet>
      <dgm:spPr/>
    </dgm:pt>
    <dgm:pt modelId="{68DA81CA-0696-404E-A03C-2A4F669E1BE8}" type="pres">
      <dgm:prSet presAssocID="{050242AF-A3E3-4DC5-869A-F511AAE93A39}" presName="diamond" presStyleLbl="bgShp" presStyleIdx="0" presStyleCnt="1"/>
      <dgm:spPr/>
    </dgm:pt>
    <dgm:pt modelId="{64E5E9E4-C3E7-4C5C-B096-A2D7B58D7D90}" type="pres">
      <dgm:prSet presAssocID="{050242AF-A3E3-4DC5-869A-F511AAE93A39}" presName="quad1" presStyleLbl="node1" presStyleIdx="0" presStyleCnt="4">
        <dgm:presLayoutVars>
          <dgm:chMax val="0"/>
          <dgm:chPref val="0"/>
          <dgm:bulletEnabled val="1"/>
        </dgm:presLayoutVars>
      </dgm:prSet>
      <dgm:spPr/>
    </dgm:pt>
    <dgm:pt modelId="{1D7EB5D4-40D2-40BC-9AB2-42749B67A024}" type="pres">
      <dgm:prSet presAssocID="{050242AF-A3E3-4DC5-869A-F511AAE93A39}" presName="quad2" presStyleLbl="node1" presStyleIdx="1" presStyleCnt="4">
        <dgm:presLayoutVars>
          <dgm:chMax val="0"/>
          <dgm:chPref val="0"/>
          <dgm:bulletEnabled val="1"/>
        </dgm:presLayoutVars>
      </dgm:prSet>
      <dgm:spPr/>
    </dgm:pt>
    <dgm:pt modelId="{D5A16173-AE6F-47BA-93AF-3354FB0F5C16}" type="pres">
      <dgm:prSet presAssocID="{050242AF-A3E3-4DC5-869A-F511AAE93A39}" presName="quad3" presStyleLbl="node1" presStyleIdx="2" presStyleCnt="4">
        <dgm:presLayoutVars>
          <dgm:chMax val="0"/>
          <dgm:chPref val="0"/>
          <dgm:bulletEnabled val="1"/>
        </dgm:presLayoutVars>
      </dgm:prSet>
      <dgm:spPr/>
    </dgm:pt>
    <dgm:pt modelId="{54632580-70F1-4BF5-BBB0-1BC12BF238B7}" type="pres">
      <dgm:prSet presAssocID="{050242AF-A3E3-4DC5-869A-F511AAE93A39}" presName="quad4" presStyleLbl="node1" presStyleIdx="3" presStyleCnt="4">
        <dgm:presLayoutVars>
          <dgm:chMax val="0"/>
          <dgm:chPref val="0"/>
          <dgm:bulletEnabled val="1"/>
        </dgm:presLayoutVars>
      </dgm:prSet>
      <dgm:spPr/>
    </dgm:pt>
  </dgm:ptLst>
  <dgm:cxnLst>
    <dgm:cxn modelId="{C0C04406-22DB-469B-83E2-97F5E157D9E6}" type="presOf" srcId="{DAD80E51-C392-4BAA-BE73-317933D02812}" destId="{1D7EB5D4-40D2-40BC-9AB2-42749B67A024}" srcOrd="0" destOrd="0" presId="urn:microsoft.com/office/officeart/2005/8/layout/matrix3"/>
    <dgm:cxn modelId="{F0061110-935E-4366-ABAF-098832318811}" type="presOf" srcId="{61E81120-F85B-47E4-B468-B259314A0488}" destId="{64E5E9E4-C3E7-4C5C-B096-A2D7B58D7D90}" srcOrd="0" destOrd="0" presId="urn:microsoft.com/office/officeart/2005/8/layout/matrix3"/>
    <dgm:cxn modelId="{E9418537-E32A-482F-B08C-B9C4F1BA0F90}" srcId="{050242AF-A3E3-4DC5-869A-F511AAE93A39}" destId="{032657EB-504E-4EAE-A413-628F65C3F4E4}" srcOrd="2" destOrd="0" parTransId="{484F0AC4-51B9-4DEF-AAD1-E677F1208F11}" sibTransId="{C1DA0BC1-D71E-4F34-93FE-BCAB9CD377B1}"/>
    <dgm:cxn modelId="{3E6EA364-D2F9-469C-AC4C-AEBA3CCEAB72}" srcId="{050242AF-A3E3-4DC5-869A-F511AAE93A39}" destId="{DAD80E51-C392-4BAA-BE73-317933D02812}" srcOrd="1" destOrd="0" parTransId="{E89EC54B-9598-4FE2-B521-E5B0508FB2F7}" sibTransId="{279AF8B4-CB9C-4BF7-A776-57428BBC2D84}"/>
    <dgm:cxn modelId="{DEAF6E68-F33E-49F8-8FB4-5CEDCAF08ADF}" srcId="{050242AF-A3E3-4DC5-869A-F511AAE93A39}" destId="{61E81120-F85B-47E4-B468-B259314A0488}" srcOrd="0" destOrd="0" parTransId="{0D899431-8DD6-4C2D-A47E-0A36B69B3B01}" sibTransId="{EFBBC45F-A843-4660-9AAB-43DF832748DB}"/>
    <dgm:cxn modelId="{19D37BC5-C607-4C7F-A5DB-3EB6B78EBA25}" type="presOf" srcId="{032657EB-504E-4EAE-A413-628F65C3F4E4}" destId="{D5A16173-AE6F-47BA-93AF-3354FB0F5C16}" srcOrd="0" destOrd="0" presId="urn:microsoft.com/office/officeart/2005/8/layout/matrix3"/>
    <dgm:cxn modelId="{D9D66DD6-9EA5-4956-AC6C-30ED234B052C}" srcId="{050242AF-A3E3-4DC5-869A-F511AAE93A39}" destId="{39E34482-02C5-4AAA-A3BB-EDFD7BE948F3}" srcOrd="3" destOrd="0" parTransId="{BAECFD3A-B979-4766-9755-FED921285241}" sibTransId="{C74EABE6-2852-4DBB-8AA6-6FFFFA5F8AF6}"/>
    <dgm:cxn modelId="{2E8F00D7-BE7F-4146-9EFB-2EB3419EE844}" type="presOf" srcId="{050242AF-A3E3-4DC5-869A-F511AAE93A39}" destId="{0075EC0F-D6DE-4E7E-8624-93BDC9930EBF}" srcOrd="0" destOrd="0" presId="urn:microsoft.com/office/officeart/2005/8/layout/matrix3"/>
    <dgm:cxn modelId="{CD9683F1-1BD7-495E-A6AF-3C09915D69E8}" type="presOf" srcId="{39E34482-02C5-4AAA-A3BB-EDFD7BE948F3}" destId="{54632580-70F1-4BF5-BBB0-1BC12BF238B7}" srcOrd="0" destOrd="0" presId="urn:microsoft.com/office/officeart/2005/8/layout/matrix3"/>
    <dgm:cxn modelId="{82E68D1B-7192-4684-9FB4-1D3E8295ABF1}" type="presParOf" srcId="{0075EC0F-D6DE-4E7E-8624-93BDC9930EBF}" destId="{68DA81CA-0696-404E-A03C-2A4F669E1BE8}" srcOrd="0" destOrd="0" presId="urn:microsoft.com/office/officeart/2005/8/layout/matrix3"/>
    <dgm:cxn modelId="{14B72989-D113-49F9-BA6A-E09A7B246D93}" type="presParOf" srcId="{0075EC0F-D6DE-4E7E-8624-93BDC9930EBF}" destId="{64E5E9E4-C3E7-4C5C-B096-A2D7B58D7D90}" srcOrd="1" destOrd="0" presId="urn:microsoft.com/office/officeart/2005/8/layout/matrix3"/>
    <dgm:cxn modelId="{0DF118D1-357D-403A-A9FC-AB0E0AD57E3E}" type="presParOf" srcId="{0075EC0F-D6DE-4E7E-8624-93BDC9930EBF}" destId="{1D7EB5D4-40D2-40BC-9AB2-42749B67A024}" srcOrd="2" destOrd="0" presId="urn:microsoft.com/office/officeart/2005/8/layout/matrix3"/>
    <dgm:cxn modelId="{B9AEA23A-1A06-4586-BE3E-834D812F206B}" type="presParOf" srcId="{0075EC0F-D6DE-4E7E-8624-93BDC9930EBF}" destId="{D5A16173-AE6F-47BA-93AF-3354FB0F5C16}" srcOrd="3" destOrd="0" presId="urn:microsoft.com/office/officeart/2005/8/layout/matrix3"/>
    <dgm:cxn modelId="{B1AF84FB-8B42-4529-AAB4-E244EB701DD4}" type="presParOf" srcId="{0075EC0F-D6DE-4E7E-8624-93BDC9930EBF}" destId="{54632580-70F1-4BF5-BBB0-1BC12BF238B7}"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D1E1DA6-1ACC-4063-9AF4-093DAC0724A7}" type="doc">
      <dgm:prSet loTypeId="urn:microsoft.com/office/officeart/2017/3/layout/HorizontalPathTimeline" loCatId="process" qsTypeId="urn:microsoft.com/office/officeart/2005/8/quickstyle/simple1" qsCatId="simple" csTypeId="urn:microsoft.com/office/officeart/2005/8/colors/colorful1" csCatId="colorful" phldr="1"/>
      <dgm:spPr/>
      <dgm:t>
        <a:bodyPr/>
        <a:lstStyle/>
        <a:p>
          <a:endParaRPr lang="en-US"/>
        </a:p>
      </dgm:t>
    </dgm:pt>
    <dgm:pt modelId="{842434F7-481E-454F-A86D-F4614BB3EA94}">
      <dgm:prSet/>
      <dgm:spPr/>
      <dgm:t>
        <a:bodyPr/>
        <a:lstStyle/>
        <a:p>
          <a:pPr>
            <a:defRPr b="1"/>
          </a:pPr>
          <a:r>
            <a:rPr lang="en-US"/>
            <a:t>1940–1950</a:t>
          </a:r>
        </a:p>
      </dgm:t>
    </dgm:pt>
    <dgm:pt modelId="{6C641175-602B-490F-8C60-9B0392F0E91D}" type="parTrans" cxnId="{AB706C06-0557-4A9A-A36D-DF5A177F11C3}">
      <dgm:prSet/>
      <dgm:spPr/>
      <dgm:t>
        <a:bodyPr/>
        <a:lstStyle/>
        <a:p>
          <a:endParaRPr lang="en-US"/>
        </a:p>
      </dgm:t>
    </dgm:pt>
    <dgm:pt modelId="{00B1DF59-CAC0-49F2-A50F-3D3E973C4703}" type="sibTrans" cxnId="{AB706C06-0557-4A9A-A36D-DF5A177F11C3}">
      <dgm:prSet/>
      <dgm:spPr/>
      <dgm:t>
        <a:bodyPr/>
        <a:lstStyle/>
        <a:p>
          <a:endParaRPr lang="en-US"/>
        </a:p>
      </dgm:t>
    </dgm:pt>
    <dgm:pt modelId="{36F33B7A-5E30-40D5-872A-87A54B33FFC9}">
      <dgm:prSet/>
      <dgm:spPr/>
      <dgm:t>
        <a:bodyPr/>
        <a:lstStyle/>
        <a:p>
          <a:r>
            <a:rPr lang="en-US"/>
            <a:t>Early days</a:t>
          </a:r>
        </a:p>
      </dgm:t>
    </dgm:pt>
    <dgm:pt modelId="{866CEDE7-B447-4B92-8008-A4FC996E22F4}" type="parTrans" cxnId="{735706DA-0009-4FF4-8C48-F8E5AC1BE3E5}">
      <dgm:prSet/>
      <dgm:spPr/>
      <dgm:t>
        <a:bodyPr/>
        <a:lstStyle/>
        <a:p>
          <a:endParaRPr lang="en-US"/>
        </a:p>
      </dgm:t>
    </dgm:pt>
    <dgm:pt modelId="{55477C0E-8AEC-43FF-AE26-1879449566D5}" type="sibTrans" cxnId="{735706DA-0009-4FF4-8C48-F8E5AC1BE3E5}">
      <dgm:prSet/>
      <dgm:spPr/>
      <dgm:t>
        <a:bodyPr/>
        <a:lstStyle/>
        <a:p>
          <a:endParaRPr lang="en-US"/>
        </a:p>
      </dgm:t>
    </dgm:pt>
    <dgm:pt modelId="{7FF8679B-594D-4269-8568-7A80DA191DF0}">
      <dgm:prSet/>
      <dgm:spPr/>
      <dgm:t>
        <a:bodyPr/>
        <a:lstStyle/>
        <a:p>
          <a:r>
            <a:rPr lang="en-US"/>
            <a:t>1943: McCulloch &amp; Pitts: Boolean circuit model of brain </a:t>
          </a:r>
        </a:p>
      </dgm:t>
    </dgm:pt>
    <dgm:pt modelId="{4128A9EB-AC97-4A99-B150-59E5AF13311E}" type="parTrans" cxnId="{BA22058C-6345-4E0E-90FB-DF1B2DC52210}">
      <dgm:prSet/>
      <dgm:spPr/>
      <dgm:t>
        <a:bodyPr/>
        <a:lstStyle/>
        <a:p>
          <a:endParaRPr lang="en-US"/>
        </a:p>
      </dgm:t>
    </dgm:pt>
    <dgm:pt modelId="{64CAF874-2F97-453E-AAD5-B9B0BCDBD684}" type="sibTrans" cxnId="{BA22058C-6345-4E0E-90FB-DF1B2DC52210}">
      <dgm:prSet/>
      <dgm:spPr/>
      <dgm:t>
        <a:bodyPr/>
        <a:lstStyle/>
        <a:p>
          <a:endParaRPr lang="en-US"/>
        </a:p>
      </dgm:t>
    </dgm:pt>
    <dgm:pt modelId="{DC496AB7-8206-421F-80A5-46CF13CA419C}">
      <dgm:prSet/>
      <dgm:spPr/>
      <dgm:t>
        <a:bodyPr/>
        <a:lstStyle/>
        <a:p>
          <a:r>
            <a:rPr lang="en-US" dirty="0"/>
            <a:t>1950: Turing's “Computing Machinery and Intelligence” </a:t>
          </a:r>
        </a:p>
      </dgm:t>
    </dgm:pt>
    <dgm:pt modelId="{A02DDBA3-EE0E-4008-8D3E-F2C8A2EE90F7}" type="parTrans" cxnId="{B00AF44C-7CDB-4596-AEA4-D54BB0326613}">
      <dgm:prSet/>
      <dgm:spPr/>
      <dgm:t>
        <a:bodyPr/>
        <a:lstStyle/>
        <a:p>
          <a:endParaRPr lang="en-US"/>
        </a:p>
      </dgm:t>
    </dgm:pt>
    <dgm:pt modelId="{8531696A-CD7D-4C03-A2BD-48E7491C0C8A}" type="sibTrans" cxnId="{B00AF44C-7CDB-4596-AEA4-D54BB0326613}">
      <dgm:prSet/>
      <dgm:spPr/>
      <dgm:t>
        <a:bodyPr/>
        <a:lstStyle/>
        <a:p>
          <a:endParaRPr lang="en-US"/>
        </a:p>
      </dgm:t>
    </dgm:pt>
    <dgm:pt modelId="{8B226C43-3399-4578-91CF-EA44593CDE41}">
      <dgm:prSet/>
      <dgm:spPr/>
      <dgm:t>
        <a:bodyPr/>
        <a:lstStyle/>
        <a:p>
          <a:pPr>
            <a:defRPr b="1"/>
          </a:pPr>
          <a:r>
            <a:rPr lang="en-US"/>
            <a:t>1950–1970</a:t>
          </a:r>
        </a:p>
      </dgm:t>
    </dgm:pt>
    <dgm:pt modelId="{DEBE072D-D67C-4805-BCF1-9D4413C1C094}" type="parTrans" cxnId="{B34418D8-BE33-43F0-BE24-C6EBC2E84FA5}">
      <dgm:prSet/>
      <dgm:spPr/>
      <dgm:t>
        <a:bodyPr/>
        <a:lstStyle/>
        <a:p>
          <a:endParaRPr lang="en-US"/>
        </a:p>
      </dgm:t>
    </dgm:pt>
    <dgm:pt modelId="{89ACEDF6-DB46-469B-A7A5-1E9F48749D71}" type="sibTrans" cxnId="{B34418D8-BE33-43F0-BE24-C6EBC2E84FA5}">
      <dgm:prSet/>
      <dgm:spPr/>
      <dgm:t>
        <a:bodyPr/>
        <a:lstStyle/>
        <a:p>
          <a:endParaRPr lang="en-US"/>
        </a:p>
      </dgm:t>
    </dgm:pt>
    <dgm:pt modelId="{B53E9EC6-3386-40D8-B267-EBE034CCBDCD}">
      <dgm:prSet/>
      <dgm:spPr/>
      <dgm:t>
        <a:bodyPr/>
        <a:lstStyle/>
        <a:p>
          <a:r>
            <a:rPr lang="en-US"/>
            <a:t>Excitement: Look, Ma, no hands!</a:t>
          </a:r>
        </a:p>
      </dgm:t>
    </dgm:pt>
    <dgm:pt modelId="{63533C38-0B1C-4467-ABE1-694287E92B57}" type="parTrans" cxnId="{371232D5-CB05-49BA-ADF7-5D592D62EE8C}">
      <dgm:prSet/>
      <dgm:spPr/>
      <dgm:t>
        <a:bodyPr/>
        <a:lstStyle/>
        <a:p>
          <a:endParaRPr lang="en-US"/>
        </a:p>
      </dgm:t>
    </dgm:pt>
    <dgm:pt modelId="{9C1F74C2-FB24-4B26-8816-364EBF305EAC}" type="sibTrans" cxnId="{371232D5-CB05-49BA-ADF7-5D592D62EE8C}">
      <dgm:prSet/>
      <dgm:spPr/>
      <dgm:t>
        <a:bodyPr/>
        <a:lstStyle/>
        <a:p>
          <a:endParaRPr lang="en-US"/>
        </a:p>
      </dgm:t>
    </dgm:pt>
    <dgm:pt modelId="{5C3EE068-B4B5-409A-8F24-2886946FCF68}">
      <dgm:prSet/>
      <dgm:spPr/>
      <dgm:t>
        <a:bodyPr/>
        <a:lstStyle/>
        <a:p>
          <a:r>
            <a:rPr lang="en-US"/>
            <a:t>1950s: Early AI programs, including Samuel's checkers program, Newell &amp; Simon's Logic Theorist, Gelernter's Geometry Engine </a:t>
          </a:r>
        </a:p>
      </dgm:t>
    </dgm:pt>
    <dgm:pt modelId="{5115FDD1-4945-49F4-89D5-AF97CC2E2A91}" type="parTrans" cxnId="{B69D710F-9BE0-4CC7-9C9C-D1E3B34C514B}">
      <dgm:prSet/>
      <dgm:spPr/>
      <dgm:t>
        <a:bodyPr/>
        <a:lstStyle/>
        <a:p>
          <a:endParaRPr lang="en-US"/>
        </a:p>
      </dgm:t>
    </dgm:pt>
    <dgm:pt modelId="{1BCF4F69-6F02-43A1-9B5B-7EBA21CF0699}" type="sibTrans" cxnId="{B69D710F-9BE0-4CC7-9C9C-D1E3B34C514B}">
      <dgm:prSet/>
      <dgm:spPr/>
      <dgm:t>
        <a:bodyPr/>
        <a:lstStyle/>
        <a:p>
          <a:endParaRPr lang="en-US"/>
        </a:p>
      </dgm:t>
    </dgm:pt>
    <dgm:pt modelId="{B2DE9AFC-A96B-488F-AA64-9211009C3421}">
      <dgm:prSet/>
      <dgm:spPr/>
      <dgm:t>
        <a:bodyPr/>
        <a:lstStyle/>
        <a:p>
          <a:r>
            <a:rPr lang="en-US"/>
            <a:t>1956: Dartmouth meeting: “Artificial Intelligence” adopted </a:t>
          </a:r>
        </a:p>
      </dgm:t>
    </dgm:pt>
    <dgm:pt modelId="{E747E5AD-9E03-47AF-BA18-E28D8E8E7CA7}" type="parTrans" cxnId="{3EB60401-B840-4932-8294-324C4192F122}">
      <dgm:prSet/>
      <dgm:spPr/>
      <dgm:t>
        <a:bodyPr/>
        <a:lstStyle/>
        <a:p>
          <a:endParaRPr lang="en-US"/>
        </a:p>
      </dgm:t>
    </dgm:pt>
    <dgm:pt modelId="{9BFF8115-36AF-4E4A-A02E-4BF546A3905B}" type="sibTrans" cxnId="{3EB60401-B840-4932-8294-324C4192F122}">
      <dgm:prSet/>
      <dgm:spPr/>
      <dgm:t>
        <a:bodyPr/>
        <a:lstStyle/>
        <a:p>
          <a:endParaRPr lang="en-US"/>
        </a:p>
      </dgm:t>
    </dgm:pt>
    <dgm:pt modelId="{03B3DE2D-AC2F-4F1C-A52B-6281E4307CBB}">
      <dgm:prSet/>
      <dgm:spPr/>
      <dgm:t>
        <a:bodyPr/>
        <a:lstStyle/>
        <a:p>
          <a:r>
            <a:rPr lang="en-US"/>
            <a:t>1965: Robinson's complete algorithm for logical reasoning </a:t>
          </a:r>
        </a:p>
      </dgm:t>
    </dgm:pt>
    <dgm:pt modelId="{17AB2A83-EFAE-4F32-B975-528D2531B6C2}" type="parTrans" cxnId="{A0A32A83-26AA-458D-ADD7-6A464BAED799}">
      <dgm:prSet/>
      <dgm:spPr/>
      <dgm:t>
        <a:bodyPr/>
        <a:lstStyle/>
        <a:p>
          <a:endParaRPr lang="en-US"/>
        </a:p>
      </dgm:t>
    </dgm:pt>
    <dgm:pt modelId="{87313252-58E7-4A27-AF12-3B84EBEB04FB}" type="sibTrans" cxnId="{A0A32A83-26AA-458D-ADD7-6A464BAED799}">
      <dgm:prSet/>
      <dgm:spPr/>
      <dgm:t>
        <a:bodyPr/>
        <a:lstStyle/>
        <a:p>
          <a:endParaRPr lang="en-US"/>
        </a:p>
      </dgm:t>
    </dgm:pt>
    <dgm:pt modelId="{FB0D4D21-AF67-4978-9B18-6DB383070156}">
      <dgm:prSet/>
      <dgm:spPr/>
      <dgm:t>
        <a:bodyPr/>
        <a:lstStyle/>
        <a:p>
          <a:pPr>
            <a:defRPr b="1"/>
          </a:pPr>
          <a:r>
            <a:rPr lang="en-US"/>
            <a:t>1970–1990</a:t>
          </a:r>
        </a:p>
      </dgm:t>
    </dgm:pt>
    <dgm:pt modelId="{2DDE8B29-66E9-464D-95CF-FF019189C368}" type="parTrans" cxnId="{D6BC178C-2328-4446-A4F1-40ADE19BCD5A}">
      <dgm:prSet/>
      <dgm:spPr/>
      <dgm:t>
        <a:bodyPr/>
        <a:lstStyle/>
        <a:p>
          <a:endParaRPr lang="en-US"/>
        </a:p>
      </dgm:t>
    </dgm:pt>
    <dgm:pt modelId="{B33D9D6A-1044-437C-A438-0E5826077ACD}" type="sibTrans" cxnId="{D6BC178C-2328-4446-A4F1-40ADE19BCD5A}">
      <dgm:prSet/>
      <dgm:spPr/>
      <dgm:t>
        <a:bodyPr/>
        <a:lstStyle/>
        <a:p>
          <a:endParaRPr lang="en-US"/>
        </a:p>
      </dgm:t>
    </dgm:pt>
    <dgm:pt modelId="{17DFE9DA-A387-4BD2-BAAC-D53E8D8CB302}">
      <dgm:prSet/>
      <dgm:spPr/>
      <dgm:t>
        <a:bodyPr/>
        <a:lstStyle/>
        <a:p>
          <a:r>
            <a:rPr lang="en-US"/>
            <a:t>Knowledge-based approaches</a:t>
          </a:r>
        </a:p>
      </dgm:t>
    </dgm:pt>
    <dgm:pt modelId="{08E76ECD-8911-4C68-A63C-4E6D232C8C4D}" type="parTrans" cxnId="{1D768070-6964-4E66-A3C9-B2E421075595}">
      <dgm:prSet/>
      <dgm:spPr/>
      <dgm:t>
        <a:bodyPr/>
        <a:lstStyle/>
        <a:p>
          <a:endParaRPr lang="en-US"/>
        </a:p>
      </dgm:t>
    </dgm:pt>
    <dgm:pt modelId="{C57518D4-8673-453E-98A4-CDBBAD005006}" type="sibTrans" cxnId="{1D768070-6964-4E66-A3C9-B2E421075595}">
      <dgm:prSet/>
      <dgm:spPr/>
      <dgm:t>
        <a:bodyPr/>
        <a:lstStyle/>
        <a:p>
          <a:endParaRPr lang="en-US"/>
        </a:p>
      </dgm:t>
    </dgm:pt>
    <dgm:pt modelId="{7935E93B-F237-4045-98A0-CDA6690F8AFE}">
      <dgm:prSet/>
      <dgm:spPr/>
      <dgm:t>
        <a:bodyPr/>
        <a:lstStyle/>
        <a:p>
          <a:r>
            <a:rPr lang="en-US"/>
            <a:t>1969—79: Early development of knowledge-based systems </a:t>
          </a:r>
        </a:p>
      </dgm:t>
    </dgm:pt>
    <dgm:pt modelId="{62753A09-BB00-4675-B313-E63D9A4499E5}" type="parTrans" cxnId="{72E6DFCC-02FE-4462-81F3-F3DBE8ECB0AB}">
      <dgm:prSet/>
      <dgm:spPr/>
      <dgm:t>
        <a:bodyPr/>
        <a:lstStyle/>
        <a:p>
          <a:endParaRPr lang="en-US"/>
        </a:p>
      </dgm:t>
    </dgm:pt>
    <dgm:pt modelId="{18CCE088-B732-43FC-B421-6F26F7988E2F}" type="sibTrans" cxnId="{72E6DFCC-02FE-4462-81F3-F3DBE8ECB0AB}">
      <dgm:prSet/>
      <dgm:spPr/>
      <dgm:t>
        <a:bodyPr/>
        <a:lstStyle/>
        <a:p>
          <a:endParaRPr lang="en-US"/>
        </a:p>
      </dgm:t>
    </dgm:pt>
    <dgm:pt modelId="{77E3950E-1B8D-480C-927C-1C5CD717CD6D}">
      <dgm:prSet/>
      <dgm:spPr/>
      <dgm:t>
        <a:bodyPr/>
        <a:lstStyle/>
        <a:p>
          <a:r>
            <a:rPr lang="en-US"/>
            <a:t>1980—88: Expert systems industry booms </a:t>
          </a:r>
        </a:p>
      </dgm:t>
    </dgm:pt>
    <dgm:pt modelId="{3926DD6F-CE3D-46F5-903E-06F934D73A58}" type="parTrans" cxnId="{50524642-E905-4A87-9157-6CE9A09B6D7E}">
      <dgm:prSet/>
      <dgm:spPr/>
      <dgm:t>
        <a:bodyPr/>
        <a:lstStyle/>
        <a:p>
          <a:endParaRPr lang="en-US"/>
        </a:p>
      </dgm:t>
    </dgm:pt>
    <dgm:pt modelId="{0DBB8343-F59B-4AF5-B26C-693E05425538}" type="sibTrans" cxnId="{50524642-E905-4A87-9157-6CE9A09B6D7E}">
      <dgm:prSet/>
      <dgm:spPr/>
      <dgm:t>
        <a:bodyPr/>
        <a:lstStyle/>
        <a:p>
          <a:endParaRPr lang="en-US"/>
        </a:p>
      </dgm:t>
    </dgm:pt>
    <dgm:pt modelId="{5887CF0F-3252-469A-BF34-2C5022AB0F82}">
      <dgm:prSet/>
      <dgm:spPr/>
      <dgm:t>
        <a:bodyPr/>
        <a:lstStyle/>
        <a:p>
          <a:r>
            <a:rPr lang="en-US"/>
            <a:t>1988—93: Expert systems industry busts: “AI Winter” </a:t>
          </a:r>
        </a:p>
      </dgm:t>
    </dgm:pt>
    <dgm:pt modelId="{FB34F982-C402-4F46-A933-603401759ADC}" type="parTrans" cxnId="{7C506334-55DE-44E4-9CBC-C5D2493713F1}">
      <dgm:prSet/>
      <dgm:spPr/>
      <dgm:t>
        <a:bodyPr/>
        <a:lstStyle/>
        <a:p>
          <a:endParaRPr lang="en-US"/>
        </a:p>
      </dgm:t>
    </dgm:pt>
    <dgm:pt modelId="{991F6412-487E-44F6-A621-CC511F041A21}" type="sibTrans" cxnId="{7C506334-55DE-44E4-9CBC-C5D2493713F1}">
      <dgm:prSet/>
      <dgm:spPr/>
      <dgm:t>
        <a:bodyPr/>
        <a:lstStyle/>
        <a:p>
          <a:endParaRPr lang="en-US"/>
        </a:p>
      </dgm:t>
    </dgm:pt>
    <dgm:pt modelId="{AFA4E45C-90CB-40C3-96C2-55CFC7AFD0F9}">
      <dgm:prSet/>
      <dgm:spPr/>
      <dgm:t>
        <a:bodyPr/>
        <a:lstStyle/>
        <a:p>
          <a:pPr>
            <a:defRPr b="1"/>
          </a:pPr>
          <a:r>
            <a:rPr lang="en-US"/>
            <a:t>1990–2012</a:t>
          </a:r>
        </a:p>
      </dgm:t>
    </dgm:pt>
    <dgm:pt modelId="{9E01511B-3AA6-41C1-9D2A-ECEB04A8AF4D}" type="parTrans" cxnId="{004D2921-D29B-434A-9C55-05CE5998FB5A}">
      <dgm:prSet/>
      <dgm:spPr/>
      <dgm:t>
        <a:bodyPr/>
        <a:lstStyle/>
        <a:p>
          <a:endParaRPr lang="en-US"/>
        </a:p>
      </dgm:t>
    </dgm:pt>
    <dgm:pt modelId="{6B1A7943-E0E0-4D65-8A90-C26D40BDDCC5}" type="sibTrans" cxnId="{004D2921-D29B-434A-9C55-05CE5998FB5A}">
      <dgm:prSet/>
      <dgm:spPr/>
      <dgm:t>
        <a:bodyPr/>
        <a:lstStyle/>
        <a:p>
          <a:endParaRPr lang="en-US"/>
        </a:p>
      </dgm:t>
    </dgm:pt>
    <dgm:pt modelId="{E9B454DE-4725-45C5-B0A5-8C2751490627}">
      <dgm:prSet/>
      <dgm:spPr/>
      <dgm:t>
        <a:bodyPr/>
        <a:lstStyle/>
        <a:p>
          <a:r>
            <a:rPr lang="en-US"/>
            <a:t>Statistical approaches + subfield expertise</a:t>
          </a:r>
        </a:p>
      </dgm:t>
    </dgm:pt>
    <dgm:pt modelId="{D22C0E5E-9356-4A68-A2D1-D56CDD0FBB8E}" type="parTrans" cxnId="{A334DF69-7346-40E5-A2BB-BD520644C636}">
      <dgm:prSet/>
      <dgm:spPr/>
      <dgm:t>
        <a:bodyPr/>
        <a:lstStyle/>
        <a:p>
          <a:endParaRPr lang="en-US"/>
        </a:p>
      </dgm:t>
    </dgm:pt>
    <dgm:pt modelId="{62A3C48D-4694-4572-A374-2F7F528F58B7}" type="sibTrans" cxnId="{A334DF69-7346-40E5-A2BB-BD520644C636}">
      <dgm:prSet/>
      <dgm:spPr/>
      <dgm:t>
        <a:bodyPr/>
        <a:lstStyle/>
        <a:p>
          <a:endParaRPr lang="en-US"/>
        </a:p>
      </dgm:t>
    </dgm:pt>
    <dgm:pt modelId="{3AD1A9BD-5E5B-40D2-80CF-1851B412B0A2}">
      <dgm:prSet/>
      <dgm:spPr/>
      <dgm:t>
        <a:bodyPr/>
        <a:lstStyle/>
        <a:p>
          <a:r>
            <a:rPr lang="en-US"/>
            <a:t>Resurgence of probability, focus on uncertainty </a:t>
          </a:r>
        </a:p>
      </dgm:t>
    </dgm:pt>
    <dgm:pt modelId="{F31C829E-0631-41F5-B232-DF1D53A25564}" type="parTrans" cxnId="{0BD41EC3-87AA-4D5F-8E3C-A9618FC4701D}">
      <dgm:prSet/>
      <dgm:spPr/>
      <dgm:t>
        <a:bodyPr/>
        <a:lstStyle/>
        <a:p>
          <a:endParaRPr lang="en-US"/>
        </a:p>
      </dgm:t>
    </dgm:pt>
    <dgm:pt modelId="{DF2F1C4A-2BFB-4C94-8E86-5CB761E229A0}" type="sibTrans" cxnId="{0BD41EC3-87AA-4D5F-8E3C-A9618FC4701D}">
      <dgm:prSet/>
      <dgm:spPr/>
      <dgm:t>
        <a:bodyPr/>
        <a:lstStyle/>
        <a:p>
          <a:endParaRPr lang="en-US"/>
        </a:p>
      </dgm:t>
    </dgm:pt>
    <dgm:pt modelId="{06D53F3D-4A9C-470E-9460-5FB21D5C9036}">
      <dgm:prSet/>
      <dgm:spPr/>
      <dgm:t>
        <a:bodyPr/>
        <a:lstStyle/>
        <a:p>
          <a:r>
            <a:rPr lang="en-US"/>
            <a:t>General increase in technical depth </a:t>
          </a:r>
        </a:p>
      </dgm:t>
    </dgm:pt>
    <dgm:pt modelId="{13EFDAFC-16D0-46F8-9ADD-74179172AFAC}" type="parTrans" cxnId="{FD362B0E-A9FA-4DCB-8275-0AAC7BB0CBB9}">
      <dgm:prSet/>
      <dgm:spPr/>
      <dgm:t>
        <a:bodyPr/>
        <a:lstStyle/>
        <a:p>
          <a:endParaRPr lang="en-US"/>
        </a:p>
      </dgm:t>
    </dgm:pt>
    <dgm:pt modelId="{E76E71AF-3ED1-49C9-826B-30D31EF6CC79}" type="sibTrans" cxnId="{FD362B0E-A9FA-4DCB-8275-0AAC7BB0CBB9}">
      <dgm:prSet/>
      <dgm:spPr/>
      <dgm:t>
        <a:bodyPr/>
        <a:lstStyle/>
        <a:p>
          <a:endParaRPr lang="en-US"/>
        </a:p>
      </dgm:t>
    </dgm:pt>
    <dgm:pt modelId="{BB780413-C248-468E-BFF0-618F86F900BC}">
      <dgm:prSet/>
      <dgm:spPr/>
      <dgm:t>
        <a:bodyPr/>
        <a:lstStyle/>
        <a:p>
          <a:r>
            <a:rPr lang="en-US"/>
            <a:t>Agents and learning systems… “AI Spring”? </a:t>
          </a:r>
        </a:p>
      </dgm:t>
    </dgm:pt>
    <dgm:pt modelId="{37EB040B-02CE-440B-917B-CA8043B92ED4}" type="parTrans" cxnId="{47CF30C1-3534-47DE-8957-D6B263C69794}">
      <dgm:prSet/>
      <dgm:spPr/>
      <dgm:t>
        <a:bodyPr/>
        <a:lstStyle/>
        <a:p>
          <a:endParaRPr lang="en-US"/>
        </a:p>
      </dgm:t>
    </dgm:pt>
    <dgm:pt modelId="{000F85FA-D4B8-4272-B2D9-0E1ED97156FE}" type="sibTrans" cxnId="{47CF30C1-3534-47DE-8957-D6B263C69794}">
      <dgm:prSet/>
      <dgm:spPr/>
      <dgm:t>
        <a:bodyPr/>
        <a:lstStyle/>
        <a:p>
          <a:endParaRPr lang="en-US"/>
        </a:p>
      </dgm:t>
    </dgm:pt>
    <dgm:pt modelId="{893179EA-04E1-4152-AB00-F0FEC0BEA65F}">
      <dgm:prSet/>
      <dgm:spPr/>
      <dgm:t>
        <a:bodyPr/>
        <a:lstStyle/>
        <a:p>
          <a:pPr>
            <a:defRPr b="1"/>
          </a:pPr>
          <a:r>
            <a:rPr lang="en-US"/>
            <a:t>2012</a:t>
          </a:r>
        </a:p>
      </dgm:t>
    </dgm:pt>
    <dgm:pt modelId="{F07A0F8A-AC6E-43C2-A5BA-DADBA54947CF}" type="parTrans" cxnId="{3C33966B-DF6D-4678-8ADF-5676FD546BEC}">
      <dgm:prSet/>
      <dgm:spPr/>
      <dgm:t>
        <a:bodyPr/>
        <a:lstStyle/>
        <a:p>
          <a:endParaRPr lang="en-US"/>
        </a:p>
      </dgm:t>
    </dgm:pt>
    <dgm:pt modelId="{3AE7EA90-1496-4792-8D51-3520532C0CB8}" type="sibTrans" cxnId="{3C33966B-DF6D-4678-8ADF-5676FD546BEC}">
      <dgm:prSet/>
      <dgm:spPr/>
      <dgm:t>
        <a:bodyPr/>
        <a:lstStyle/>
        <a:p>
          <a:endParaRPr lang="en-US"/>
        </a:p>
      </dgm:t>
    </dgm:pt>
    <dgm:pt modelId="{F5E334A8-E8EB-4619-A527-E961F07E571F}">
      <dgm:prSet/>
      <dgm:spPr/>
      <dgm:t>
        <a:bodyPr/>
        <a:lstStyle/>
        <a:p>
          <a:r>
            <a:rPr lang="en-US"/>
            <a:t>Excitement: Look, Ma, no hands again?</a:t>
          </a:r>
        </a:p>
      </dgm:t>
    </dgm:pt>
    <dgm:pt modelId="{8E069EAA-13D0-4858-A413-83BF02D0E636}" type="parTrans" cxnId="{1C51A264-0AF5-4833-A274-83CF23DD049C}">
      <dgm:prSet/>
      <dgm:spPr/>
      <dgm:t>
        <a:bodyPr/>
        <a:lstStyle/>
        <a:p>
          <a:endParaRPr lang="en-US"/>
        </a:p>
      </dgm:t>
    </dgm:pt>
    <dgm:pt modelId="{0C612296-4F60-44EC-B6DA-BD0D771B8E99}" type="sibTrans" cxnId="{1C51A264-0AF5-4833-A274-83CF23DD049C}">
      <dgm:prSet/>
      <dgm:spPr/>
      <dgm:t>
        <a:bodyPr/>
        <a:lstStyle/>
        <a:p>
          <a:endParaRPr lang="en-US"/>
        </a:p>
      </dgm:t>
    </dgm:pt>
    <dgm:pt modelId="{B6841EAB-F31D-4B8E-9225-219E87AC2904}">
      <dgm:prSet/>
      <dgm:spPr/>
      <dgm:t>
        <a:bodyPr/>
        <a:lstStyle/>
        <a:p>
          <a:r>
            <a:rPr lang="en-US"/>
            <a:t>Big data, big compute, neural networks </a:t>
          </a:r>
        </a:p>
      </dgm:t>
    </dgm:pt>
    <dgm:pt modelId="{8EDBEC82-ACD4-42B4-80DF-E1FA4938EC8B}" type="parTrans" cxnId="{850FC4E4-F2DE-4076-B59D-08481CB405BA}">
      <dgm:prSet/>
      <dgm:spPr/>
      <dgm:t>
        <a:bodyPr/>
        <a:lstStyle/>
        <a:p>
          <a:endParaRPr lang="en-US"/>
        </a:p>
      </dgm:t>
    </dgm:pt>
    <dgm:pt modelId="{CC081AB8-ED06-40D2-803D-94967A5A454A}" type="sibTrans" cxnId="{850FC4E4-F2DE-4076-B59D-08481CB405BA}">
      <dgm:prSet/>
      <dgm:spPr/>
      <dgm:t>
        <a:bodyPr/>
        <a:lstStyle/>
        <a:p>
          <a:endParaRPr lang="en-US"/>
        </a:p>
      </dgm:t>
    </dgm:pt>
    <dgm:pt modelId="{0D54733F-E50E-49EA-A3AC-C394D826529C}">
      <dgm:prSet/>
      <dgm:spPr/>
      <dgm:t>
        <a:bodyPr/>
        <a:lstStyle/>
        <a:p>
          <a:r>
            <a:rPr lang="en-US"/>
            <a:t>Some re-unification of sub-fields </a:t>
          </a:r>
        </a:p>
      </dgm:t>
    </dgm:pt>
    <dgm:pt modelId="{896660CD-1D1A-4936-8905-9B32EC530E59}" type="parTrans" cxnId="{6A06C549-96FC-4B0C-827A-206316CD8F6C}">
      <dgm:prSet/>
      <dgm:spPr/>
      <dgm:t>
        <a:bodyPr/>
        <a:lstStyle/>
        <a:p>
          <a:endParaRPr lang="en-US"/>
        </a:p>
      </dgm:t>
    </dgm:pt>
    <dgm:pt modelId="{48629146-35C3-4A58-ACC6-02D99382238D}" type="sibTrans" cxnId="{6A06C549-96FC-4B0C-827A-206316CD8F6C}">
      <dgm:prSet/>
      <dgm:spPr/>
      <dgm:t>
        <a:bodyPr/>
        <a:lstStyle/>
        <a:p>
          <a:endParaRPr lang="en-US"/>
        </a:p>
      </dgm:t>
    </dgm:pt>
    <dgm:pt modelId="{0AF0E898-0890-441A-AA4A-99F5503E5FEE}">
      <dgm:prSet/>
      <dgm:spPr/>
      <dgm:t>
        <a:bodyPr/>
        <a:lstStyle/>
        <a:p>
          <a:r>
            <a:rPr lang="en-US"/>
            <a:t>AI used in many industries</a:t>
          </a:r>
        </a:p>
      </dgm:t>
    </dgm:pt>
    <dgm:pt modelId="{E0837099-E353-4D37-9873-1F3CFA398039}" type="parTrans" cxnId="{DBAF6990-D8BB-4A3E-B6D0-AAF8294C2031}">
      <dgm:prSet/>
      <dgm:spPr/>
      <dgm:t>
        <a:bodyPr/>
        <a:lstStyle/>
        <a:p>
          <a:endParaRPr lang="en-US"/>
        </a:p>
      </dgm:t>
    </dgm:pt>
    <dgm:pt modelId="{CDE3D696-CAC0-4CCD-9B23-1630C407786B}" type="sibTrans" cxnId="{DBAF6990-D8BB-4A3E-B6D0-AAF8294C2031}">
      <dgm:prSet/>
      <dgm:spPr/>
      <dgm:t>
        <a:bodyPr/>
        <a:lstStyle/>
        <a:p>
          <a:endParaRPr lang="en-US"/>
        </a:p>
      </dgm:t>
    </dgm:pt>
    <dgm:pt modelId="{76941861-9464-423D-8665-B00103F1460B}" type="pres">
      <dgm:prSet presAssocID="{8D1E1DA6-1ACC-4063-9AF4-093DAC0724A7}" presName="root" presStyleCnt="0">
        <dgm:presLayoutVars>
          <dgm:chMax/>
          <dgm:chPref/>
          <dgm:animLvl val="lvl"/>
        </dgm:presLayoutVars>
      </dgm:prSet>
      <dgm:spPr/>
    </dgm:pt>
    <dgm:pt modelId="{F7B14D6F-995C-4BE2-B58B-82307C12B365}" type="pres">
      <dgm:prSet presAssocID="{8D1E1DA6-1ACC-4063-9AF4-093DAC0724A7}" presName="divider" presStyleLbl="node1" presStyleIdx="0" presStyleCnt="1"/>
      <dgm:spPr/>
    </dgm:pt>
    <dgm:pt modelId="{009BB48B-CB81-43C9-866A-EC50691A30B1}" type="pres">
      <dgm:prSet presAssocID="{8D1E1DA6-1ACC-4063-9AF4-093DAC0724A7}" presName="nodes" presStyleCnt="0">
        <dgm:presLayoutVars>
          <dgm:chMax/>
          <dgm:chPref/>
          <dgm:animLvl val="lvl"/>
        </dgm:presLayoutVars>
      </dgm:prSet>
      <dgm:spPr/>
    </dgm:pt>
    <dgm:pt modelId="{A07F65AB-3B7C-4840-A6FA-712B8F4CF615}" type="pres">
      <dgm:prSet presAssocID="{842434F7-481E-454F-A86D-F4614BB3EA94}" presName="composite" presStyleCnt="0"/>
      <dgm:spPr/>
    </dgm:pt>
    <dgm:pt modelId="{7A13477D-CD44-41C9-8628-3FEECB1F916F}" type="pres">
      <dgm:prSet presAssocID="{842434F7-481E-454F-A86D-F4614BB3EA94}" presName="L1TextContainer" presStyleLbl="revTx" presStyleIdx="0" presStyleCnt="5">
        <dgm:presLayoutVars>
          <dgm:chMax val="1"/>
          <dgm:chPref val="1"/>
          <dgm:bulletEnabled val="1"/>
        </dgm:presLayoutVars>
      </dgm:prSet>
      <dgm:spPr/>
    </dgm:pt>
    <dgm:pt modelId="{7EB6EA74-1E99-4407-857C-B5E5E600F9E2}" type="pres">
      <dgm:prSet presAssocID="{842434F7-481E-454F-A86D-F4614BB3EA94}" presName="L2TextContainerWrapper" presStyleCnt="0">
        <dgm:presLayoutVars>
          <dgm:chMax val="0"/>
          <dgm:chPref val="0"/>
          <dgm:bulletEnabled val="1"/>
        </dgm:presLayoutVars>
      </dgm:prSet>
      <dgm:spPr/>
    </dgm:pt>
    <dgm:pt modelId="{BBAA6CB0-4FA4-477C-98F9-2ED680AFBC1B}" type="pres">
      <dgm:prSet presAssocID="{842434F7-481E-454F-A86D-F4614BB3EA94}" presName="L2TextContainer" presStyleLbl="bgAccFollowNode1" presStyleIdx="0" presStyleCnt="5"/>
      <dgm:spPr/>
    </dgm:pt>
    <dgm:pt modelId="{65EBA3DA-E86B-47C1-BB9A-70DAA65C7FE6}" type="pres">
      <dgm:prSet presAssocID="{842434F7-481E-454F-A86D-F4614BB3EA94}" presName="FlexibleEmptyPlaceHolder" presStyleCnt="0"/>
      <dgm:spPr/>
    </dgm:pt>
    <dgm:pt modelId="{B579EE99-67D2-42A9-B4B5-9DACBA878924}" type="pres">
      <dgm:prSet presAssocID="{842434F7-481E-454F-A86D-F4614BB3EA94}" presName="ConnectLine" presStyleLbl="alignNode1" presStyleIdx="0" presStyleCnt="5"/>
      <dgm:spPr>
        <a:solidFill>
          <a:schemeClr val="accent2">
            <a:hueOff val="0"/>
            <a:satOff val="0"/>
            <a:lumOff val="0"/>
            <a:alphaOff val="0"/>
          </a:schemeClr>
        </a:solidFill>
        <a:ln w="6350" cap="flat" cmpd="sng" algn="ctr">
          <a:solidFill>
            <a:schemeClr val="accent2">
              <a:hueOff val="0"/>
              <a:satOff val="0"/>
              <a:lumOff val="0"/>
              <a:alphaOff val="0"/>
            </a:schemeClr>
          </a:solidFill>
          <a:prstDash val="dash"/>
          <a:miter lim="800000"/>
        </a:ln>
        <a:effectLst/>
      </dgm:spPr>
    </dgm:pt>
    <dgm:pt modelId="{310B2D28-C577-4FEE-AE7D-B3DAA1207C8B}" type="pres">
      <dgm:prSet presAssocID="{842434F7-481E-454F-A86D-F4614BB3EA94}" presName="ConnectorPoint" presStyleLbl="fgAcc1" presStyleIdx="0" presStyleCnt="5"/>
      <dgm:spPr>
        <a:solidFill>
          <a:schemeClr val="lt1">
            <a:alpha val="90000"/>
            <a:hueOff val="0"/>
            <a:satOff val="0"/>
            <a:lumOff val="0"/>
            <a:alphaOff val="0"/>
          </a:schemeClr>
        </a:solidFill>
        <a:ln w="12700" cap="flat" cmpd="sng" algn="ctr">
          <a:noFill/>
          <a:prstDash val="solid"/>
          <a:miter lim="800000"/>
        </a:ln>
        <a:effectLst/>
      </dgm:spPr>
    </dgm:pt>
    <dgm:pt modelId="{4751DB10-C5E5-4944-89A8-6CC3B9211CD0}" type="pres">
      <dgm:prSet presAssocID="{842434F7-481E-454F-A86D-F4614BB3EA94}" presName="EmptyPlaceHolder" presStyleCnt="0"/>
      <dgm:spPr/>
    </dgm:pt>
    <dgm:pt modelId="{2BF28224-8C44-4015-ABE9-FA8E8A45DD99}" type="pres">
      <dgm:prSet presAssocID="{00B1DF59-CAC0-49F2-A50F-3D3E973C4703}" presName="spaceBetweenRectangles" presStyleCnt="0"/>
      <dgm:spPr/>
    </dgm:pt>
    <dgm:pt modelId="{79593468-E6FD-4707-BCEA-B9E22FEEC25C}" type="pres">
      <dgm:prSet presAssocID="{8B226C43-3399-4578-91CF-EA44593CDE41}" presName="composite" presStyleCnt="0"/>
      <dgm:spPr/>
    </dgm:pt>
    <dgm:pt modelId="{BC0D429A-E36D-40A2-BB8E-9649DC044BC8}" type="pres">
      <dgm:prSet presAssocID="{8B226C43-3399-4578-91CF-EA44593CDE41}" presName="L1TextContainer" presStyleLbl="revTx" presStyleIdx="1" presStyleCnt="5">
        <dgm:presLayoutVars>
          <dgm:chMax val="1"/>
          <dgm:chPref val="1"/>
          <dgm:bulletEnabled val="1"/>
        </dgm:presLayoutVars>
      </dgm:prSet>
      <dgm:spPr/>
    </dgm:pt>
    <dgm:pt modelId="{01626E4B-C70D-4F89-8AA9-792121406FA1}" type="pres">
      <dgm:prSet presAssocID="{8B226C43-3399-4578-91CF-EA44593CDE41}" presName="L2TextContainerWrapper" presStyleCnt="0">
        <dgm:presLayoutVars>
          <dgm:chMax val="0"/>
          <dgm:chPref val="0"/>
          <dgm:bulletEnabled val="1"/>
        </dgm:presLayoutVars>
      </dgm:prSet>
      <dgm:spPr/>
    </dgm:pt>
    <dgm:pt modelId="{743FE874-A63D-4F7D-AC6D-B89F7E592BDD}" type="pres">
      <dgm:prSet presAssocID="{8B226C43-3399-4578-91CF-EA44593CDE41}" presName="L2TextContainer" presStyleLbl="bgAccFollowNode1" presStyleIdx="1" presStyleCnt="5"/>
      <dgm:spPr/>
    </dgm:pt>
    <dgm:pt modelId="{BE9D5B83-CA43-4C5D-B2F3-D9E5C8E0A696}" type="pres">
      <dgm:prSet presAssocID="{8B226C43-3399-4578-91CF-EA44593CDE41}" presName="FlexibleEmptyPlaceHolder" presStyleCnt="0"/>
      <dgm:spPr/>
    </dgm:pt>
    <dgm:pt modelId="{822FEF1C-95C7-4705-9C09-EAD0A9AFA06D}" type="pres">
      <dgm:prSet presAssocID="{8B226C43-3399-4578-91CF-EA44593CDE41}" presName="ConnectLine" presStyleLbl="alignNode1" presStyleIdx="1" presStyleCnt="5"/>
      <dgm:spPr>
        <a:solidFill>
          <a:schemeClr val="accent3">
            <a:hueOff val="0"/>
            <a:satOff val="0"/>
            <a:lumOff val="0"/>
            <a:alphaOff val="0"/>
          </a:schemeClr>
        </a:solidFill>
        <a:ln w="6350" cap="flat" cmpd="sng" algn="ctr">
          <a:solidFill>
            <a:schemeClr val="accent3">
              <a:hueOff val="0"/>
              <a:satOff val="0"/>
              <a:lumOff val="0"/>
              <a:alphaOff val="0"/>
            </a:schemeClr>
          </a:solidFill>
          <a:prstDash val="dash"/>
          <a:miter lim="800000"/>
        </a:ln>
        <a:effectLst/>
      </dgm:spPr>
    </dgm:pt>
    <dgm:pt modelId="{B7B5218E-0655-458F-842D-E5036A073710}" type="pres">
      <dgm:prSet presAssocID="{8B226C43-3399-4578-91CF-EA44593CDE41}" presName="ConnectorPoint" presStyleLbl="fgAcc1" presStyleIdx="1" presStyleCnt="5"/>
      <dgm:spPr>
        <a:solidFill>
          <a:schemeClr val="lt1">
            <a:alpha val="90000"/>
            <a:hueOff val="0"/>
            <a:satOff val="0"/>
            <a:lumOff val="0"/>
            <a:alphaOff val="0"/>
          </a:schemeClr>
        </a:solidFill>
        <a:ln w="12700" cap="flat" cmpd="sng" algn="ctr">
          <a:noFill/>
          <a:prstDash val="solid"/>
          <a:miter lim="800000"/>
        </a:ln>
        <a:effectLst/>
      </dgm:spPr>
    </dgm:pt>
    <dgm:pt modelId="{0D9EB27C-0616-4392-9DB5-BFE881749374}" type="pres">
      <dgm:prSet presAssocID="{8B226C43-3399-4578-91CF-EA44593CDE41}" presName="EmptyPlaceHolder" presStyleCnt="0"/>
      <dgm:spPr/>
    </dgm:pt>
    <dgm:pt modelId="{A5F3E074-4D23-40DF-80C1-361E833FF240}" type="pres">
      <dgm:prSet presAssocID="{89ACEDF6-DB46-469B-A7A5-1E9F48749D71}" presName="spaceBetweenRectangles" presStyleCnt="0"/>
      <dgm:spPr/>
    </dgm:pt>
    <dgm:pt modelId="{D8DFA27C-8E7F-4BE2-B4AA-B3927B376DA2}" type="pres">
      <dgm:prSet presAssocID="{FB0D4D21-AF67-4978-9B18-6DB383070156}" presName="composite" presStyleCnt="0"/>
      <dgm:spPr/>
    </dgm:pt>
    <dgm:pt modelId="{EF412655-7DB1-40AA-9A34-C57EE2407C20}" type="pres">
      <dgm:prSet presAssocID="{FB0D4D21-AF67-4978-9B18-6DB383070156}" presName="L1TextContainer" presStyleLbl="revTx" presStyleIdx="2" presStyleCnt="5">
        <dgm:presLayoutVars>
          <dgm:chMax val="1"/>
          <dgm:chPref val="1"/>
          <dgm:bulletEnabled val="1"/>
        </dgm:presLayoutVars>
      </dgm:prSet>
      <dgm:spPr/>
    </dgm:pt>
    <dgm:pt modelId="{B94E62E3-FC44-4BDD-AC62-A624608F2D4C}" type="pres">
      <dgm:prSet presAssocID="{FB0D4D21-AF67-4978-9B18-6DB383070156}" presName="L2TextContainerWrapper" presStyleCnt="0">
        <dgm:presLayoutVars>
          <dgm:chMax val="0"/>
          <dgm:chPref val="0"/>
          <dgm:bulletEnabled val="1"/>
        </dgm:presLayoutVars>
      </dgm:prSet>
      <dgm:spPr/>
    </dgm:pt>
    <dgm:pt modelId="{7A41CD42-C390-4E17-BFE2-4F8BF6B9203D}" type="pres">
      <dgm:prSet presAssocID="{FB0D4D21-AF67-4978-9B18-6DB383070156}" presName="L2TextContainer" presStyleLbl="bgAccFollowNode1" presStyleIdx="2" presStyleCnt="5"/>
      <dgm:spPr/>
    </dgm:pt>
    <dgm:pt modelId="{BB11DDBB-4B24-4861-956A-8EF7308B838A}" type="pres">
      <dgm:prSet presAssocID="{FB0D4D21-AF67-4978-9B18-6DB383070156}" presName="FlexibleEmptyPlaceHolder" presStyleCnt="0"/>
      <dgm:spPr/>
    </dgm:pt>
    <dgm:pt modelId="{4C86319E-CC55-4172-86F1-FB788F4E5D90}" type="pres">
      <dgm:prSet presAssocID="{FB0D4D21-AF67-4978-9B18-6DB383070156}" presName="ConnectLine" presStyleLbl="alignNode1" presStyleIdx="2" presStyleCnt="5"/>
      <dgm:spPr>
        <a:solidFill>
          <a:schemeClr val="accent4">
            <a:hueOff val="0"/>
            <a:satOff val="0"/>
            <a:lumOff val="0"/>
            <a:alphaOff val="0"/>
          </a:schemeClr>
        </a:solidFill>
        <a:ln w="6350" cap="flat" cmpd="sng" algn="ctr">
          <a:solidFill>
            <a:schemeClr val="accent4">
              <a:hueOff val="0"/>
              <a:satOff val="0"/>
              <a:lumOff val="0"/>
              <a:alphaOff val="0"/>
            </a:schemeClr>
          </a:solidFill>
          <a:prstDash val="dash"/>
          <a:miter lim="800000"/>
        </a:ln>
        <a:effectLst/>
      </dgm:spPr>
    </dgm:pt>
    <dgm:pt modelId="{DBE88FF0-E333-4776-99C6-C08D66EAB18C}" type="pres">
      <dgm:prSet presAssocID="{FB0D4D21-AF67-4978-9B18-6DB383070156}" presName="ConnectorPoint" presStyleLbl="fgAcc1" presStyleIdx="2" presStyleCnt="5"/>
      <dgm:spPr>
        <a:solidFill>
          <a:schemeClr val="lt1">
            <a:alpha val="90000"/>
            <a:hueOff val="0"/>
            <a:satOff val="0"/>
            <a:lumOff val="0"/>
            <a:alphaOff val="0"/>
          </a:schemeClr>
        </a:solidFill>
        <a:ln w="12700" cap="flat" cmpd="sng" algn="ctr">
          <a:noFill/>
          <a:prstDash val="solid"/>
          <a:miter lim="800000"/>
        </a:ln>
        <a:effectLst/>
      </dgm:spPr>
    </dgm:pt>
    <dgm:pt modelId="{08710C43-B041-49B6-BAA8-4750E4FD5434}" type="pres">
      <dgm:prSet presAssocID="{FB0D4D21-AF67-4978-9B18-6DB383070156}" presName="EmptyPlaceHolder" presStyleCnt="0"/>
      <dgm:spPr/>
    </dgm:pt>
    <dgm:pt modelId="{5057451F-70AF-4590-B5CC-E3F72C93A502}" type="pres">
      <dgm:prSet presAssocID="{B33D9D6A-1044-437C-A438-0E5826077ACD}" presName="spaceBetweenRectangles" presStyleCnt="0"/>
      <dgm:spPr/>
    </dgm:pt>
    <dgm:pt modelId="{62CD98BA-4EF6-40CF-9B93-0BF6B32E1A72}" type="pres">
      <dgm:prSet presAssocID="{AFA4E45C-90CB-40C3-96C2-55CFC7AFD0F9}" presName="composite" presStyleCnt="0"/>
      <dgm:spPr/>
    </dgm:pt>
    <dgm:pt modelId="{A7765D9C-2817-45EB-B229-2C8D3B9AE72C}" type="pres">
      <dgm:prSet presAssocID="{AFA4E45C-90CB-40C3-96C2-55CFC7AFD0F9}" presName="L1TextContainer" presStyleLbl="revTx" presStyleIdx="3" presStyleCnt="5">
        <dgm:presLayoutVars>
          <dgm:chMax val="1"/>
          <dgm:chPref val="1"/>
          <dgm:bulletEnabled val="1"/>
        </dgm:presLayoutVars>
      </dgm:prSet>
      <dgm:spPr/>
    </dgm:pt>
    <dgm:pt modelId="{72358851-AF07-40D3-A9A2-388BD7807DBC}" type="pres">
      <dgm:prSet presAssocID="{AFA4E45C-90CB-40C3-96C2-55CFC7AFD0F9}" presName="L2TextContainerWrapper" presStyleCnt="0">
        <dgm:presLayoutVars>
          <dgm:chMax val="0"/>
          <dgm:chPref val="0"/>
          <dgm:bulletEnabled val="1"/>
        </dgm:presLayoutVars>
      </dgm:prSet>
      <dgm:spPr/>
    </dgm:pt>
    <dgm:pt modelId="{90DA823D-C5DA-44A8-96B9-39EB3B3EA3EC}" type="pres">
      <dgm:prSet presAssocID="{AFA4E45C-90CB-40C3-96C2-55CFC7AFD0F9}" presName="L2TextContainer" presStyleLbl="bgAccFollowNode1" presStyleIdx="3" presStyleCnt="5"/>
      <dgm:spPr/>
    </dgm:pt>
    <dgm:pt modelId="{A0691190-ECA9-4062-A7DD-0699A3166E47}" type="pres">
      <dgm:prSet presAssocID="{AFA4E45C-90CB-40C3-96C2-55CFC7AFD0F9}" presName="FlexibleEmptyPlaceHolder" presStyleCnt="0"/>
      <dgm:spPr/>
    </dgm:pt>
    <dgm:pt modelId="{F182B367-F0AB-4C03-8D75-A447163E22FA}" type="pres">
      <dgm:prSet presAssocID="{AFA4E45C-90CB-40C3-96C2-55CFC7AFD0F9}" presName="ConnectLine" presStyleLbl="alignNode1" presStyleIdx="3" presStyleCnt="5"/>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gm:spPr>
    </dgm:pt>
    <dgm:pt modelId="{12F987C8-B42B-4BF6-954A-742696367760}" type="pres">
      <dgm:prSet presAssocID="{AFA4E45C-90CB-40C3-96C2-55CFC7AFD0F9}" presName="ConnectorPoint" presStyleLbl="fgAcc1" presStyleIdx="3" presStyleCnt="5"/>
      <dgm:spPr>
        <a:solidFill>
          <a:schemeClr val="lt1">
            <a:alpha val="90000"/>
            <a:hueOff val="0"/>
            <a:satOff val="0"/>
            <a:lumOff val="0"/>
            <a:alphaOff val="0"/>
          </a:schemeClr>
        </a:solidFill>
        <a:ln w="12700" cap="flat" cmpd="sng" algn="ctr">
          <a:noFill/>
          <a:prstDash val="solid"/>
          <a:miter lim="800000"/>
        </a:ln>
        <a:effectLst/>
      </dgm:spPr>
    </dgm:pt>
    <dgm:pt modelId="{BB696B0B-C930-458D-96D4-D634E3BD5027}" type="pres">
      <dgm:prSet presAssocID="{AFA4E45C-90CB-40C3-96C2-55CFC7AFD0F9}" presName="EmptyPlaceHolder" presStyleCnt="0"/>
      <dgm:spPr/>
    </dgm:pt>
    <dgm:pt modelId="{38DBCB64-15B1-468A-8ACD-913C0BBAFE1E}" type="pres">
      <dgm:prSet presAssocID="{6B1A7943-E0E0-4D65-8A90-C26D40BDDCC5}" presName="spaceBetweenRectangles" presStyleCnt="0"/>
      <dgm:spPr/>
    </dgm:pt>
    <dgm:pt modelId="{13DA6480-E4D1-481E-A1A8-44E0C6589D2A}" type="pres">
      <dgm:prSet presAssocID="{893179EA-04E1-4152-AB00-F0FEC0BEA65F}" presName="composite" presStyleCnt="0"/>
      <dgm:spPr/>
    </dgm:pt>
    <dgm:pt modelId="{C1E89655-DE8D-49E2-9001-5B1F31663A52}" type="pres">
      <dgm:prSet presAssocID="{893179EA-04E1-4152-AB00-F0FEC0BEA65F}" presName="L1TextContainer" presStyleLbl="revTx" presStyleIdx="4" presStyleCnt="5">
        <dgm:presLayoutVars>
          <dgm:chMax val="1"/>
          <dgm:chPref val="1"/>
          <dgm:bulletEnabled val="1"/>
        </dgm:presLayoutVars>
      </dgm:prSet>
      <dgm:spPr/>
    </dgm:pt>
    <dgm:pt modelId="{A70FEFCA-72C7-4778-A96A-163525F9CE75}" type="pres">
      <dgm:prSet presAssocID="{893179EA-04E1-4152-AB00-F0FEC0BEA65F}" presName="L2TextContainerWrapper" presStyleCnt="0">
        <dgm:presLayoutVars>
          <dgm:chMax val="0"/>
          <dgm:chPref val="0"/>
          <dgm:bulletEnabled val="1"/>
        </dgm:presLayoutVars>
      </dgm:prSet>
      <dgm:spPr/>
    </dgm:pt>
    <dgm:pt modelId="{F52843FD-09FD-4C6D-98E7-8497720B050E}" type="pres">
      <dgm:prSet presAssocID="{893179EA-04E1-4152-AB00-F0FEC0BEA65F}" presName="L2TextContainer" presStyleLbl="bgAccFollowNode1" presStyleIdx="4" presStyleCnt="5"/>
      <dgm:spPr/>
    </dgm:pt>
    <dgm:pt modelId="{8FADA1E9-BB11-44E7-8562-9F4BBA2FB491}" type="pres">
      <dgm:prSet presAssocID="{893179EA-04E1-4152-AB00-F0FEC0BEA65F}" presName="FlexibleEmptyPlaceHolder" presStyleCnt="0"/>
      <dgm:spPr/>
    </dgm:pt>
    <dgm:pt modelId="{639E075E-42EC-49E5-B41E-D8B0D135281D}" type="pres">
      <dgm:prSet presAssocID="{893179EA-04E1-4152-AB00-F0FEC0BEA65F}" presName="ConnectLine" presStyleLbl="alignNode1" presStyleIdx="4" presStyleCnt="5"/>
      <dgm:spPr>
        <a:solidFill>
          <a:schemeClr val="accent6">
            <a:hueOff val="0"/>
            <a:satOff val="0"/>
            <a:lumOff val="0"/>
            <a:alphaOff val="0"/>
          </a:schemeClr>
        </a:solidFill>
        <a:ln w="6350" cap="flat" cmpd="sng" algn="ctr">
          <a:solidFill>
            <a:schemeClr val="accent6">
              <a:hueOff val="0"/>
              <a:satOff val="0"/>
              <a:lumOff val="0"/>
              <a:alphaOff val="0"/>
            </a:schemeClr>
          </a:solidFill>
          <a:prstDash val="dash"/>
          <a:miter lim="800000"/>
        </a:ln>
        <a:effectLst/>
      </dgm:spPr>
    </dgm:pt>
    <dgm:pt modelId="{48FCAC43-F8B0-4586-8147-0AB8AFC09AF1}" type="pres">
      <dgm:prSet presAssocID="{893179EA-04E1-4152-AB00-F0FEC0BEA65F}" presName="ConnectorPoint" presStyleLbl="fgAcc1" presStyleIdx="4" presStyleCnt="5"/>
      <dgm:spPr>
        <a:solidFill>
          <a:schemeClr val="lt1">
            <a:alpha val="90000"/>
            <a:hueOff val="0"/>
            <a:satOff val="0"/>
            <a:lumOff val="0"/>
            <a:alphaOff val="0"/>
          </a:schemeClr>
        </a:solidFill>
        <a:ln w="12700" cap="flat" cmpd="sng" algn="ctr">
          <a:noFill/>
          <a:prstDash val="solid"/>
          <a:miter lim="800000"/>
        </a:ln>
        <a:effectLst/>
      </dgm:spPr>
    </dgm:pt>
    <dgm:pt modelId="{8ED2A730-38E2-4E10-A6A3-60B5F23977EF}" type="pres">
      <dgm:prSet presAssocID="{893179EA-04E1-4152-AB00-F0FEC0BEA65F}" presName="EmptyPlaceHolder" presStyleCnt="0"/>
      <dgm:spPr/>
    </dgm:pt>
  </dgm:ptLst>
  <dgm:cxnLst>
    <dgm:cxn modelId="{3EB60401-B840-4932-8294-324C4192F122}" srcId="{B53E9EC6-3386-40D8-B267-EBE034CCBDCD}" destId="{B2DE9AFC-A96B-488F-AA64-9211009C3421}" srcOrd="1" destOrd="0" parTransId="{E747E5AD-9E03-47AF-BA18-E28D8E8E7CA7}" sibTransId="{9BFF8115-36AF-4E4A-A02E-4BF546A3905B}"/>
    <dgm:cxn modelId="{C93BAD03-12AE-45D9-923E-FEBC42432582}" type="presOf" srcId="{8B226C43-3399-4578-91CF-EA44593CDE41}" destId="{BC0D429A-E36D-40A2-BB8E-9649DC044BC8}" srcOrd="0" destOrd="0" presId="urn:microsoft.com/office/officeart/2017/3/layout/HorizontalPathTimeline"/>
    <dgm:cxn modelId="{AB706C06-0557-4A9A-A36D-DF5A177F11C3}" srcId="{8D1E1DA6-1ACC-4063-9AF4-093DAC0724A7}" destId="{842434F7-481E-454F-A86D-F4614BB3EA94}" srcOrd="0" destOrd="0" parTransId="{6C641175-602B-490F-8C60-9B0392F0E91D}" sibTransId="{00B1DF59-CAC0-49F2-A50F-3D3E973C4703}"/>
    <dgm:cxn modelId="{FD362B0E-A9FA-4DCB-8275-0AAC7BB0CBB9}" srcId="{E9B454DE-4725-45C5-B0A5-8C2751490627}" destId="{06D53F3D-4A9C-470E-9460-5FB21D5C9036}" srcOrd="1" destOrd="0" parTransId="{13EFDAFC-16D0-46F8-9ADD-74179172AFAC}" sibTransId="{E76E71AF-3ED1-49C9-826B-30D31EF6CC79}"/>
    <dgm:cxn modelId="{B69D710F-9BE0-4CC7-9C9C-D1E3B34C514B}" srcId="{B53E9EC6-3386-40D8-B267-EBE034CCBDCD}" destId="{5C3EE068-B4B5-409A-8F24-2886946FCF68}" srcOrd="0" destOrd="0" parTransId="{5115FDD1-4945-49F4-89D5-AF97CC2E2A91}" sibTransId="{1BCF4F69-6F02-43A1-9B5B-7EBA21CF0699}"/>
    <dgm:cxn modelId="{45D46314-C130-4F88-AB48-061ACCE89583}" type="presOf" srcId="{E9B454DE-4725-45C5-B0A5-8C2751490627}" destId="{90DA823D-C5DA-44A8-96B9-39EB3B3EA3EC}" srcOrd="0" destOrd="0" presId="urn:microsoft.com/office/officeart/2017/3/layout/HorizontalPathTimeline"/>
    <dgm:cxn modelId="{54D1A21C-9161-45DB-B2B7-0F4005A28D8F}" type="presOf" srcId="{7935E93B-F237-4045-98A0-CDA6690F8AFE}" destId="{7A41CD42-C390-4E17-BFE2-4F8BF6B9203D}" srcOrd="0" destOrd="1" presId="urn:microsoft.com/office/officeart/2017/3/layout/HorizontalPathTimeline"/>
    <dgm:cxn modelId="{004D2921-D29B-434A-9C55-05CE5998FB5A}" srcId="{8D1E1DA6-1ACC-4063-9AF4-093DAC0724A7}" destId="{AFA4E45C-90CB-40C3-96C2-55CFC7AFD0F9}" srcOrd="3" destOrd="0" parTransId="{9E01511B-3AA6-41C1-9D2A-ECEB04A8AF4D}" sibTransId="{6B1A7943-E0E0-4D65-8A90-C26D40BDDCC5}"/>
    <dgm:cxn modelId="{2DAB362E-A388-40B7-8AE0-B2B6EB039916}" type="presOf" srcId="{03B3DE2D-AC2F-4F1C-A52B-6281E4307CBB}" destId="{743FE874-A63D-4F7D-AC6D-B89F7E592BDD}" srcOrd="0" destOrd="3" presId="urn:microsoft.com/office/officeart/2017/3/layout/HorizontalPathTimeline"/>
    <dgm:cxn modelId="{AFDA6930-D03B-4D3F-AE58-2558A02B0421}" type="presOf" srcId="{B53E9EC6-3386-40D8-B267-EBE034CCBDCD}" destId="{743FE874-A63D-4F7D-AC6D-B89F7E592BDD}" srcOrd="0" destOrd="0" presId="urn:microsoft.com/office/officeart/2017/3/layout/HorizontalPathTimeline"/>
    <dgm:cxn modelId="{7C506334-55DE-44E4-9CBC-C5D2493713F1}" srcId="{17DFE9DA-A387-4BD2-BAAC-D53E8D8CB302}" destId="{5887CF0F-3252-469A-BF34-2C5022AB0F82}" srcOrd="2" destOrd="0" parTransId="{FB34F982-C402-4F46-A933-603401759ADC}" sibTransId="{991F6412-487E-44F6-A621-CC511F041A21}"/>
    <dgm:cxn modelId="{40BA9F5D-2B88-4A93-AF67-06706F415DA8}" type="presOf" srcId="{77E3950E-1B8D-480C-927C-1C5CD717CD6D}" destId="{7A41CD42-C390-4E17-BFE2-4F8BF6B9203D}" srcOrd="0" destOrd="2" presId="urn:microsoft.com/office/officeart/2017/3/layout/HorizontalPathTimeline"/>
    <dgm:cxn modelId="{488D3341-C7BA-46B6-AB12-A1D66D05B155}" type="presOf" srcId="{0AF0E898-0890-441A-AA4A-99F5503E5FEE}" destId="{F52843FD-09FD-4C6D-98E7-8497720B050E}" srcOrd="0" destOrd="3" presId="urn:microsoft.com/office/officeart/2017/3/layout/HorizontalPathTimeline"/>
    <dgm:cxn modelId="{50524642-E905-4A87-9157-6CE9A09B6D7E}" srcId="{17DFE9DA-A387-4BD2-BAAC-D53E8D8CB302}" destId="{77E3950E-1B8D-480C-927C-1C5CD717CD6D}" srcOrd="1" destOrd="0" parTransId="{3926DD6F-CE3D-46F5-903E-06F934D73A58}" sibTransId="{0DBB8343-F59B-4AF5-B26C-693E05425538}"/>
    <dgm:cxn modelId="{68C96C62-84F5-4489-9912-9059DA9597A5}" type="presOf" srcId="{8D1E1DA6-1ACC-4063-9AF4-093DAC0724A7}" destId="{76941861-9464-423D-8665-B00103F1460B}" srcOrd="0" destOrd="0" presId="urn:microsoft.com/office/officeart/2017/3/layout/HorizontalPathTimeline"/>
    <dgm:cxn modelId="{1C51A264-0AF5-4833-A274-83CF23DD049C}" srcId="{893179EA-04E1-4152-AB00-F0FEC0BEA65F}" destId="{F5E334A8-E8EB-4619-A527-E961F07E571F}" srcOrd="0" destOrd="0" parTransId="{8E069EAA-13D0-4858-A413-83BF02D0E636}" sibTransId="{0C612296-4F60-44EC-B6DA-BD0D771B8E99}"/>
    <dgm:cxn modelId="{4DE3D748-1D89-4589-B8AD-604D46065B17}" type="presOf" srcId="{3AD1A9BD-5E5B-40D2-80CF-1851B412B0A2}" destId="{90DA823D-C5DA-44A8-96B9-39EB3B3EA3EC}" srcOrd="0" destOrd="1" presId="urn:microsoft.com/office/officeart/2017/3/layout/HorizontalPathTimeline"/>
    <dgm:cxn modelId="{6A06C549-96FC-4B0C-827A-206316CD8F6C}" srcId="{F5E334A8-E8EB-4619-A527-E961F07E571F}" destId="{0D54733F-E50E-49EA-A3AC-C394D826529C}" srcOrd="1" destOrd="0" parTransId="{896660CD-1D1A-4936-8905-9B32EC530E59}" sibTransId="{48629146-35C3-4A58-ACC6-02D99382238D}"/>
    <dgm:cxn modelId="{A334DF69-7346-40E5-A2BB-BD520644C636}" srcId="{AFA4E45C-90CB-40C3-96C2-55CFC7AFD0F9}" destId="{E9B454DE-4725-45C5-B0A5-8C2751490627}" srcOrd="0" destOrd="0" parTransId="{D22C0E5E-9356-4A68-A2D1-D56CDD0FBB8E}" sibTransId="{62A3C48D-4694-4572-A374-2F7F528F58B7}"/>
    <dgm:cxn modelId="{3C33966B-DF6D-4678-8ADF-5676FD546BEC}" srcId="{8D1E1DA6-1ACC-4063-9AF4-093DAC0724A7}" destId="{893179EA-04E1-4152-AB00-F0FEC0BEA65F}" srcOrd="4" destOrd="0" parTransId="{F07A0F8A-AC6E-43C2-A5BA-DADBA54947CF}" sibTransId="{3AE7EA90-1496-4792-8D51-3520532C0CB8}"/>
    <dgm:cxn modelId="{B00AF44C-7CDB-4596-AEA4-D54BB0326613}" srcId="{36F33B7A-5E30-40D5-872A-87A54B33FFC9}" destId="{DC496AB7-8206-421F-80A5-46CF13CA419C}" srcOrd="1" destOrd="0" parTransId="{A02DDBA3-EE0E-4008-8D3E-F2C8A2EE90F7}" sibTransId="{8531696A-CD7D-4C03-A2BD-48E7491C0C8A}"/>
    <dgm:cxn modelId="{6F45694D-2D08-444D-A88A-8AC445B34076}" type="presOf" srcId="{5C3EE068-B4B5-409A-8F24-2886946FCF68}" destId="{743FE874-A63D-4F7D-AC6D-B89F7E592BDD}" srcOrd="0" destOrd="1" presId="urn:microsoft.com/office/officeart/2017/3/layout/HorizontalPathTimeline"/>
    <dgm:cxn modelId="{36C8066F-A3FE-4DEC-9230-907A83CC5BA1}" type="presOf" srcId="{36F33B7A-5E30-40D5-872A-87A54B33FFC9}" destId="{BBAA6CB0-4FA4-477C-98F9-2ED680AFBC1B}" srcOrd="0" destOrd="0" presId="urn:microsoft.com/office/officeart/2017/3/layout/HorizontalPathTimeline"/>
    <dgm:cxn modelId="{1D768070-6964-4E66-A3C9-B2E421075595}" srcId="{FB0D4D21-AF67-4978-9B18-6DB383070156}" destId="{17DFE9DA-A387-4BD2-BAAC-D53E8D8CB302}" srcOrd="0" destOrd="0" parTransId="{08E76ECD-8911-4C68-A63C-4E6D232C8C4D}" sibTransId="{C57518D4-8673-453E-98A4-CDBBAD005006}"/>
    <dgm:cxn modelId="{29927572-74D7-4A8A-966E-7B2395C3B300}" type="presOf" srcId="{F5E334A8-E8EB-4619-A527-E961F07E571F}" destId="{F52843FD-09FD-4C6D-98E7-8497720B050E}" srcOrd="0" destOrd="0" presId="urn:microsoft.com/office/officeart/2017/3/layout/HorizontalPathTimeline"/>
    <dgm:cxn modelId="{87F41C75-1C76-47CD-8F47-8936C9C5112C}" type="presOf" srcId="{B2DE9AFC-A96B-488F-AA64-9211009C3421}" destId="{743FE874-A63D-4F7D-AC6D-B89F7E592BDD}" srcOrd="0" destOrd="2" presId="urn:microsoft.com/office/officeart/2017/3/layout/HorizontalPathTimeline"/>
    <dgm:cxn modelId="{611FE056-0C9D-4CE1-BBB8-6E68A979A2AB}" type="presOf" srcId="{BB780413-C248-468E-BFF0-618F86F900BC}" destId="{90DA823D-C5DA-44A8-96B9-39EB3B3EA3EC}" srcOrd="0" destOrd="3" presId="urn:microsoft.com/office/officeart/2017/3/layout/HorizontalPathTimeline"/>
    <dgm:cxn modelId="{31D3F17B-668D-4D98-88A4-EED935576A0A}" type="presOf" srcId="{893179EA-04E1-4152-AB00-F0FEC0BEA65F}" destId="{C1E89655-DE8D-49E2-9001-5B1F31663A52}" srcOrd="0" destOrd="0" presId="urn:microsoft.com/office/officeart/2017/3/layout/HorizontalPathTimeline"/>
    <dgm:cxn modelId="{A0A32A83-26AA-458D-ADD7-6A464BAED799}" srcId="{B53E9EC6-3386-40D8-B267-EBE034CCBDCD}" destId="{03B3DE2D-AC2F-4F1C-A52B-6281E4307CBB}" srcOrd="2" destOrd="0" parTransId="{17AB2A83-EFAE-4F32-B975-528D2531B6C2}" sibTransId="{87313252-58E7-4A27-AF12-3B84EBEB04FB}"/>
    <dgm:cxn modelId="{BA22058C-6345-4E0E-90FB-DF1B2DC52210}" srcId="{36F33B7A-5E30-40D5-872A-87A54B33FFC9}" destId="{7FF8679B-594D-4269-8568-7A80DA191DF0}" srcOrd="0" destOrd="0" parTransId="{4128A9EB-AC97-4A99-B150-59E5AF13311E}" sibTransId="{64CAF874-2F97-453E-AAD5-B9B0BCDBD684}"/>
    <dgm:cxn modelId="{D6BC178C-2328-4446-A4F1-40ADE19BCD5A}" srcId="{8D1E1DA6-1ACC-4063-9AF4-093DAC0724A7}" destId="{FB0D4D21-AF67-4978-9B18-6DB383070156}" srcOrd="2" destOrd="0" parTransId="{2DDE8B29-66E9-464D-95CF-FF019189C368}" sibTransId="{B33D9D6A-1044-437C-A438-0E5826077ACD}"/>
    <dgm:cxn modelId="{DBAF6990-D8BB-4A3E-B6D0-AAF8294C2031}" srcId="{F5E334A8-E8EB-4619-A527-E961F07E571F}" destId="{0AF0E898-0890-441A-AA4A-99F5503E5FEE}" srcOrd="2" destOrd="0" parTransId="{E0837099-E353-4D37-9873-1F3CFA398039}" sibTransId="{CDE3D696-CAC0-4CCD-9B23-1630C407786B}"/>
    <dgm:cxn modelId="{754CA299-AEC6-4886-AF26-51872F4205CF}" type="presOf" srcId="{B6841EAB-F31D-4B8E-9225-219E87AC2904}" destId="{F52843FD-09FD-4C6D-98E7-8497720B050E}" srcOrd="0" destOrd="1" presId="urn:microsoft.com/office/officeart/2017/3/layout/HorizontalPathTimeline"/>
    <dgm:cxn modelId="{6F85759A-09AE-4F2E-B24E-39C791A610F3}" type="presOf" srcId="{DC496AB7-8206-421F-80A5-46CF13CA419C}" destId="{BBAA6CB0-4FA4-477C-98F9-2ED680AFBC1B}" srcOrd="0" destOrd="2" presId="urn:microsoft.com/office/officeart/2017/3/layout/HorizontalPathTimeline"/>
    <dgm:cxn modelId="{15DD16A0-799B-418B-B5DB-C43EF79ED9D4}" type="presOf" srcId="{17DFE9DA-A387-4BD2-BAAC-D53E8D8CB302}" destId="{7A41CD42-C390-4E17-BFE2-4F8BF6B9203D}" srcOrd="0" destOrd="0" presId="urn:microsoft.com/office/officeart/2017/3/layout/HorizontalPathTimeline"/>
    <dgm:cxn modelId="{D6E5B1B1-5223-4966-91AD-73EBC51B6598}" type="presOf" srcId="{AFA4E45C-90CB-40C3-96C2-55CFC7AFD0F9}" destId="{A7765D9C-2817-45EB-B229-2C8D3B9AE72C}" srcOrd="0" destOrd="0" presId="urn:microsoft.com/office/officeart/2017/3/layout/HorizontalPathTimeline"/>
    <dgm:cxn modelId="{E4E18CBC-6DEB-42C3-9FCF-096BBA1C910F}" type="presOf" srcId="{06D53F3D-4A9C-470E-9460-5FB21D5C9036}" destId="{90DA823D-C5DA-44A8-96B9-39EB3B3EA3EC}" srcOrd="0" destOrd="2" presId="urn:microsoft.com/office/officeart/2017/3/layout/HorizontalPathTimeline"/>
    <dgm:cxn modelId="{AD4C2EC0-6943-4B9B-96AD-9469955FE79C}" type="presOf" srcId="{FB0D4D21-AF67-4978-9B18-6DB383070156}" destId="{EF412655-7DB1-40AA-9A34-C57EE2407C20}" srcOrd="0" destOrd="0" presId="urn:microsoft.com/office/officeart/2017/3/layout/HorizontalPathTimeline"/>
    <dgm:cxn modelId="{47CF30C1-3534-47DE-8957-D6B263C69794}" srcId="{E9B454DE-4725-45C5-B0A5-8C2751490627}" destId="{BB780413-C248-468E-BFF0-618F86F900BC}" srcOrd="2" destOrd="0" parTransId="{37EB040B-02CE-440B-917B-CA8043B92ED4}" sibTransId="{000F85FA-D4B8-4272-B2D9-0E1ED97156FE}"/>
    <dgm:cxn modelId="{0BD41EC3-87AA-4D5F-8E3C-A9618FC4701D}" srcId="{E9B454DE-4725-45C5-B0A5-8C2751490627}" destId="{3AD1A9BD-5E5B-40D2-80CF-1851B412B0A2}" srcOrd="0" destOrd="0" parTransId="{F31C829E-0631-41F5-B232-DF1D53A25564}" sibTransId="{DF2F1C4A-2BFB-4C94-8E86-5CB761E229A0}"/>
    <dgm:cxn modelId="{7538A6C4-73DB-4FCB-90EA-37FB44B98819}" type="presOf" srcId="{5887CF0F-3252-469A-BF34-2C5022AB0F82}" destId="{7A41CD42-C390-4E17-BFE2-4F8BF6B9203D}" srcOrd="0" destOrd="3" presId="urn:microsoft.com/office/officeart/2017/3/layout/HorizontalPathTimeline"/>
    <dgm:cxn modelId="{72E6DFCC-02FE-4462-81F3-F3DBE8ECB0AB}" srcId="{17DFE9DA-A387-4BD2-BAAC-D53E8D8CB302}" destId="{7935E93B-F237-4045-98A0-CDA6690F8AFE}" srcOrd="0" destOrd="0" parTransId="{62753A09-BB00-4675-B313-E63D9A4499E5}" sibTransId="{18CCE088-B732-43FC-B421-6F26F7988E2F}"/>
    <dgm:cxn modelId="{371232D5-CB05-49BA-ADF7-5D592D62EE8C}" srcId="{8B226C43-3399-4578-91CF-EA44593CDE41}" destId="{B53E9EC6-3386-40D8-B267-EBE034CCBDCD}" srcOrd="0" destOrd="0" parTransId="{63533C38-0B1C-4467-ABE1-694287E92B57}" sibTransId="{9C1F74C2-FB24-4B26-8816-364EBF305EAC}"/>
    <dgm:cxn modelId="{B34418D8-BE33-43F0-BE24-C6EBC2E84FA5}" srcId="{8D1E1DA6-1ACC-4063-9AF4-093DAC0724A7}" destId="{8B226C43-3399-4578-91CF-EA44593CDE41}" srcOrd="1" destOrd="0" parTransId="{DEBE072D-D67C-4805-BCF1-9D4413C1C094}" sibTransId="{89ACEDF6-DB46-469B-A7A5-1E9F48749D71}"/>
    <dgm:cxn modelId="{735706DA-0009-4FF4-8C48-F8E5AC1BE3E5}" srcId="{842434F7-481E-454F-A86D-F4614BB3EA94}" destId="{36F33B7A-5E30-40D5-872A-87A54B33FFC9}" srcOrd="0" destOrd="0" parTransId="{866CEDE7-B447-4B92-8008-A4FC996E22F4}" sibTransId="{55477C0E-8AEC-43FF-AE26-1879449566D5}"/>
    <dgm:cxn modelId="{850FC4E4-F2DE-4076-B59D-08481CB405BA}" srcId="{F5E334A8-E8EB-4619-A527-E961F07E571F}" destId="{B6841EAB-F31D-4B8E-9225-219E87AC2904}" srcOrd="0" destOrd="0" parTransId="{8EDBEC82-ACD4-42B4-80DF-E1FA4938EC8B}" sibTransId="{CC081AB8-ED06-40D2-803D-94967A5A454A}"/>
    <dgm:cxn modelId="{51ECFAE9-2D9C-4A7E-A63E-D63294AA2517}" type="presOf" srcId="{0D54733F-E50E-49EA-A3AC-C394D826529C}" destId="{F52843FD-09FD-4C6D-98E7-8497720B050E}" srcOrd="0" destOrd="2" presId="urn:microsoft.com/office/officeart/2017/3/layout/HorizontalPathTimeline"/>
    <dgm:cxn modelId="{638C0CEC-E91C-4F68-9D61-1FAAB7A47FB3}" type="presOf" srcId="{842434F7-481E-454F-A86D-F4614BB3EA94}" destId="{7A13477D-CD44-41C9-8628-3FEECB1F916F}" srcOrd="0" destOrd="0" presId="urn:microsoft.com/office/officeart/2017/3/layout/HorizontalPathTimeline"/>
    <dgm:cxn modelId="{FAACD0F4-A9D1-416A-BE0D-9844E30F135E}" type="presOf" srcId="{7FF8679B-594D-4269-8568-7A80DA191DF0}" destId="{BBAA6CB0-4FA4-477C-98F9-2ED680AFBC1B}" srcOrd="0" destOrd="1" presId="urn:microsoft.com/office/officeart/2017/3/layout/HorizontalPathTimeline"/>
    <dgm:cxn modelId="{4754006C-B7E4-435E-955F-56D36B0770D9}" type="presParOf" srcId="{76941861-9464-423D-8665-B00103F1460B}" destId="{F7B14D6F-995C-4BE2-B58B-82307C12B365}" srcOrd="0" destOrd="0" presId="urn:microsoft.com/office/officeart/2017/3/layout/HorizontalPathTimeline"/>
    <dgm:cxn modelId="{17EC4F5C-241D-46CC-9DA3-AC93434330F1}" type="presParOf" srcId="{76941861-9464-423D-8665-B00103F1460B}" destId="{009BB48B-CB81-43C9-866A-EC50691A30B1}" srcOrd="1" destOrd="0" presId="urn:microsoft.com/office/officeart/2017/3/layout/HorizontalPathTimeline"/>
    <dgm:cxn modelId="{327711B0-DBB5-418C-93FC-D348A107C2AE}" type="presParOf" srcId="{009BB48B-CB81-43C9-866A-EC50691A30B1}" destId="{A07F65AB-3B7C-4840-A6FA-712B8F4CF615}" srcOrd="0" destOrd="0" presId="urn:microsoft.com/office/officeart/2017/3/layout/HorizontalPathTimeline"/>
    <dgm:cxn modelId="{1588343D-7AA7-4E6C-869D-1BFD14ABB9FC}" type="presParOf" srcId="{A07F65AB-3B7C-4840-A6FA-712B8F4CF615}" destId="{7A13477D-CD44-41C9-8628-3FEECB1F916F}" srcOrd="0" destOrd="0" presId="urn:microsoft.com/office/officeart/2017/3/layout/HorizontalPathTimeline"/>
    <dgm:cxn modelId="{EF3D5823-8F41-4727-9F9E-86A33391EE37}" type="presParOf" srcId="{A07F65AB-3B7C-4840-A6FA-712B8F4CF615}" destId="{7EB6EA74-1E99-4407-857C-B5E5E600F9E2}" srcOrd="1" destOrd="0" presId="urn:microsoft.com/office/officeart/2017/3/layout/HorizontalPathTimeline"/>
    <dgm:cxn modelId="{93EFA595-C70E-415B-BDB8-334116ADBCD7}" type="presParOf" srcId="{7EB6EA74-1E99-4407-857C-B5E5E600F9E2}" destId="{BBAA6CB0-4FA4-477C-98F9-2ED680AFBC1B}" srcOrd="0" destOrd="0" presId="urn:microsoft.com/office/officeart/2017/3/layout/HorizontalPathTimeline"/>
    <dgm:cxn modelId="{97661D83-07B9-4D08-B6B7-DA38A04EC017}" type="presParOf" srcId="{7EB6EA74-1E99-4407-857C-B5E5E600F9E2}" destId="{65EBA3DA-E86B-47C1-BB9A-70DAA65C7FE6}" srcOrd="1" destOrd="0" presId="urn:microsoft.com/office/officeart/2017/3/layout/HorizontalPathTimeline"/>
    <dgm:cxn modelId="{A77A347C-486E-4879-9CB7-753AB1714515}" type="presParOf" srcId="{A07F65AB-3B7C-4840-A6FA-712B8F4CF615}" destId="{B579EE99-67D2-42A9-B4B5-9DACBA878924}" srcOrd="2" destOrd="0" presId="urn:microsoft.com/office/officeart/2017/3/layout/HorizontalPathTimeline"/>
    <dgm:cxn modelId="{E242C456-EA4A-44A1-A1C2-70DC6EFBD1A3}" type="presParOf" srcId="{A07F65AB-3B7C-4840-A6FA-712B8F4CF615}" destId="{310B2D28-C577-4FEE-AE7D-B3DAA1207C8B}" srcOrd="3" destOrd="0" presId="urn:microsoft.com/office/officeart/2017/3/layout/HorizontalPathTimeline"/>
    <dgm:cxn modelId="{20A4A652-5BD1-493D-9DF1-19583CD5A641}" type="presParOf" srcId="{A07F65AB-3B7C-4840-A6FA-712B8F4CF615}" destId="{4751DB10-C5E5-4944-89A8-6CC3B9211CD0}" srcOrd="4" destOrd="0" presId="urn:microsoft.com/office/officeart/2017/3/layout/HorizontalPathTimeline"/>
    <dgm:cxn modelId="{62717A9A-CE9C-4D5C-9E4E-7D591025EC5A}" type="presParOf" srcId="{009BB48B-CB81-43C9-866A-EC50691A30B1}" destId="{2BF28224-8C44-4015-ABE9-FA8E8A45DD99}" srcOrd="1" destOrd="0" presId="urn:microsoft.com/office/officeart/2017/3/layout/HorizontalPathTimeline"/>
    <dgm:cxn modelId="{028CEDFE-DBDC-48BA-B416-32EA75EDAB76}" type="presParOf" srcId="{009BB48B-CB81-43C9-866A-EC50691A30B1}" destId="{79593468-E6FD-4707-BCEA-B9E22FEEC25C}" srcOrd="2" destOrd="0" presId="urn:microsoft.com/office/officeart/2017/3/layout/HorizontalPathTimeline"/>
    <dgm:cxn modelId="{2AD93288-1CFE-4116-95A7-C44B452FDB3D}" type="presParOf" srcId="{79593468-E6FD-4707-BCEA-B9E22FEEC25C}" destId="{BC0D429A-E36D-40A2-BB8E-9649DC044BC8}" srcOrd="0" destOrd="0" presId="urn:microsoft.com/office/officeart/2017/3/layout/HorizontalPathTimeline"/>
    <dgm:cxn modelId="{4562FA7C-C473-4487-975F-081590F8EE7E}" type="presParOf" srcId="{79593468-E6FD-4707-BCEA-B9E22FEEC25C}" destId="{01626E4B-C70D-4F89-8AA9-792121406FA1}" srcOrd="1" destOrd="0" presId="urn:microsoft.com/office/officeart/2017/3/layout/HorizontalPathTimeline"/>
    <dgm:cxn modelId="{2BB848E1-1489-459D-B2D9-14C95FCBB231}" type="presParOf" srcId="{01626E4B-C70D-4F89-8AA9-792121406FA1}" destId="{743FE874-A63D-4F7D-AC6D-B89F7E592BDD}" srcOrd="0" destOrd="0" presId="urn:microsoft.com/office/officeart/2017/3/layout/HorizontalPathTimeline"/>
    <dgm:cxn modelId="{E35F80FF-E913-4EEA-B66E-5137054E45C9}" type="presParOf" srcId="{01626E4B-C70D-4F89-8AA9-792121406FA1}" destId="{BE9D5B83-CA43-4C5D-B2F3-D9E5C8E0A696}" srcOrd="1" destOrd="0" presId="urn:microsoft.com/office/officeart/2017/3/layout/HorizontalPathTimeline"/>
    <dgm:cxn modelId="{DF5FADD7-F262-41F7-A851-38F3EC1EA3F0}" type="presParOf" srcId="{79593468-E6FD-4707-BCEA-B9E22FEEC25C}" destId="{822FEF1C-95C7-4705-9C09-EAD0A9AFA06D}" srcOrd="2" destOrd="0" presId="urn:microsoft.com/office/officeart/2017/3/layout/HorizontalPathTimeline"/>
    <dgm:cxn modelId="{73E43475-CF36-4673-9507-2113505CFCBB}" type="presParOf" srcId="{79593468-E6FD-4707-BCEA-B9E22FEEC25C}" destId="{B7B5218E-0655-458F-842D-E5036A073710}" srcOrd="3" destOrd="0" presId="urn:microsoft.com/office/officeart/2017/3/layout/HorizontalPathTimeline"/>
    <dgm:cxn modelId="{0ECE49E2-0FA8-4502-BA14-5D8FCA7576CB}" type="presParOf" srcId="{79593468-E6FD-4707-BCEA-B9E22FEEC25C}" destId="{0D9EB27C-0616-4392-9DB5-BFE881749374}" srcOrd="4" destOrd="0" presId="urn:microsoft.com/office/officeart/2017/3/layout/HorizontalPathTimeline"/>
    <dgm:cxn modelId="{0D43421E-6F42-497D-BEEF-FE464B07E1E7}" type="presParOf" srcId="{009BB48B-CB81-43C9-866A-EC50691A30B1}" destId="{A5F3E074-4D23-40DF-80C1-361E833FF240}" srcOrd="3" destOrd="0" presId="urn:microsoft.com/office/officeart/2017/3/layout/HorizontalPathTimeline"/>
    <dgm:cxn modelId="{BBD6E831-5D2F-43FF-A5E6-9A7D85FEAF3C}" type="presParOf" srcId="{009BB48B-CB81-43C9-866A-EC50691A30B1}" destId="{D8DFA27C-8E7F-4BE2-B4AA-B3927B376DA2}" srcOrd="4" destOrd="0" presId="urn:microsoft.com/office/officeart/2017/3/layout/HorizontalPathTimeline"/>
    <dgm:cxn modelId="{37516014-D8C9-4157-9EE9-2F01127EF53C}" type="presParOf" srcId="{D8DFA27C-8E7F-4BE2-B4AA-B3927B376DA2}" destId="{EF412655-7DB1-40AA-9A34-C57EE2407C20}" srcOrd="0" destOrd="0" presId="urn:microsoft.com/office/officeart/2017/3/layout/HorizontalPathTimeline"/>
    <dgm:cxn modelId="{60955663-C3F0-489A-9144-E5B0B054C544}" type="presParOf" srcId="{D8DFA27C-8E7F-4BE2-B4AA-B3927B376DA2}" destId="{B94E62E3-FC44-4BDD-AC62-A624608F2D4C}" srcOrd="1" destOrd="0" presId="urn:microsoft.com/office/officeart/2017/3/layout/HorizontalPathTimeline"/>
    <dgm:cxn modelId="{3253D186-DC56-47A4-8BFA-C13346B6D183}" type="presParOf" srcId="{B94E62E3-FC44-4BDD-AC62-A624608F2D4C}" destId="{7A41CD42-C390-4E17-BFE2-4F8BF6B9203D}" srcOrd="0" destOrd="0" presId="urn:microsoft.com/office/officeart/2017/3/layout/HorizontalPathTimeline"/>
    <dgm:cxn modelId="{F4EBAB10-33DF-4EF2-9792-DA77BDCB9284}" type="presParOf" srcId="{B94E62E3-FC44-4BDD-AC62-A624608F2D4C}" destId="{BB11DDBB-4B24-4861-956A-8EF7308B838A}" srcOrd="1" destOrd="0" presId="urn:microsoft.com/office/officeart/2017/3/layout/HorizontalPathTimeline"/>
    <dgm:cxn modelId="{F47FBD01-9B1D-41CF-9C8A-798E70C460DD}" type="presParOf" srcId="{D8DFA27C-8E7F-4BE2-B4AA-B3927B376DA2}" destId="{4C86319E-CC55-4172-86F1-FB788F4E5D90}" srcOrd="2" destOrd="0" presId="urn:microsoft.com/office/officeart/2017/3/layout/HorizontalPathTimeline"/>
    <dgm:cxn modelId="{BF030D17-8C19-4FDB-9714-E989BAA199F8}" type="presParOf" srcId="{D8DFA27C-8E7F-4BE2-B4AA-B3927B376DA2}" destId="{DBE88FF0-E333-4776-99C6-C08D66EAB18C}" srcOrd="3" destOrd="0" presId="urn:microsoft.com/office/officeart/2017/3/layout/HorizontalPathTimeline"/>
    <dgm:cxn modelId="{C0DDD393-A8AC-4917-99DA-D5DE7E4A90C0}" type="presParOf" srcId="{D8DFA27C-8E7F-4BE2-B4AA-B3927B376DA2}" destId="{08710C43-B041-49B6-BAA8-4750E4FD5434}" srcOrd="4" destOrd="0" presId="urn:microsoft.com/office/officeart/2017/3/layout/HorizontalPathTimeline"/>
    <dgm:cxn modelId="{B9655573-82F6-42A5-A9B8-CF4FAF95F8F8}" type="presParOf" srcId="{009BB48B-CB81-43C9-866A-EC50691A30B1}" destId="{5057451F-70AF-4590-B5CC-E3F72C93A502}" srcOrd="5" destOrd="0" presId="urn:microsoft.com/office/officeart/2017/3/layout/HorizontalPathTimeline"/>
    <dgm:cxn modelId="{D6F1DDB5-8301-4A01-B12D-03E922D0A63F}" type="presParOf" srcId="{009BB48B-CB81-43C9-866A-EC50691A30B1}" destId="{62CD98BA-4EF6-40CF-9B93-0BF6B32E1A72}" srcOrd="6" destOrd="0" presId="urn:microsoft.com/office/officeart/2017/3/layout/HorizontalPathTimeline"/>
    <dgm:cxn modelId="{48B03997-39C6-4386-B51F-BB1BE320D963}" type="presParOf" srcId="{62CD98BA-4EF6-40CF-9B93-0BF6B32E1A72}" destId="{A7765D9C-2817-45EB-B229-2C8D3B9AE72C}" srcOrd="0" destOrd="0" presId="urn:microsoft.com/office/officeart/2017/3/layout/HorizontalPathTimeline"/>
    <dgm:cxn modelId="{08CABC94-5BB8-45B6-B81C-4AE94413D3F0}" type="presParOf" srcId="{62CD98BA-4EF6-40CF-9B93-0BF6B32E1A72}" destId="{72358851-AF07-40D3-A9A2-388BD7807DBC}" srcOrd="1" destOrd="0" presId="urn:microsoft.com/office/officeart/2017/3/layout/HorizontalPathTimeline"/>
    <dgm:cxn modelId="{D01EE156-E6A9-40CD-AC1F-E7610BA1ECF9}" type="presParOf" srcId="{72358851-AF07-40D3-A9A2-388BD7807DBC}" destId="{90DA823D-C5DA-44A8-96B9-39EB3B3EA3EC}" srcOrd="0" destOrd="0" presId="urn:microsoft.com/office/officeart/2017/3/layout/HorizontalPathTimeline"/>
    <dgm:cxn modelId="{E5B7DEFC-9689-481A-9131-FFE4B4596806}" type="presParOf" srcId="{72358851-AF07-40D3-A9A2-388BD7807DBC}" destId="{A0691190-ECA9-4062-A7DD-0699A3166E47}" srcOrd="1" destOrd="0" presId="urn:microsoft.com/office/officeart/2017/3/layout/HorizontalPathTimeline"/>
    <dgm:cxn modelId="{192ACA5B-146C-40C0-80A4-29367669040B}" type="presParOf" srcId="{62CD98BA-4EF6-40CF-9B93-0BF6B32E1A72}" destId="{F182B367-F0AB-4C03-8D75-A447163E22FA}" srcOrd="2" destOrd="0" presId="urn:microsoft.com/office/officeart/2017/3/layout/HorizontalPathTimeline"/>
    <dgm:cxn modelId="{F2349902-E621-4C5F-8115-AF924DA05DA0}" type="presParOf" srcId="{62CD98BA-4EF6-40CF-9B93-0BF6B32E1A72}" destId="{12F987C8-B42B-4BF6-954A-742696367760}" srcOrd="3" destOrd="0" presId="urn:microsoft.com/office/officeart/2017/3/layout/HorizontalPathTimeline"/>
    <dgm:cxn modelId="{E7CCD8DD-BDD7-4B85-B1EE-A3A445106AB6}" type="presParOf" srcId="{62CD98BA-4EF6-40CF-9B93-0BF6B32E1A72}" destId="{BB696B0B-C930-458D-96D4-D634E3BD5027}" srcOrd="4" destOrd="0" presId="urn:microsoft.com/office/officeart/2017/3/layout/HorizontalPathTimeline"/>
    <dgm:cxn modelId="{EA71EDAC-C457-49E8-9FAC-DFB591E5BDF6}" type="presParOf" srcId="{009BB48B-CB81-43C9-866A-EC50691A30B1}" destId="{38DBCB64-15B1-468A-8ACD-913C0BBAFE1E}" srcOrd="7" destOrd="0" presId="urn:microsoft.com/office/officeart/2017/3/layout/HorizontalPathTimeline"/>
    <dgm:cxn modelId="{C0D5AFA0-21CF-4A36-9A50-769E1F76E307}" type="presParOf" srcId="{009BB48B-CB81-43C9-866A-EC50691A30B1}" destId="{13DA6480-E4D1-481E-A1A8-44E0C6589D2A}" srcOrd="8" destOrd="0" presId="urn:microsoft.com/office/officeart/2017/3/layout/HorizontalPathTimeline"/>
    <dgm:cxn modelId="{57645C4F-775E-42F5-9F1C-F266E75F7FA3}" type="presParOf" srcId="{13DA6480-E4D1-481E-A1A8-44E0C6589D2A}" destId="{C1E89655-DE8D-49E2-9001-5B1F31663A52}" srcOrd="0" destOrd="0" presId="urn:microsoft.com/office/officeart/2017/3/layout/HorizontalPathTimeline"/>
    <dgm:cxn modelId="{12F9B6FF-BC1B-4093-8EA3-B5C3E528C93C}" type="presParOf" srcId="{13DA6480-E4D1-481E-A1A8-44E0C6589D2A}" destId="{A70FEFCA-72C7-4778-A96A-163525F9CE75}" srcOrd="1" destOrd="0" presId="urn:microsoft.com/office/officeart/2017/3/layout/HorizontalPathTimeline"/>
    <dgm:cxn modelId="{D387EF3F-F83C-4229-80C3-5C8C910B74CE}" type="presParOf" srcId="{A70FEFCA-72C7-4778-A96A-163525F9CE75}" destId="{F52843FD-09FD-4C6D-98E7-8497720B050E}" srcOrd="0" destOrd="0" presId="urn:microsoft.com/office/officeart/2017/3/layout/HorizontalPathTimeline"/>
    <dgm:cxn modelId="{4CBA1E83-99F7-442B-ABF6-6E0FCF12957B}" type="presParOf" srcId="{A70FEFCA-72C7-4778-A96A-163525F9CE75}" destId="{8FADA1E9-BB11-44E7-8562-9F4BBA2FB491}" srcOrd="1" destOrd="0" presId="urn:microsoft.com/office/officeart/2017/3/layout/HorizontalPathTimeline"/>
    <dgm:cxn modelId="{0247B3B1-35EF-4220-B88B-32D505BAE2D9}" type="presParOf" srcId="{13DA6480-E4D1-481E-A1A8-44E0C6589D2A}" destId="{639E075E-42EC-49E5-B41E-D8B0D135281D}" srcOrd="2" destOrd="0" presId="urn:microsoft.com/office/officeart/2017/3/layout/HorizontalPathTimeline"/>
    <dgm:cxn modelId="{8F210735-BC9B-4598-AC36-C407DAF781B6}" type="presParOf" srcId="{13DA6480-E4D1-481E-A1A8-44E0C6589D2A}" destId="{48FCAC43-F8B0-4586-8147-0AB8AFC09AF1}" srcOrd="3" destOrd="0" presId="urn:microsoft.com/office/officeart/2017/3/layout/HorizontalPathTimeline"/>
    <dgm:cxn modelId="{1D585948-81C1-4E9C-9B32-8A62BE07D21D}" type="presParOf" srcId="{13DA6480-E4D1-481E-A1A8-44E0C6589D2A}" destId="{8ED2A730-38E2-4E10-A6A3-60B5F23977EF}"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CFEB3A-D724-4217-8AB1-FF1E8AB04911}">
      <dsp:nvSpPr>
        <dsp:cNvPr id="0" name=""/>
        <dsp:cNvSpPr/>
      </dsp:nvSpPr>
      <dsp:spPr>
        <a:xfrm>
          <a:off x="0" y="412181"/>
          <a:ext cx="5916603" cy="7654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9194" tIns="374904" rIns="459194" bIns="128016" numCol="1" spcCol="1270" anchor="t" anchorCtr="0">
          <a:noAutofit/>
        </a:bodyPr>
        <a:lstStyle/>
        <a:p>
          <a:pPr marL="171450" lvl="1" indent="-171450" algn="l" defTabSz="800100">
            <a:lnSpc>
              <a:spcPct val="90000"/>
            </a:lnSpc>
            <a:spcBef>
              <a:spcPct val="0"/>
            </a:spcBef>
            <a:spcAft>
              <a:spcPct val="15000"/>
            </a:spcAft>
            <a:buChar char="•"/>
          </a:pPr>
          <a:r>
            <a:rPr lang="es-MX" sz="1800" kern="1200"/>
            <a:t>Clase: martes y jueves 16:00 a 17:30</a:t>
          </a:r>
          <a:endParaRPr lang="en-US" sz="1800" kern="1200"/>
        </a:p>
      </dsp:txBody>
      <dsp:txXfrm>
        <a:off x="0" y="412181"/>
        <a:ext cx="5916603" cy="765450"/>
      </dsp:txXfrm>
    </dsp:sp>
    <dsp:sp modelId="{74BDD63F-A22F-47E4-890E-7EF319379DE8}">
      <dsp:nvSpPr>
        <dsp:cNvPr id="0" name=""/>
        <dsp:cNvSpPr/>
      </dsp:nvSpPr>
      <dsp:spPr>
        <a:xfrm>
          <a:off x="295830" y="146501"/>
          <a:ext cx="4141622"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543" tIns="0" rIns="156543" bIns="0" numCol="1" spcCol="1270" anchor="ctr" anchorCtr="0">
          <a:noAutofit/>
        </a:bodyPr>
        <a:lstStyle/>
        <a:p>
          <a:pPr marL="0" lvl="0" indent="0" algn="l" defTabSz="800100">
            <a:lnSpc>
              <a:spcPct val="90000"/>
            </a:lnSpc>
            <a:spcBef>
              <a:spcPct val="0"/>
            </a:spcBef>
            <a:spcAft>
              <a:spcPct val="35000"/>
            </a:spcAft>
            <a:buNone/>
          </a:pPr>
          <a:r>
            <a:rPr lang="es-MX" sz="1800" kern="1200"/>
            <a:t>Horarios</a:t>
          </a:r>
          <a:endParaRPr lang="en-US" sz="1800" kern="1200"/>
        </a:p>
      </dsp:txBody>
      <dsp:txXfrm>
        <a:off x="321769" y="172440"/>
        <a:ext cx="4089744" cy="479482"/>
      </dsp:txXfrm>
    </dsp:sp>
    <dsp:sp modelId="{85E37067-EE9D-4254-B254-7ECBC1811FC1}">
      <dsp:nvSpPr>
        <dsp:cNvPr id="0" name=""/>
        <dsp:cNvSpPr/>
      </dsp:nvSpPr>
      <dsp:spPr>
        <a:xfrm>
          <a:off x="0" y="1540511"/>
          <a:ext cx="5916603"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24090DC-B979-4101-9097-A233FDB93DD3}">
      <dsp:nvSpPr>
        <dsp:cNvPr id="0" name=""/>
        <dsp:cNvSpPr/>
      </dsp:nvSpPr>
      <dsp:spPr>
        <a:xfrm>
          <a:off x="295830" y="1274831"/>
          <a:ext cx="4141622"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543" tIns="0" rIns="156543" bIns="0" numCol="1" spcCol="1270" anchor="ctr" anchorCtr="0">
          <a:noAutofit/>
        </a:bodyPr>
        <a:lstStyle/>
        <a:p>
          <a:pPr marL="0" lvl="0" indent="0" algn="l" defTabSz="800100">
            <a:lnSpc>
              <a:spcPct val="90000"/>
            </a:lnSpc>
            <a:spcBef>
              <a:spcPct val="0"/>
            </a:spcBef>
            <a:spcAft>
              <a:spcPct val="35000"/>
            </a:spcAft>
            <a:buNone/>
          </a:pPr>
          <a:r>
            <a:rPr lang="es-MX" sz="1800" kern="1200"/>
            <a:t>Classroom: ne4cx45</a:t>
          </a:r>
          <a:endParaRPr lang="en-US" sz="1800" kern="1200"/>
        </a:p>
      </dsp:txBody>
      <dsp:txXfrm>
        <a:off x="321769" y="1300770"/>
        <a:ext cx="4089744" cy="479482"/>
      </dsp:txXfrm>
    </dsp:sp>
    <dsp:sp modelId="{43632B9A-C708-4A79-9ECC-6BEE08E07926}">
      <dsp:nvSpPr>
        <dsp:cNvPr id="0" name=""/>
        <dsp:cNvSpPr/>
      </dsp:nvSpPr>
      <dsp:spPr>
        <a:xfrm>
          <a:off x="0" y="2356991"/>
          <a:ext cx="5916603" cy="1360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9194" tIns="374904" rIns="459194" bIns="128016" numCol="1" spcCol="1270" anchor="t" anchorCtr="0">
          <a:noAutofit/>
        </a:bodyPr>
        <a:lstStyle/>
        <a:p>
          <a:pPr marL="171450" lvl="1" indent="-171450" algn="l" defTabSz="800100">
            <a:lnSpc>
              <a:spcPct val="90000"/>
            </a:lnSpc>
            <a:spcBef>
              <a:spcPct val="0"/>
            </a:spcBef>
            <a:spcAft>
              <a:spcPct val="15000"/>
            </a:spcAft>
            <a:buChar char="•"/>
          </a:pPr>
          <a:r>
            <a:rPr lang="es-MX" sz="1800" kern="1200"/>
            <a:t>16 semanas</a:t>
          </a:r>
          <a:endParaRPr lang="en-US" sz="1800" kern="1200"/>
        </a:p>
        <a:p>
          <a:pPr marL="171450" lvl="1" indent="-171450" algn="l" defTabSz="800100">
            <a:lnSpc>
              <a:spcPct val="90000"/>
            </a:lnSpc>
            <a:spcBef>
              <a:spcPct val="0"/>
            </a:spcBef>
            <a:spcAft>
              <a:spcPct val="15000"/>
            </a:spcAft>
            <a:buChar char="•"/>
          </a:pPr>
          <a:r>
            <a:rPr lang="es-MX" sz="1800" kern="1200"/>
            <a:t>30 sesiones</a:t>
          </a:r>
          <a:endParaRPr lang="en-US" sz="1800" kern="1200"/>
        </a:p>
        <a:p>
          <a:pPr marL="171450" lvl="1" indent="-171450" algn="l" defTabSz="800100">
            <a:lnSpc>
              <a:spcPct val="90000"/>
            </a:lnSpc>
            <a:spcBef>
              <a:spcPct val="0"/>
            </a:spcBef>
            <a:spcAft>
              <a:spcPct val="15000"/>
            </a:spcAft>
            <a:buChar char="•"/>
          </a:pPr>
          <a:r>
            <a:rPr lang="es-MX" sz="1800" kern="1200"/>
            <a:t>Días inhábiles: 16 septiembre, 02 noviembre</a:t>
          </a:r>
          <a:endParaRPr lang="en-US" sz="1800" kern="1200"/>
        </a:p>
      </dsp:txBody>
      <dsp:txXfrm>
        <a:off x="0" y="2356991"/>
        <a:ext cx="5916603" cy="1360800"/>
      </dsp:txXfrm>
    </dsp:sp>
    <dsp:sp modelId="{605029DA-320B-4BD8-8B34-2C9FE5562877}">
      <dsp:nvSpPr>
        <dsp:cNvPr id="0" name=""/>
        <dsp:cNvSpPr/>
      </dsp:nvSpPr>
      <dsp:spPr>
        <a:xfrm>
          <a:off x="295830" y="2091311"/>
          <a:ext cx="4141622"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543" tIns="0" rIns="156543" bIns="0" numCol="1" spcCol="1270" anchor="ctr" anchorCtr="0">
          <a:noAutofit/>
        </a:bodyPr>
        <a:lstStyle/>
        <a:p>
          <a:pPr marL="0" lvl="0" indent="0" algn="l" defTabSz="800100">
            <a:lnSpc>
              <a:spcPct val="90000"/>
            </a:lnSpc>
            <a:spcBef>
              <a:spcPct val="0"/>
            </a:spcBef>
            <a:spcAft>
              <a:spcPct val="35000"/>
            </a:spcAft>
            <a:buNone/>
          </a:pPr>
          <a:r>
            <a:rPr lang="es-MX" sz="1800" kern="1200"/>
            <a:t>Datos útiles</a:t>
          </a:r>
          <a:endParaRPr lang="en-US" sz="1800" kern="1200"/>
        </a:p>
      </dsp:txBody>
      <dsp:txXfrm>
        <a:off x="321769" y="2117250"/>
        <a:ext cx="4089744" cy="479482"/>
      </dsp:txXfrm>
    </dsp:sp>
    <dsp:sp modelId="{A1D69B64-46A9-42C8-8E11-4D64B93A871A}">
      <dsp:nvSpPr>
        <dsp:cNvPr id="0" name=""/>
        <dsp:cNvSpPr/>
      </dsp:nvSpPr>
      <dsp:spPr>
        <a:xfrm>
          <a:off x="0" y="4080672"/>
          <a:ext cx="5916603" cy="7654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9194" tIns="374904" rIns="459194" bIns="128016" numCol="1" spcCol="1270" anchor="t" anchorCtr="0">
          <a:noAutofit/>
        </a:bodyPr>
        <a:lstStyle/>
        <a:p>
          <a:pPr marL="171450" lvl="1" indent="-171450" algn="l" defTabSz="800100">
            <a:lnSpc>
              <a:spcPct val="90000"/>
            </a:lnSpc>
            <a:spcBef>
              <a:spcPct val="0"/>
            </a:spcBef>
            <a:spcAft>
              <a:spcPct val="15000"/>
            </a:spcAft>
            <a:buChar char="•"/>
          </a:pPr>
          <a:r>
            <a:rPr lang="es-MX" sz="1800" kern="1200"/>
            <a:t>carlos.hernandez@iimas.unam.mx</a:t>
          </a:r>
          <a:endParaRPr lang="en-US" sz="1800" kern="1200"/>
        </a:p>
      </dsp:txBody>
      <dsp:txXfrm>
        <a:off x="0" y="4080672"/>
        <a:ext cx="5916603" cy="765450"/>
      </dsp:txXfrm>
    </dsp:sp>
    <dsp:sp modelId="{3AC5B90A-4F64-4556-83E6-5F4B8BC3EBF0}">
      <dsp:nvSpPr>
        <dsp:cNvPr id="0" name=""/>
        <dsp:cNvSpPr/>
      </dsp:nvSpPr>
      <dsp:spPr>
        <a:xfrm>
          <a:off x="295830" y="3814992"/>
          <a:ext cx="4141622"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543" tIns="0" rIns="156543" bIns="0" numCol="1" spcCol="1270" anchor="ctr" anchorCtr="0">
          <a:noAutofit/>
        </a:bodyPr>
        <a:lstStyle/>
        <a:p>
          <a:pPr marL="0" lvl="0" indent="0" algn="l" defTabSz="800100">
            <a:lnSpc>
              <a:spcPct val="90000"/>
            </a:lnSpc>
            <a:spcBef>
              <a:spcPct val="0"/>
            </a:spcBef>
            <a:spcAft>
              <a:spcPct val="35000"/>
            </a:spcAft>
            <a:buNone/>
          </a:pPr>
          <a:r>
            <a:rPr lang="es-MX" sz="1800" kern="1200"/>
            <a:t>Contacto </a:t>
          </a:r>
          <a:endParaRPr lang="en-US" sz="1800" kern="1200"/>
        </a:p>
      </dsp:txBody>
      <dsp:txXfrm>
        <a:off x="321769" y="3840931"/>
        <a:ext cx="4089744"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27461E-C8CB-4FF8-ABAE-3EBF359DF301}">
      <dsp:nvSpPr>
        <dsp:cNvPr id="0" name=""/>
        <dsp:cNvSpPr/>
      </dsp:nvSpPr>
      <dsp:spPr>
        <a:xfrm>
          <a:off x="0" y="447065"/>
          <a:ext cx="6364224" cy="8505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3934" tIns="249936" rIns="493934" bIns="85344" numCol="1" spcCol="1270" anchor="t" anchorCtr="0">
          <a:noAutofit/>
        </a:bodyPr>
        <a:lstStyle/>
        <a:p>
          <a:pPr marL="114300" lvl="1" indent="-114300" algn="l" defTabSz="533400">
            <a:lnSpc>
              <a:spcPct val="90000"/>
            </a:lnSpc>
            <a:spcBef>
              <a:spcPct val="0"/>
            </a:spcBef>
            <a:spcAft>
              <a:spcPct val="15000"/>
            </a:spcAft>
            <a:buChar char="•"/>
          </a:pPr>
          <a:r>
            <a:rPr lang="es-ES" sz="1200" b="0" i="0" kern="1200" baseline="0" dirty="0"/>
            <a:t>Manejar con efectividad los conceptos básicos de la Inteligencia Artificial correspondientes a las áreas de resolución de problemas, de representación de conocimiento y planificación de soluciones</a:t>
          </a:r>
          <a:endParaRPr lang="en-US" sz="1200" kern="1200" dirty="0"/>
        </a:p>
      </dsp:txBody>
      <dsp:txXfrm>
        <a:off x="0" y="447065"/>
        <a:ext cx="6364224" cy="850500"/>
      </dsp:txXfrm>
    </dsp:sp>
    <dsp:sp modelId="{32CC40D4-0DE1-4E0C-8E7D-1A48F299BB33}">
      <dsp:nvSpPr>
        <dsp:cNvPr id="0" name=""/>
        <dsp:cNvSpPr/>
      </dsp:nvSpPr>
      <dsp:spPr>
        <a:xfrm>
          <a:off x="318211" y="269945"/>
          <a:ext cx="4454956" cy="3542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533400">
            <a:lnSpc>
              <a:spcPct val="90000"/>
            </a:lnSpc>
            <a:spcBef>
              <a:spcPct val="0"/>
            </a:spcBef>
            <a:spcAft>
              <a:spcPct val="35000"/>
            </a:spcAft>
            <a:buNone/>
          </a:pPr>
          <a:r>
            <a:rPr lang="es-MX" sz="1200" kern="1200"/>
            <a:t>General</a:t>
          </a:r>
          <a:endParaRPr lang="en-US" sz="1200" kern="1200"/>
        </a:p>
      </dsp:txBody>
      <dsp:txXfrm>
        <a:off x="335504" y="287238"/>
        <a:ext cx="4420370" cy="319654"/>
      </dsp:txXfrm>
    </dsp:sp>
    <dsp:sp modelId="{6CC12D81-FCE3-4B27-81D2-CB8699E4BF7F}">
      <dsp:nvSpPr>
        <dsp:cNvPr id="0" name=""/>
        <dsp:cNvSpPr/>
      </dsp:nvSpPr>
      <dsp:spPr>
        <a:xfrm>
          <a:off x="0" y="1539486"/>
          <a:ext cx="6364224" cy="37044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3934" tIns="249936" rIns="493934" bIns="85344" numCol="1" spcCol="1270" anchor="t" anchorCtr="0">
          <a:noAutofit/>
        </a:bodyPr>
        <a:lstStyle/>
        <a:p>
          <a:pPr marL="114300" lvl="1" indent="-114300" algn="l" defTabSz="533400">
            <a:lnSpc>
              <a:spcPct val="90000"/>
            </a:lnSpc>
            <a:spcBef>
              <a:spcPct val="0"/>
            </a:spcBef>
            <a:spcAft>
              <a:spcPct val="15000"/>
            </a:spcAft>
            <a:buChar char="•"/>
          </a:pPr>
          <a:r>
            <a:rPr lang="es-ES" sz="1200" b="0" i="0" kern="1200" baseline="0" dirty="0"/>
            <a:t>Presentar la problemática general a la que se interesa la inteligencia artificial, de su historia y de los objetivos </a:t>
          </a:r>
          <a:r>
            <a:rPr lang="es-MX" sz="1200" b="0" i="0" kern="1200" baseline="0" dirty="0"/>
            <a:t>de la materia</a:t>
          </a:r>
          <a:endParaRPr lang="en-US" sz="1200" kern="1200" dirty="0"/>
        </a:p>
        <a:p>
          <a:pPr marL="114300" lvl="1" indent="-114300" algn="l" defTabSz="533400">
            <a:lnSpc>
              <a:spcPct val="90000"/>
            </a:lnSpc>
            <a:spcBef>
              <a:spcPct val="0"/>
            </a:spcBef>
            <a:spcAft>
              <a:spcPct val="15000"/>
            </a:spcAft>
            <a:buChar char="•"/>
          </a:pPr>
          <a:r>
            <a:rPr lang="es-ES" sz="1200" b="0" i="0" kern="1200" baseline="0" dirty="0"/>
            <a:t>Establecer el marco conceptual de creación de agentes inteligentes</a:t>
          </a:r>
          <a:endParaRPr lang="es-MX" sz="1200" b="0" i="0" kern="1200" baseline="0" dirty="0"/>
        </a:p>
        <a:p>
          <a:pPr marL="114300" lvl="1" indent="-114300" algn="l" defTabSz="533400">
            <a:lnSpc>
              <a:spcPct val="90000"/>
            </a:lnSpc>
            <a:spcBef>
              <a:spcPct val="0"/>
            </a:spcBef>
            <a:spcAft>
              <a:spcPct val="15000"/>
            </a:spcAft>
            <a:buChar char="•"/>
          </a:pPr>
          <a:r>
            <a:rPr lang="es-ES" sz="1200" b="0" i="0" kern="1200" baseline="0" dirty="0"/>
            <a:t>Describir y análizar los algoritmos y heurísticas de búsqueda de soluciones</a:t>
          </a:r>
          <a:endParaRPr lang="es-MX" sz="1200" b="0" i="0" kern="1200" baseline="0" dirty="0"/>
        </a:p>
        <a:p>
          <a:pPr marL="114300" lvl="1" indent="-114300" algn="l" defTabSz="533400">
            <a:lnSpc>
              <a:spcPct val="90000"/>
            </a:lnSpc>
            <a:spcBef>
              <a:spcPct val="0"/>
            </a:spcBef>
            <a:spcAft>
              <a:spcPct val="15000"/>
            </a:spcAft>
            <a:buChar char="•"/>
          </a:pPr>
          <a:r>
            <a:rPr lang="es-ES" sz="1200" b="0" i="0" kern="1200" baseline="0" dirty="0"/>
            <a:t>Describir y analizar los algoritmos y métodos de búsqueda basados en el manejo de restricciones</a:t>
          </a:r>
          <a:endParaRPr lang="es-MX" sz="1200" b="0" i="0" kern="1200" baseline="0" dirty="0"/>
        </a:p>
        <a:p>
          <a:pPr marL="114300" lvl="1" indent="-114300" algn="l" defTabSz="533400">
            <a:lnSpc>
              <a:spcPct val="90000"/>
            </a:lnSpc>
            <a:spcBef>
              <a:spcPct val="0"/>
            </a:spcBef>
            <a:spcAft>
              <a:spcPct val="15000"/>
            </a:spcAft>
            <a:buChar char="•"/>
          </a:pPr>
          <a:r>
            <a:rPr lang="es-ES" sz="1200" b="0" i="0" kern="1200" baseline="0" dirty="0"/>
            <a:t>Describir y analizar los métodos de programación de juegos bipersonales</a:t>
          </a:r>
          <a:endParaRPr lang="es-MX" sz="1200" b="0" i="0" kern="1200" baseline="0" dirty="0"/>
        </a:p>
        <a:p>
          <a:pPr marL="114300" lvl="1" indent="-114300" algn="l" defTabSz="533400">
            <a:lnSpc>
              <a:spcPct val="90000"/>
            </a:lnSpc>
            <a:spcBef>
              <a:spcPct val="0"/>
            </a:spcBef>
            <a:spcAft>
              <a:spcPct val="15000"/>
            </a:spcAft>
            <a:buChar char="•"/>
          </a:pPr>
          <a:r>
            <a:rPr lang="es-ES" sz="1200" b="0" i="0" kern="1200" baseline="0" dirty="0"/>
            <a:t>Entender la lógica proposicional y su utilización en la representación de conocimiento</a:t>
          </a:r>
          <a:endParaRPr lang="es-MX" sz="1200" b="0" i="0" kern="1200" baseline="0" dirty="0"/>
        </a:p>
        <a:p>
          <a:pPr marL="114300" lvl="1" indent="-114300" algn="l" defTabSz="533400">
            <a:lnSpc>
              <a:spcPct val="90000"/>
            </a:lnSpc>
            <a:spcBef>
              <a:spcPct val="0"/>
            </a:spcBef>
            <a:spcAft>
              <a:spcPct val="15000"/>
            </a:spcAft>
            <a:buChar char="•"/>
          </a:pPr>
          <a:r>
            <a:rPr lang="es-ES" sz="1200" b="0" i="0" kern="1200" baseline="0" dirty="0"/>
            <a:t>Describir y analizar los algoritmos de inferencia más utilizados en la lógica de primer orden</a:t>
          </a:r>
          <a:endParaRPr lang="es-MX" sz="1200" b="0" i="0" kern="1200" baseline="0" dirty="0"/>
        </a:p>
        <a:p>
          <a:pPr marL="114300" lvl="1" indent="-114300" algn="l" defTabSz="533400">
            <a:lnSpc>
              <a:spcPct val="90000"/>
            </a:lnSpc>
            <a:spcBef>
              <a:spcPct val="0"/>
            </a:spcBef>
            <a:spcAft>
              <a:spcPct val="15000"/>
            </a:spcAft>
            <a:buChar char="•"/>
          </a:pPr>
          <a:r>
            <a:rPr lang="es-ES" sz="1200" b="0" i="0" kern="1200" baseline="0" dirty="0"/>
            <a:t>Definir los conceptos y modelos de representación del conocimiento</a:t>
          </a:r>
          <a:endParaRPr lang="es-MX" sz="1200" b="0" i="0" kern="1200" baseline="0" dirty="0"/>
        </a:p>
        <a:p>
          <a:pPr marL="114300" lvl="1" indent="-114300" algn="l" defTabSz="533400">
            <a:lnSpc>
              <a:spcPct val="90000"/>
            </a:lnSpc>
            <a:spcBef>
              <a:spcPct val="0"/>
            </a:spcBef>
            <a:spcAft>
              <a:spcPct val="15000"/>
            </a:spcAft>
            <a:buChar char="•"/>
          </a:pPr>
          <a:r>
            <a:rPr lang="es-ES" sz="1200" b="0" i="0" kern="1200" baseline="0" dirty="0"/>
            <a:t>Describir y analizar los principales métodos de planificación</a:t>
          </a:r>
          <a:endParaRPr lang="es-MX" sz="1200" b="0" i="0" kern="1200" baseline="0" dirty="0"/>
        </a:p>
        <a:p>
          <a:pPr marL="114300" lvl="1" indent="-114300" algn="l" defTabSz="533400">
            <a:lnSpc>
              <a:spcPct val="90000"/>
            </a:lnSpc>
            <a:spcBef>
              <a:spcPct val="0"/>
            </a:spcBef>
            <a:spcAft>
              <a:spcPct val="15000"/>
            </a:spcAft>
            <a:buChar char="•"/>
          </a:pPr>
          <a:r>
            <a:rPr lang="es-ES" sz="1200" b="0" i="0" kern="1200" baseline="0" dirty="0"/>
            <a:t>Describir y analizar los problemas y métodos de solución, en el uso práctico de la planificación y ejecución </a:t>
          </a:r>
          <a:r>
            <a:rPr lang="es-MX" sz="1200" b="0" i="0" kern="1200" baseline="0" dirty="0"/>
            <a:t>de planes.</a:t>
          </a:r>
        </a:p>
        <a:p>
          <a:pPr marL="114300" lvl="1" indent="-114300" algn="l" defTabSz="533400">
            <a:lnSpc>
              <a:spcPct val="90000"/>
            </a:lnSpc>
            <a:spcBef>
              <a:spcPct val="0"/>
            </a:spcBef>
            <a:spcAft>
              <a:spcPct val="15000"/>
            </a:spcAft>
            <a:buChar char="•"/>
          </a:pPr>
          <a:r>
            <a:rPr lang="es-ES" sz="1200" b="0" i="0" kern="1200" baseline="0" dirty="0"/>
            <a:t>Describir y analizar los principales temas filosóficos y éticos relacionados con la inteligencia artificial</a:t>
          </a:r>
          <a:endParaRPr lang="es-MX" sz="1200" b="0" i="0" kern="1200" baseline="0" dirty="0"/>
        </a:p>
        <a:p>
          <a:pPr marL="114300" lvl="1" indent="-114300" algn="l" defTabSz="533400">
            <a:lnSpc>
              <a:spcPct val="90000"/>
            </a:lnSpc>
            <a:spcBef>
              <a:spcPct val="0"/>
            </a:spcBef>
            <a:spcAft>
              <a:spcPct val="15000"/>
            </a:spcAft>
            <a:buChar char="•"/>
          </a:pPr>
          <a:r>
            <a:rPr lang="es-ES" sz="1200" b="0" i="0" kern="1200" baseline="0" dirty="0"/>
            <a:t>Presentar con sus propias palabras los fundamentos filosóficos de la IA</a:t>
          </a:r>
          <a:endParaRPr lang="es-MX" sz="1200" b="0" i="0" kern="1200" baseline="0" dirty="0"/>
        </a:p>
      </dsp:txBody>
      <dsp:txXfrm>
        <a:off x="0" y="1539486"/>
        <a:ext cx="6364224" cy="3704400"/>
      </dsp:txXfrm>
    </dsp:sp>
    <dsp:sp modelId="{6994DEBF-79A2-4A32-9534-34F6811CDE46}">
      <dsp:nvSpPr>
        <dsp:cNvPr id="0" name=""/>
        <dsp:cNvSpPr/>
      </dsp:nvSpPr>
      <dsp:spPr>
        <a:xfrm>
          <a:off x="318211" y="1362366"/>
          <a:ext cx="4454956" cy="3542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533400">
            <a:lnSpc>
              <a:spcPct val="90000"/>
            </a:lnSpc>
            <a:spcBef>
              <a:spcPct val="0"/>
            </a:spcBef>
            <a:spcAft>
              <a:spcPct val="35000"/>
            </a:spcAft>
            <a:buNone/>
          </a:pPr>
          <a:r>
            <a:rPr lang="es-ES" sz="1200" kern="1200"/>
            <a:t>Específicos</a:t>
          </a:r>
          <a:endParaRPr lang="en-US" sz="1200" kern="1200"/>
        </a:p>
      </dsp:txBody>
      <dsp:txXfrm>
        <a:off x="335504" y="1379659"/>
        <a:ext cx="4420370" cy="3196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51CD7F-DB83-4A9B-9A7B-346C059837C5}">
      <dsp:nvSpPr>
        <dsp:cNvPr id="0" name=""/>
        <dsp:cNvSpPr/>
      </dsp:nvSpPr>
      <dsp:spPr>
        <a:xfrm>
          <a:off x="0" y="1232171"/>
          <a:ext cx="6812280" cy="529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B71416-538C-44DF-802B-4927C1C2C9BE}">
      <dsp:nvSpPr>
        <dsp:cNvPr id="0" name=""/>
        <dsp:cNvSpPr/>
      </dsp:nvSpPr>
      <dsp:spPr>
        <a:xfrm>
          <a:off x="340614" y="922211"/>
          <a:ext cx="4768596" cy="619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242" tIns="0" rIns="180242" bIns="0" numCol="1" spcCol="1270" anchor="ctr" anchorCtr="0">
          <a:noAutofit/>
        </a:bodyPr>
        <a:lstStyle/>
        <a:p>
          <a:pPr marL="0" lvl="0" indent="0" algn="l" defTabSz="933450">
            <a:lnSpc>
              <a:spcPct val="90000"/>
            </a:lnSpc>
            <a:spcBef>
              <a:spcPct val="0"/>
            </a:spcBef>
            <a:spcAft>
              <a:spcPct val="35000"/>
            </a:spcAft>
            <a:buNone/>
          </a:pPr>
          <a:r>
            <a:rPr lang="es-MX" sz="2100" kern="1200"/>
            <a:t>Nombre</a:t>
          </a:r>
          <a:endParaRPr lang="en-US" sz="2100" kern="1200"/>
        </a:p>
      </dsp:txBody>
      <dsp:txXfrm>
        <a:off x="370876" y="952473"/>
        <a:ext cx="4708072" cy="559396"/>
      </dsp:txXfrm>
    </dsp:sp>
    <dsp:sp modelId="{63C3E099-D8FF-40EF-A979-B47E0AD55ACF}">
      <dsp:nvSpPr>
        <dsp:cNvPr id="0" name=""/>
        <dsp:cNvSpPr/>
      </dsp:nvSpPr>
      <dsp:spPr>
        <a:xfrm>
          <a:off x="0" y="2184732"/>
          <a:ext cx="6812280" cy="5292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A5B2AB-2549-43EE-84F4-E01F9D28AEBF}">
      <dsp:nvSpPr>
        <dsp:cNvPr id="0" name=""/>
        <dsp:cNvSpPr/>
      </dsp:nvSpPr>
      <dsp:spPr>
        <a:xfrm>
          <a:off x="340614" y="1874771"/>
          <a:ext cx="4768596" cy="6199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242" tIns="0" rIns="180242" bIns="0" numCol="1" spcCol="1270" anchor="ctr" anchorCtr="0">
          <a:noAutofit/>
        </a:bodyPr>
        <a:lstStyle/>
        <a:p>
          <a:pPr marL="0" lvl="0" indent="0" algn="l" defTabSz="933450">
            <a:lnSpc>
              <a:spcPct val="90000"/>
            </a:lnSpc>
            <a:spcBef>
              <a:spcPct val="0"/>
            </a:spcBef>
            <a:spcAft>
              <a:spcPct val="35000"/>
            </a:spcAft>
            <a:buNone/>
          </a:pPr>
          <a:r>
            <a:rPr lang="es-MX" sz="2100" kern="1200"/>
            <a:t>¿Qué estudiaron?</a:t>
          </a:r>
          <a:endParaRPr lang="en-US" sz="2100" kern="1200"/>
        </a:p>
      </dsp:txBody>
      <dsp:txXfrm>
        <a:off x="370876" y="1905033"/>
        <a:ext cx="4708072" cy="559396"/>
      </dsp:txXfrm>
    </dsp:sp>
    <dsp:sp modelId="{3A3CEF87-FA15-450C-B84C-2D58634057E6}">
      <dsp:nvSpPr>
        <dsp:cNvPr id="0" name=""/>
        <dsp:cNvSpPr/>
      </dsp:nvSpPr>
      <dsp:spPr>
        <a:xfrm>
          <a:off x="0" y="3137292"/>
          <a:ext cx="6812280" cy="5292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874CC9-87DA-4ECF-B0D8-26554F1B3609}">
      <dsp:nvSpPr>
        <dsp:cNvPr id="0" name=""/>
        <dsp:cNvSpPr/>
      </dsp:nvSpPr>
      <dsp:spPr>
        <a:xfrm>
          <a:off x="340614" y="2827332"/>
          <a:ext cx="4768596" cy="6199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242" tIns="0" rIns="180242" bIns="0" numCol="1" spcCol="1270" anchor="ctr" anchorCtr="0">
          <a:noAutofit/>
        </a:bodyPr>
        <a:lstStyle/>
        <a:p>
          <a:pPr marL="0" lvl="0" indent="0" algn="l" defTabSz="933450">
            <a:lnSpc>
              <a:spcPct val="90000"/>
            </a:lnSpc>
            <a:spcBef>
              <a:spcPct val="0"/>
            </a:spcBef>
            <a:spcAft>
              <a:spcPct val="35000"/>
            </a:spcAft>
            <a:buNone/>
          </a:pPr>
          <a:r>
            <a:rPr lang="es-MX" sz="2100" kern="1200"/>
            <a:t>¿En qué área les gustaría trabajar?</a:t>
          </a:r>
          <a:endParaRPr lang="en-US" sz="2100" kern="1200"/>
        </a:p>
      </dsp:txBody>
      <dsp:txXfrm>
        <a:off x="370876" y="2857594"/>
        <a:ext cx="4708072" cy="559396"/>
      </dsp:txXfrm>
    </dsp:sp>
    <dsp:sp modelId="{6C7CFCD5-074B-4EB9-A143-AE980DDDD885}">
      <dsp:nvSpPr>
        <dsp:cNvPr id="0" name=""/>
        <dsp:cNvSpPr/>
      </dsp:nvSpPr>
      <dsp:spPr>
        <a:xfrm>
          <a:off x="0" y="4089852"/>
          <a:ext cx="6812280" cy="529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0312B9-54A6-4437-9787-CC330AE50D18}">
      <dsp:nvSpPr>
        <dsp:cNvPr id="0" name=""/>
        <dsp:cNvSpPr/>
      </dsp:nvSpPr>
      <dsp:spPr>
        <a:xfrm>
          <a:off x="340614" y="3779892"/>
          <a:ext cx="4768596" cy="6199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242" tIns="0" rIns="180242" bIns="0" numCol="1" spcCol="1270" anchor="ctr" anchorCtr="0">
          <a:noAutofit/>
        </a:bodyPr>
        <a:lstStyle/>
        <a:p>
          <a:pPr marL="0" lvl="0" indent="0" algn="l" defTabSz="933450">
            <a:lnSpc>
              <a:spcPct val="90000"/>
            </a:lnSpc>
            <a:spcBef>
              <a:spcPct val="0"/>
            </a:spcBef>
            <a:spcAft>
              <a:spcPct val="35000"/>
            </a:spcAft>
            <a:buNone/>
          </a:pPr>
          <a:r>
            <a:rPr lang="es-MX" sz="2100" kern="1200"/>
            <a:t>¿Qué esperan del curso?</a:t>
          </a:r>
          <a:endParaRPr lang="en-US" sz="2100" kern="1200"/>
        </a:p>
      </dsp:txBody>
      <dsp:txXfrm>
        <a:off x="370876" y="3810154"/>
        <a:ext cx="4708072" cy="5593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F5FA6-0BC6-4269-9E91-A0597FA4246E}">
      <dsp:nvSpPr>
        <dsp:cNvPr id="0" name=""/>
        <dsp:cNvSpPr/>
      </dsp:nvSpPr>
      <dsp:spPr>
        <a:xfrm>
          <a:off x="328245" y="2454249"/>
          <a:ext cx="1670621" cy="669340"/>
        </a:xfrm>
        <a:prstGeom prst="homePlate">
          <a:avLst>
            <a:gd name="adj" fmla="val 4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711200">
            <a:lnSpc>
              <a:spcPct val="90000"/>
            </a:lnSpc>
            <a:spcBef>
              <a:spcPct val="0"/>
            </a:spcBef>
            <a:spcAft>
              <a:spcPct val="35000"/>
            </a:spcAft>
            <a:buNone/>
          </a:pPr>
          <a:r>
            <a:rPr lang="en-US" sz="1600" kern="1200"/>
            <a:t>Ago. 2022</a:t>
          </a:r>
        </a:p>
      </dsp:txBody>
      <dsp:txXfrm>
        <a:off x="328245" y="2454249"/>
        <a:ext cx="1536753" cy="669340"/>
      </dsp:txXfrm>
    </dsp:sp>
    <dsp:sp modelId="{82CCC856-EDFF-41E4-949F-93931ED7ECE2}">
      <dsp:nvSpPr>
        <dsp:cNvPr id="0" name=""/>
        <dsp:cNvSpPr/>
      </dsp:nvSpPr>
      <dsp:spPr>
        <a:xfrm>
          <a:off x="3402" y="0"/>
          <a:ext cx="2320307" cy="1784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240" rIns="0" bIns="142240" numCol="1" spcCol="1270" anchor="b" anchorCtr="1">
          <a:noAutofit/>
        </a:bodyPr>
        <a:lstStyle/>
        <a:p>
          <a:pPr marL="0" lvl="0" indent="0" algn="ctr" defTabSz="711200">
            <a:lnSpc>
              <a:spcPct val="90000"/>
            </a:lnSpc>
            <a:spcBef>
              <a:spcPct val="0"/>
            </a:spcBef>
            <a:spcAft>
              <a:spcPct val="35000"/>
            </a:spcAft>
            <a:buNone/>
          </a:pPr>
          <a:r>
            <a:rPr lang="en-US" sz="1600" kern="1200"/>
            <a:t>Inteligencia Artificial</a:t>
          </a:r>
        </a:p>
      </dsp:txBody>
      <dsp:txXfrm>
        <a:off x="3402" y="0"/>
        <a:ext cx="2320307" cy="1784908"/>
      </dsp:txXfrm>
    </dsp:sp>
    <dsp:sp modelId="{395E9EDC-8204-49D9-BBFB-D49DCA27A3FA}">
      <dsp:nvSpPr>
        <dsp:cNvPr id="0" name=""/>
        <dsp:cNvSpPr/>
      </dsp:nvSpPr>
      <dsp:spPr>
        <a:xfrm>
          <a:off x="1998866" y="2788920"/>
          <a:ext cx="649686" cy="0"/>
        </a:xfrm>
        <a:custGeom>
          <a:avLst/>
          <a:gdLst/>
          <a:ahLst/>
          <a:cxnLst/>
          <a:rect l="0" t="0" r="0" b="0"/>
          <a:pathLst>
            <a:path>
              <a:moveTo>
                <a:pt x="0" y="0"/>
              </a:moveTo>
              <a:lnTo>
                <a:pt x="649686"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2C9C47-C03B-4073-92EA-484BBB60BDCB}">
      <dsp:nvSpPr>
        <dsp:cNvPr id="0" name=""/>
        <dsp:cNvSpPr/>
      </dsp:nvSpPr>
      <dsp:spPr>
        <a:xfrm>
          <a:off x="1163556" y="1896465"/>
          <a:ext cx="0" cy="557784"/>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E24A279-08A5-4B43-AA3B-6ABDAD858BCC}">
      <dsp:nvSpPr>
        <dsp:cNvPr id="0" name=""/>
        <dsp:cNvSpPr/>
      </dsp:nvSpPr>
      <dsp:spPr>
        <a:xfrm>
          <a:off x="1107777" y="1784908"/>
          <a:ext cx="111556" cy="11155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3983FB-5663-40A6-8F3B-1C286F9967F8}">
      <dsp:nvSpPr>
        <dsp:cNvPr id="0" name=""/>
        <dsp:cNvSpPr/>
      </dsp:nvSpPr>
      <dsp:spPr>
        <a:xfrm>
          <a:off x="2648553" y="2454249"/>
          <a:ext cx="1670621" cy="669340"/>
        </a:xfrm>
        <a:prstGeom prst="hexagon">
          <a:avLst>
            <a:gd name="adj" fmla="val 40000"/>
            <a:gd name="vf" fmla="val 11547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711200">
            <a:lnSpc>
              <a:spcPct val="90000"/>
            </a:lnSpc>
            <a:spcBef>
              <a:spcPct val="0"/>
            </a:spcBef>
            <a:spcAft>
              <a:spcPct val="35000"/>
            </a:spcAft>
            <a:buNone/>
          </a:pPr>
          <a:r>
            <a:rPr lang="en-US" sz="1600" kern="1200"/>
            <a:t>Feb. 2023</a:t>
          </a:r>
        </a:p>
      </dsp:txBody>
      <dsp:txXfrm>
        <a:off x="2877017" y="2545784"/>
        <a:ext cx="1213693" cy="486270"/>
      </dsp:txXfrm>
    </dsp:sp>
    <dsp:sp modelId="{7900489F-102F-418D-A9A7-43B6DEE58E2E}">
      <dsp:nvSpPr>
        <dsp:cNvPr id="0" name=""/>
        <dsp:cNvSpPr/>
      </dsp:nvSpPr>
      <dsp:spPr>
        <a:xfrm>
          <a:off x="2323710" y="3792931"/>
          <a:ext cx="2320307" cy="1784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240" rIns="0" bIns="142240" numCol="1" spcCol="1270" anchor="t" anchorCtr="1">
          <a:noAutofit/>
        </a:bodyPr>
        <a:lstStyle/>
        <a:p>
          <a:pPr marL="0" lvl="0" indent="0" algn="ctr" defTabSz="711200">
            <a:lnSpc>
              <a:spcPct val="90000"/>
            </a:lnSpc>
            <a:spcBef>
              <a:spcPct val="0"/>
            </a:spcBef>
            <a:spcAft>
              <a:spcPct val="35000"/>
            </a:spcAft>
            <a:buNone/>
          </a:pPr>
          <a:r>
            <a:rPr lang="en-US" sz="1600" kern="1200"/>
            <a:t>Aprendizaje por refuerzo</a:t>
          </a:r>
        </a:p>
      </dsp:txBody>
      <dsp:txXfrm>
        <a:off x="2323710" y="3792931"/>
        <a:ext cx="2320307" cy="1784908"/>
      </dsp:txXfrm>
    </dsp:sp>
    <dsp:sp modelId="{FF282FCB-93A8-4E59-89D1-0966926C220A}">
      <dsp:nvSpPr>
        <dsp:cNvPr id="0" name=""/>
        <dsp:cNvSpPr/>
      </dsp:nvSpPr>
      <dsp:spPr>
        <a:xfrm>
          <a:off x="4319174" y="2788920"/>
          <a:ext cx="649686" cy="0"/>
        </a:xfrm>
        <a:custGeom>
          <a:avLst/>
          <a:gdLst/>
          <a:ahLst/>
          <a:cxnLst/>
          <a:rect l="0" t="0" r="0" b="0"/>
          <a:pathLst>
            <a:path>
              <a:moveTo>
                <a:pt x="0" y="0"/>
              </a:moveTo>
              <a:lnTo>
                <a:pt x="6496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EB4F3A-1A25-414C-8C9B-BB82845783A4}">
      <dsp:nvSpPr>
        <dsp:cNvPr id="0" name=""/>
        <dsp:cNvSpPr/>
      </dsp:nvSpPr>
      <dsp:spPr>
        <a:xfrm>
          <a:off x="3483863" y="3123590"/>
          <a:ext cx="0" cy="557784"/>
        </a:xfrm>
        <a:prstGeom prst="line">
          <a:avLst/>
        </a:prstGeom>
        <a:noFill/>
        <a:ln w="1270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8C6BFF1F-5374-4451-A126-5080BF1CD39E}">
      <dsp:nvSpPr>
        <dsp:cNvPr id="0" name=""/>
        <dsp:cNvSpPr/>
      </dsp:nvSpPr>
      <dsp:spPr>
        <a:xfrm>
          <a:off x="3428085" y="3681374"/>
          <a:ext cx="111556" cy="11155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3782E5-15A4-4CF8-BFE2-5B3F78946D6E}">
      <dsp:nvSpPr>
        <dsp:cNvPr id="0" name=""/>
        <dsp:cNvSpPr/>
      </dsp:nvSpPr>
      <dsp:spPr>
        <a:xfrm rot="10800000">
          <a:off x="4968861" y="2454249"/>
          <a:ext cx="1670621" cy="669340"/>
        </a:xfrm>
        <a:prstGeom prst="homePlate">
          <a:avLst>
            <a:gd name="adj" fmla="val 4000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711200">
            <a:lnSpc>
              <a:spcPct val="90000"/>
            </a:lnSpc>
            <a:spcBef>
              <a:spcPct val="0"/>
            </a:spcBef>
            <a:spcAft>
              <a:spcPct val="35000"/>
            </a:spcAft>
            <a:buNone/>
          </a:pPr>
          <a:r>
            <a:rPr lang="en-US" sz="1600" kern="1200"/>
            <a:t>Ago. 2023</a:t>
          </a:r>
        </a:p>
      </dsp:txBody>
      <dsp:txXfrm rot="10800000">
        <a:off x="5102729" y="2454249"/>
        <a:ext cx="1536753" cy="669340"/>
      </dsp:txXfrm>
    </dsp:sp>
    <dsp:sp modelId="{32C06A65-74CA-467C-B6A7-A4154CFF5022}">
      <dsp:nvSpPr>
        <dsp:cNvPr id="0" name=""/>
        <dsp:cNvSpPr/>
      </dsp:nvSpPr>
      <dsp:spPr>
        <a:xfrm>
          <a:off x="4644017" y="0"/>
          <a:ext cx="2320307" cy="1784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240" rIns="0" bIns="142240" numCol="1" spcCol="1270" anchor="b" anchorCtr="1">
          <a:noAutofit/>
        </a:bodyPr>
        <a:lstStyle/>
        <a:p>
          <a:pPr marL="0" lvl="0" indent="0" algn="ctr" defTabSz="711200">
            <a:lnSpc>
              <a:spcPct val="90000"/>
            </a:lnSpc>
            <a:spcBef>
              <a:spcPct val="0"/>
            </a:spcBef>
            <a:spcAft>
              <a:spcPct val="35000"/>
            </a:spcAft>
            <a:buNone/>
          </a:pPr>
          <a:r>
            <a:rPr lang="en-US" sz="1600" kern="1200"/>
            <a:t>Optimización multi-objetivo</a:t>
          </a:r>
        </a:p>
      </dsp:txBody>
      <dsp:txXfrm>
        <a:off x="4644017" y="0"/>
        <a:ext cx="2320307" cy="1784908"/>
      </dsp:txXfrm>
    </dsp:sp>
    <dsp:sp modelId="{7578889F-E710-4B54-A216-22B15A86B356}">
      <dsp:nvSpPr>
        <dsp:cNvPr id="0" name=""/>
        <dsp:cNvSpPr/>
      </dsp:nvSpPr>
      <dsp:spPr>
        <a:xfrm>
          <a:off x="5804171" y="1896465"/>
          <a:ext cx="0" cy="557784"/>
        </a:xfrm>
        <a:prstGeom prst="line">
          <a:avLst/>
        </a:prstGeom>
        <a:noFill/>
        <a:ln w="12700" cap="flat" cmpd="sng" algn="ctr">
          <a:solidFill>
            <a:schemeClr val="accent4">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50A0CE7F-434E-43B3-8385-54D785452F2C}">
      <dsp:nvSpPr>
        <dsp:cNvPr id="0" name=""/>
        <dsp:cNvSpPr/>
      </dsp:nvSpPr>
      <dsp:spPr>
        <a:xfrm>
          <a:off x="5748393" y="1784908"/>
          <a:ext cx="111556" cy="11155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DA81CA-0696-404E-A03C-2A4F669E1BE8}">
      <dsp:nvSpPr>
        <dsp:cNvPr id="0" name=""/>
        <dsp:cNvSpPr/>
      </dsp:nvSpPr>
      <dsp:spPr>
        <a:xfrm>
          <a:off x="635507" y="0"/>
          <a:ext cx="5541264" cy="5541264"/>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E5E9E4-C3E7-4C5C-B096-A2D7B58D7D90}">
      <dsp:nvSpPr>
        <dsp:cNvPr id="0" name=""/>
        <dsp:cNvSpPr/>
      </dsp:nvSpPr>
      <dsp:spPr>
        <a:xfrm>
          <a:off x="1161928" y="526420"/>
          <a:ext cx="2161092" cy="216109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MX" sz="2100" kern="1200" dirty="0"/>
            <a:t>Piensen como humanos</a:t>
          </a:r>
          <a:endParaRPr lang="en-US" sz="2100" kern="1200" dirty="0"/>
        </a:p>
      </dsp:txBody>
      <dsp:txXfrm>
        <a:off x="1267424" y="631916"/>
        <a:ext cx="1950100" cy="1950100"/>
      </dsp:txXfrm>
    </dsp:sp>
    <dsp:sp modelId="{1D7EB5D4-40D2-40BC-9AB2-42749B67A024}">
      <dsp:nvSpPr>
        <dsp:cNvPr id="0" name=""/>
        <dsp:cNvSpPr/>
      </dsp:nvSpPr>
      <dsp:spPr>
        <a:xfrm>
          <a:off x="3489258" y="526420"/>
          <a:ext cx="2161092" cy="2161092"/>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MX" sz="2100" kern="1200" dirty="0"/>
            <a:t>Piensen racionalmente</a:t>
          </a:r>
          <a:endParaRPr lang="en-US" sz="2100" kern="1200" dirty="0"/>
        </a:p>
      </dsp:txBody>
      <dsp:txXfrm>
        <a:off x="3594754" y="631916"/>
        <a:ext cx="1950100" cy="1950100"/>
      </dsp:txXfrm>
    </dsp:sp>
    <dsp:sp modelId="{D5A16173-AE6F-47BA-93AF-3354FB0F5C16}">
      <dsp:nvSpPr>
        <dsp:cNvPr id="0" name=""/>
        <dsp:cNvSpPr/>
      </dsp:nvSpPr>
      <dsp:spPr>
        <a:xfrm>
          <a:off x="1161928" y="2853750"/>
          <a:ext cx="2161092" cy="2161092"/>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MX" sz="2100" kern="1200" dirty="0"/>
            <a:t>Actúen como humanos</a:t>
          </a:r>
          <a:endParaRPr lang="en-US" sz="2100" kern="1200" dirty="0"/>
        </a:p>
      </dsp:txBody>
      <dsp:txXfrm>
        <a:off x="1267424" y="2959246"/>
        <a:ext cx="1950100" cy="1950100"/>
      </dsp:txXfrm>
    </dsp:sp>
    <dsp:sp modelId="{54632580-70F1-4BF5-BBB0-1BC12BF238B7}">
      <dsp:nvSpPr>
        <dsp:cNvPr id="0" name=""/>
        <dsp:cNvSpPr/>
      </dsp:nvSpPr>
      <dsp:spPr>
        <a:xfrm>
          <a:off x="3489258" y="2853750"/>
          <a:ext cx="2161092" cy="216109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MX" sz="2100" kern="1200" dirty="0"/>
            <a:t>Actúen racionalmente</a:t>
          </a:r>
          <a:endParaRPr lang="en-US" sz="2100" kern="1200" dirty="0"/>
        </a:p>
      </dsp:txBody>
      <dsp:txXfrm>
        <a:off x="3594754" y="2959246"/>
        <a:ext cx="1950100" cy="19501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13477D-CD44-41C9-8628-3FEECB1F916F}">
      <dsp:nvSpPr>
        <dsp:cNvPr id="0" name=""/>
        <dsp:cNvSpPr/>
      </dsp:nvSpPr>
      <dsp:spPr>
        <a:xfrm>
          <a:off x="355003" y="2462116"/>
          <a:ext cx="2798985" cy="51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a:t>1940–1950</a:t>
          </a:r>
        </a:p>
      </dsp:txBody>
      <dsp:txXfrm>
        <a:off x="355003" y="2462116"/>
        <a:ext cx="2798985" cy="518098"/>
      </dsp:txXfrm>
    </dsp:sp>
    <dsp:sp modelId="{F7B14D6F-995C-4BE2-B58B-82307C12B365}">
      <dsp:nvSpPr>
        <dsp:cNvPr id="0" name=""/>
        <dsp:cNvSpPr/>
      </dsp:nvSpPr>
      <dsp:spPr>
        <a:xfrm>
          <a:off x="0" y="2200774"/>
          <a:ext cx="10506456" cy="18339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AA6CB0-4FA4-477C-98F9-2ED680AFBC1B}">
      <dsp:nvSpPr>
        <dsp:cNvPr id="0" name=""/>
        <dsp:cNvSpPr/>
      </dsp:nvSpPr>
      <dsp:spPr>
        <a:xfrm>
          <a:off x="215054" y="421958"/>
          <a:ext cx="3078884" cy="99937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a:t>Early days</a:t>
          </a:r>
        </a:p>
        <a:p>
          <a:pPr marL="57150" lvl="1" indent="-57150" algn="l" defTabSz="400050">
            <a:lnSpc>
              <a:spcPct val="90000"/>
            </a:lnSpc>
            <a:spcBef>
              <a:spcPct val="0"/>
            </a:spcBef>
            <a:spcAft>
              <a:spcPct val="15000"/>
            </a:spcAft>
            <a:buChar char="•"/>
          </a:pPr>
          <a:r>
            <a:rPr lang="en-US" sz="900" kern="1200"/>
            <a:t>1943: McCulloch &amp; Pitts: Boolean circuit model of brain </a:t>
          </a:r>
        </a:p>
        <a:p>
          <a:pPr marL="57150" lvl="1" indent="-57150" algn="l" defTabSz="400050">
            <a:lnSpc>
              <a:spcPct val="90000"/>
            </a:lnSpc>
            <a:spcBef>
              <a:spcPct val="0"/>
            </a:spcBef>
            <a:spcAft>
              <a:spcPct val="15000"/>
            </a:spcAft>
            <a:buChar char="•"/>
          </a:pPr>
          <a:r>
            <a:rPr lang="en-US" sz="900" kern="1200" dirty="0"/>
            <a:t>1950: Turing's “Computing Machinery and Intelligence” </a:t>
          </a:r>
        </a:p>
      </dsp:txBody>
      <dsp:txXfrm>
        <a:off x="215054" y="421958"/>
        <a:ext cx="3078884" cy="999374"/>
      </dsp:txXfrm>
    </dsp:sp>
    <dsp:sp modelId="{B579EE99-67D2-42A9-B4B5-9DACBA878924}">
      <dsp:nvSpPr>
        <dsp:cNvPr id="0" name=""/>
        <dsp:cNvSpPr/>
      </dsp:nvSpPr>
      <dsp:spPr>
        <a:xfrm>
          <a:off x="1754496" y="1421333"/>
          <a:ext cx="0" cy="779440"/>
        </a:xfrm>
        <a:prstGeom prst="line">
          <a:avLst/>
        </a:prstGeom>
        <a:solidFill>
          <a:schemeClr val="accent2">
            <a:hueOff val="0"/>
            <a:satOff val="0"/>
            <a:lumOff val="0"/>
            <a:alphaOff val="0"/>
          </a:schemeClr>
        </a:solidFill>
        <a:ln w="6350" cap="flat" cmpd="sng" algn="ctr">
          <a:solidFill>
            <a:schemeClr val="accent2">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BC0D429A-E36D-40A2-BB8E-9649DC044BC8}">
      <dsp:nvSpPr>
        <dsp:cNvPr id="0" name=""/>
        <dsp:cNvSpPr/>
      </dsp:nvSpPr>
      <dsp:spPr>
        <a:xfrm>
          <a:off x="2104369" y="1604731"/>
          <a:ext cx="2798985" cy="51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ct val="35000"/>
            </a:spcAft>
            <a:buNone/>
            <a:defRPr b="1"/>
          </a:pPr>
          <a:r>
            <a:rPr lang="en-US" sz="1600" kern="1200"/>
            <a:t>1950–1970</a:t>
          </a:r>
        </a:p>
      </dsp:txBody>
      <dsp:txXfrm>
        <a:off x="2104369" y="1604731"/>
        <a:ext cx="2798985" cy="518098"/>
      </dsp:txXfrm>
    </dsp:sp>
    <dsp:sp modelId="{743FE874-A63D-4F7D-AC6D-B89F7E592BDD}">
      <dsp:nvSpPr>
        <dsp:cNvPr id="0" name=""/>
        <dsp:cNvSpPr/>
      </dsp:nvSpPr>
      <dsp:spPr>
        <a:xfrm>
          <a:off x="1964419" y="3163612"/>
          <a:ext cx="3078884" cy="1399124"/>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a:t>Excitement: Look, Ma, no hands!</a:t>
          </a:r>
        </a:p>
        <a:p>
          <a:pPr marL="57150" lvl="1" indent="-57150" algn="l" defTabSz="400050">
            <a:lnSpc>
              <a:spcPct val="90000"/>
            </a:lnSpc>
            <a:spcBef>
              <a:spcPct val="0"/>
            </a:spcBef>
            <a:spcAft>
              <a:spcPct val="15000"/>
            </a:spcAft>
            <a:buChar char="•"/>
          </a:pPr>
          <a:r>
            <a:rPr lang="en-US" sz="900" kern="1200"/>
            <a:t>1950s: Early AI programs, including Samuel's checkers program, Newell &amp; Simon's Logic Theorist, Gelernter's Geometry Engine </a:t>
          </a:r>
        </a:p>
        <a:p>
          <a:pPr marL="57150" lvl="1" indent="-57150" algn="l" defTabSz="400050">
            <a:lnSpc>
              <a:spcPct val="90000"/>
            </a:lnSpc>
            <a:spcBef>
              <a:spcPct val="0"/>
            </a:spcBef>
            <a:spcAft>
              <a:spcPct val="15000"/>
            </a:spcAft>
            <a:buChar char="•"/>
          </a:pPr>
          <a:r>
            <a:rPr lang="en-US" sz="900" kern="1200"/>
            <a:t>1956: Dartmouth meeting: “Artificial Intelligence” adopted </a:t>
          </a:r>
        </a:p>
        <a:p>
          <a:pPr marL="57150" lvl="1" indent="-57150" algn="l" defTabSz="400050">
            <a:lnSpc>
              <a:spcPct val="90000"/>
            </a:lnSpc>
            <a:spcBef>
              <a:spcPct val="0"/>
            </a:spcBef>
            <a:spcAft>
              <a:spcPct val="15000"/>
            </a:spcAft>
            <a:buChar char="•"/>
          </a:pPr>
          <a:r>
            <a:rPr lang="en-US" sz="900" kern="1200"/>
            <a:t>1965: Robinson's complete algorithm for logical reasoning </a:t>
          </a:r>
        </a:p>
      </dsp:txBody>
      <dsp:txXfrm>
        <a:off x="1964419" y="3163612"/>
        <a:ext cx="3078884" cy="1399124"/>
      </dsp:txXfrm>
    </dsp:sp>
    <dsp:sp modelId="{822FEF1C-95C7-4705-9C09-EAD0A9AFA06D}">
      <dsp:nvSpPr>
        <dsp:cNvPr id="0" name=""/>
        <dsp:cNvSpPr/>
      </dsp:nvSpPr>
      <dsp:spPr>
        <a:xfrm>
          <a:off x="3503862" y="2384171"/>
          <a:ext cx="0" cy="779440"/>
        </a:xfrm>
        <a:prstGeom prst="line">
          <a:avLst/>
        </a:prstGeom>
        <a:solidFill>
          <a:schemeClr val="accent3">
            <a:hueOff val="0"/>
            <a:satOff val="0"/>
            <a:lumOff val="0"/>
            <a:alphaOff val="0"/>
          </a:schemeClr>
        </a:solidFill>
        <a:ln w="6350" cap="flat" cmpd="sng" algn="ctr">
          <a:solidFill>
            <a:schemeClr val="accent3">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10B2D28-C577-4FEE-AE7D-B3DAA1207C8B}">
      <dsp:nvSpPr>
        <dsp:cNvPr id="0" name=""/>
        <dsp:cNvSpPr/>
      </dsp:nvSpPr>
      <dsp:spPr>
        <a:xfrm>
          <a:off x="1697184" y="2235161"/>
          <a:ext cx="114623" cy="114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7B5218E-0655-458F-842D-E5036A073710}">
      <dsp:nvSpPr>
        <dsp:cNvPr id="0" name=""/>
        <dsp:cNvSpPr/>
      </dsp:nvSpPr>
      <dsp:spPr>
        <a:xfrm>
          <a:off x="3446550" y="2235161"/>
          <a:ext cx="114623" cy="114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EF412655-7DB1-40AA-9A34-C57EE2407C20}">
      <dsp:nvSpPr>
        <dsp:cNvPr id="0" name=""/>
        <dsp:cNvSpPr/>
      </dsp:nvSpPr>
      <dsp:spPr>
        <a:xfrm>
          <a:off x="3853735" y="2462116"/>
          <a:ext cx="2798985" cy="51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a:t>1970–1990</a:t>
          </a:r>
        </a:p>
      </dsp:txBody>
      <dsp:txXfrm>
        <a:off x="3853735" y="2462116"/>
        <a:ext cx="2798985" cy="518098"/>
      </dsp:txXfrm>
    </dsp:sp>
    <dsp:sp modelId="{7A41CD42-C390-4E17-BFE2-4F8BF6B9203D}">
      <dsp:nvSpPr>
        <dsp:cNvPr id="0" name=""/>
        <dsp:cNvSpPr/>
      </dsp:nvSpPr>
      <dsp:spPr>
        <a:xfrm>
          <a:off x="3713785" y="401970"/>
          <a:ext cx="3078884" cy="101936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a:t>Knowledge-based approaches</a:t>
          </a:r>
        </a:p>
        <a:p>
          <a:pPr marL="57150" lvl="1" indent="-57150" algn="l" defTabSz="400050">
            <a:lnSpc>
              <a:spcPct val="90000"/>
            </a:lnSpc>
            <a:spcBef>
              <a:spcPct val="0"/>
            </a:spcBef>
            <a:spcAft>
              <a:spcPct val="15000"/>
            </a:spcAft>
            <a:buChar char="•"/>
          </a:pPr>
          <a:r>
            <a:rPr lang="en-US" sz="900" kern="1200"/>
            <a:t>1969—79: Early development of knowledge-based systems </a:t>
          </a:r>
        </a:p>
        <a:p>
          <a:pPr marL="57150" lvl="1" indent="-57150" algn="l" defTabSz="400050">
            <a:lnSpc>
              <a:spcPct val="90000"/>
            </a:lnSpc>
            <a:spcBef>
              <a:spcPct val="0"/>
            </a:spcBef>
            <a:spcAft>
              <a:spcPct val="15000"/>
            </a:spcAft>
            <a:buChar char="•"/>
          </a:pPr>
          <a:r>
            <a:rPr lang="en-US" sz="900" kern="1200"/>
            <a:t>1980—88: Expert systems industry booms </a:t>
          </a:r>
        </a:p>
        <a:p>
          <a:pPr marL="57150" lvl="1" indent="-57150" algn="l" defTabSz="400050">
            <a:lnSpc>
              <a:spcPct val="90000"/>
            </a:lnSpc>
            <a:spcBef>
              <a:spcPct val="0"/>
            </a:spcBef>
            <a:spcAft>
              <a:spcPct val="15000"/>
            </a:spcAft>
            <a:buChar char="•"/>
          </a:pPr>
          <a:r>
            <a:rPr lang="en-US" sz="900" kern="1200"/>
            <a:t>1988—93: Expert systems industry busts: “AI Winter” </a:t>
          </a:r>
        </a:p>
      </dsp:txBody>
      <dsp:txXfrm>
        <a:off x="3713785" y="401970"/>
        <a:ext cx="3078884" cy="1019362"/>
      </dsp:txXfrm>
    </dsp:sp>
    <dsp:sp modelId="{4C86319E-CC55-4172-86F1-FB788F4E5D90}">
      <dsp:nvSpPr>
        <dsp:cNvPr id="0" name=""/>
        <dsp:cNvSpPr/>
      </dsp:nvSpPr>
      <dsp:spPr>
        <a:xfrm>
          <a:off x="5253228" y="1421333"/>
          <a:ext cx="0" cy="779440"/>
        </a:xfrm>
        <a:prstGeom prst="line">
          <a:avLst/>
        </a:prstGeom>
        <a:solidFill>
          <a:schemeClr val="accent4">
            <a:hueOff val="0"/>
            <a:satOff val="0"/>
            <a:lumOff val="0"/>
            <a:alphaOff val="0"/>
          </a:schemeClr>
        </a:solidFill>
        <a:ln w="6350" cap="flat" cmpd="sng" algn="ctr">
          <a:solidFill>
            <a:schemeClr val="accent4">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A7765D9C-2817-45EB-B229-2C8D3B9AE72C}">
      <dsp:nvSpPr>
        <dsp:cNvPr id="0" name=""/>
        <dsp:cNvSpPr/>
      </dsp:nvSpPr>
      <dsp:spPr>
        <a:xfrm>
          <a:off x="5603101" y="1604731"/>
          <a:ext cx="2798985" cy="51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ct val="35000"/>
            </a:spcAft>
            <a:buNone/>
            <a:defRPr b="1"/>
          </a:pPr>
          <a:r>
            <a:rPr lang="en-US" sz="1600" kern="1200"/>
            <a:t>1990–2012</a:t>
          </a:r>
        </a:p>
      </dsp:txBody>
      <dsp:txXfrm>
        <a:off x="5603101" y="1604731"/>
        <a:ext cx="2798985" cy="518098"/>
      </dsp:txXfrm>
    </dsp:sp>
    <dsp:sp modelId="{90DA823D-C5DA-44A8-96B9-39EB3B3EA3EC}">
      <dsp:nvSpPr>
        <dsp:cNvPr id="0" name=""/>
        <dsp:cNvSpPr/>
      </dsp:nvSpPr>
      <dsp:spPr>
        <a:xfrm>
          <a:off x="5463151" y="3163612"/>
          <a:ext cx="3078884" cy="1059337"/>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a:t>Statistical approaches + subfield expertise</a:t>
          </a:r>
        </a:p>
        <a:p>
          <a:pPr marL="57150" lvl="1" indent="-57150" algn="l" defTabSz="400050">
            <a:lnSpc>
              <a:spcPct val="90000"/>
            </a:lnSpc>
            <a:spcBef>
              <a:spcPct val="0"/>
            </a:spcBef>
            <a:spcAft>
              <a:spcPct val="15000"/>
            </a:spcAft>
            <a:buChar char="•"/>
          </a:pPr>
          <a:r>
            <a:rPr lang="en-US" sz="900" kern="1200"/>
            <a:t>Resurgence of probability, focus on uncertainty </a:t>
          </a:r>
        </a:p>
        <a:p>
          <a:pPr marL="57150" lvl="1" indent="-57150" algn="l" defTabSz="400050">
            <a:lnSpc>
              <a:spcPct val="90000"/>
            </a:lnSpc>
            <a:spcBef>
              <a:spcPct val="0"/>
            </a:spcBef>
            <a:spcAft>
              <a:spcPct val="15000"/>
            </a:spcAft>
            <a:buChar char="•"/>
          </a:pPr>
          <a:r>
            <a:rPr lang="en-US" sz="900" kern="1200"/>
            <a:t>General increase in technical depth </a:t>
          </a:r>
        </a:p>
        <a:p>
          <a:pPr marL="57150" lvl="1" indent="-57150" algn="l" defTabSz="400050">
            <a:lnSpc>
              <a:spcPct val="90000"/>
            </a:lnSpc>
            <a:spcBef>
              <a:spcPct val="0"/>
            </a:spcBef>
            <a:spcAft>
              <a:spcPct val="15000"/>
            </a:spcAft>
            <a:buChar char="•"/>
          </a:pPr>
          <a:r>
            <a:rPr lang="en-US" sz="900" kern="1200"/>
            <a:t>Agents and learning systems… “AI Spring”? </a:t>
          </a:r>
        </a:p>
      </dsp:txBody>
      <dsp:txXfrm>
        <a:off x="5463151" y="3163612"/>
        <a:ext cx="3078884" cy="1059337"/>
      </dsp:txXfrm>
    </dsp:sp>
    <dsp:sp modelId="{F182B367-F0AB-4C03-8D75-A447163E22FA}">
      <dsp:nvSpPr>
        <dsp:cNvPr id="0" name=""/>
        <dsp:cNvSpPr/>
      </dsp:nvSpPr>
      <dsp:spPr>
        <a:xfrm>
          <a:off x="7002593" y="2384171"/>
          <a:ext cx="0" cy="779440"/>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DBE88FF0-E333-4776-99C6-C08D66EAB18C}">
      <dsp:nvSpPr>
        <dsp:cNvPr id="0" name=""/>
        <dsp:cNvSpPr/>
      </dsp:nvSpPr>
      <dsp:spPr>
        <a:xfrm>
          <a:off x="5195916" y="2235161"/>
          <a:ext cx="114623" cy="114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2F987C8-B42B-4BF6-954A-742696367760}">
      <dsp:nvSpPr>
        <dsp:cNvPr id="0" name=""/>
        <dsp:cNvSpPr/>
      </dsp:nvSpPr>
      <dsp:spPr>
        <a:xfrm>
          <a:off x="6945282" y="2235161"/>
          <a:ext cx="114623" cy="114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1E89655-DE8D-49E2-9001-5B1F31663A52}">
      <dsp:nvSpPr>
        <dsp:cNvPr id="0" name=""/>
        <dsp:cNvSpPr/>
      </dsp:nvSpPr>
      <dsp:spPr>
        <a:xfrm>
          <a:off x="7352467" y="2462116"/>
          <a:ext cx="2798985" cy="51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a:t>2012</a:t>
          </a:r>
        </a:p>
      </dsp:txBody>
      <dsp:txXfrm>
        <a:off x="7352467" y="2462116"/>
        <a:ext cx="2798985" cy="518098"/>
      </dsp:txXfrm>
    </dsp:sp>
    <dsp:sp modelId="{F52843FD-09FD-4C6D-98E7-8497720B050E}">
      <dsp:nvSpPr>
        <dsp:cNvPr id="0" name=""/>
        <dsp:cNvSpPr/>
      </dsp:nvSpPr>
      <dsp:spPr>
        <a:xfrm>
          <a:off x="7212517" y="541883"/>
          <a:ext cx="3078884" cy="879449"/>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a:t>Excitement: Look, Ma, no hands again?</a:t>
          </a:r>
        </a:p>
        <a:p>
          <a:pPr marL="57150" lvl="1" indent="-57150" algn="l" defTabSz="400050">
            <a:lnSpc>
              <a:spcPct val="90000"/>
            </a:lnSpc>
            <a:spcBef>
              <a:spcPct val="0"/>
            </a:spcBef>
            <a:spcAft>
              <a:spcPct val="15000"/>
            </a:spcAft>
            <a:buChar char="•"/>
          </a:pPr>
          <a:r>
            <a:rPr lang="en-US" sz="900" kern="1200"/>
            <a:t>Big data, big compute, neural networks </a:t>
          </a:r>
        </a:p>
        <a:p>
          <a:pPr marL="57150" lvl="1" indent="-57150" algn="l" defTabSz="400050">
            <a:lnSpc>
              <a:spcPct val="90000"/>
            </a:lnSpc>
            <a:spcBef>
              <a:spcPct val="0"/>
            </a:spcBef>
            <a:spcAft>
              <a:spcPct val="15000"/>
            </a:spcAft>
            <a:buChar char="•"/>
          </a:pPr>
          <a:r>
            <a:rPr lang="en-US" sz="900" kern="1200"/>
            <a:t>Some re-unification of sub-fields </a:t>
          </a:r>
        </a:p>
        <a:p>
          <a:pPr marL="57150" lvl="1" indent="-57150" algn="l" defTabSz="400050">
            <a:lnSpc>
              <a:spcPct val="90000"/>
            </a:lnSpc>
            <a:spcBef>
              <a:spcPct val="0"/>
            </a:spcBef>
            <a:spcAft>
              <a:spcPct val="15000"/>
            </a:spcAft>
            <a:buChar char="•"/>
          </a:pPr>
          <a:r>
            <a:rPr lang="en-US" sz="900" kern="1200"/>
            <a:t>AI used in many industries</a:t>
          </a:r>
        </a:p>
      </dsp:txBody>
      <dsp:txXfrm>
        <a:off x="7212517" y="541883"/>
        <a:ext cx="3078884" cy="879449"/>
      </dsp:txXfrm>
    </dsp:sp>
    <dsp:sp modelId="{639E075E-42EC-49E5-B41E-D8B0D135281D}">
      <dsp:nvSpPr>
        <dsp:cNvPr id="0" name=""/>
        <dsp:cNvSpPr/>
      </dsp:nvSpPr>
      <dsp:spPr>
        <a:xfrm>
          <a:off x="8751959" y="1421333"/>
          <a:ext cx="0" cy="779440"/>
        </a:xfrm>
        <a:prstGeom prst="line">
          <a:avLst/>
        </a:prstGeom>
        <a:solidFill>
          <a:schemeClr val="accent6">
            <a:hueOff val="0"/>
            <a:satOff val="0"/>
            <a:lumOff val="0"/>
            <a:alphaOff val="0"/>
          </a:schemeClr>
        </a:solidFill>
        <a:ln w="635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8FCAC43-F8B0-4586-8147-0AB8AFC09AF1}">
      <dsp:nvSpPr>
        <dsp:cNvPr id="0" name=""/>
        <dsp:cNvSpPr/>
      </dsp:nvSpPr>
      <dsp:spPr>
        <a:xfrm>
          <a:off x="8694648" y="2235161"/>
          <a:ext cx="114623" cy="114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EB1FE7-BCFE-4B16-9FC4-92EA195CFD26}" type="datetimeFigureOut">
              <a:rPr lang="en-US" smtClean="0"/>
              <a:t>8/9/2022</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1D0072-197D-4377-AE4B-AB0628525CAA}" type="slidenum">
              <a:rPr lang="en-US" smtClean="0"/>
              <a:t>‹Nº›</a:t>
            </a:fld>
            <a:endParaRPr lang="en-US"/>
          </a:p>
        </p:txBody>
      </p:sp>
    </p:spTree>
    <p:extLst>
      <p:ext uri="{BB962C8B-B14F-4D97-AF65-F5344CB8AC3E}">
        <p14:creationId xmlns:p14="http://schemas.microsoft.com/office/powerpoint/2010/main" val="2291886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C1B0F346-3EC6-4ABB-8871-3C719881B1C3}" type="datetime1">
              <a:rPr lang="en-US" smtClean="0"/>
              <a:t>8/9/2022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‹Nº›</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7954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71A8B066-6B65-4861-8973-655A7D28585B}" type="datetime1">
              <a:rPr lang="en-US" smtClean="0"/>
              <a:t>8/9/2022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857790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E29D26E7-1F10-4F2B-B1D7-E91FF5B2EA10}" type="datetime1">
              <a:rPr lang="en-US" smtClean="0"/>
              <a:t>8/9/2022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89855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E9096F93-51DB-40A1-AB3F-E08D1E8020AE}" type="datetime1">
              <a:rPr lang="en-US" smtClean="0"/>
              <a:t>8/9/2022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548531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10C759D-947B-4F79-84AE-A9FD7B91B29B}" type="datetime1">
              <a:rPr lang="en-US" smtClean="0"/>
              <a:t>8/9/2022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347135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62D85BB6-F816-41EC-89B1-F7E2CA5C84DE}" type="datetime1">
              <a:rPr lang="en-US" smtClean="0"/>
              <a:t>8/9/2022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457367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3D328BF1-47BA-4DF0-B78F-A7A3C00DF520}" type="datetime1">
              <a:rPr lang="en-US" smtClean="0"/>
              <a:t>8/9/2022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328912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81BD132A-B598-4A5B-B225-58EFABDF61E1}" type="datetime1">
              <a:rPr lang="en-US" smtClean="0"/>
              <a:t>8/9/2022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658679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30C2B708-8422-4787-836C-E89F87307183}" type="datetime1">
              <a:rPr lang="en-US" smtClean="0"/>
              <a:t>8/9/2022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825286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EFD2487D-B7AD-4CFF-B129-E37628181E29}" type="datetime1">
              <a:rPr lang="en-US" smtClean="0"/>
              <a:t>8/9/2022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803118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71C9EDEC-CDC2-40C2-B81C-89E7AB693662}" type="datetime1">
              <a:rPr lang="en-US" smtClean="0"/>
              <a:t>8/9/2022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090136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598017-14D2-4EFA-BF12-E6A183C3AC83}" type="datetime1">
              <a:rPr lang="en-US" smtClean="0"/>
              <a:t>8/9/2022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‹Nº›</a:t>
            </a:fld>
            <a:endParaRPr lang="en-US"/>
          </a:p>
        </p:txBody>
      </p:sp>
    </p:spTree>
    <p:extLst>
      <p:ext uri="{BB962C8B-B14F-4D97-AF65-F5344CB8AC3E}">
        <p14:creationId xmlns:p14="http://schemas.microsoft.com/office/powerpoint/2010/main" val="220918287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43" r:id="rId5"/>
    <p:sldLayoutId id="2147483737" r:id="rId6"/>
    <p:sldLayoutId id="2147483738" r:id="rId7"/>
    <p:sldLayoutId id="2147483739" r:id="rId8"/>
    <p:sldLayoutId id="2147483742" r:id="rId9"/>
    <p:sldLayoutId id="2147483740" r:id="rId10"/>
    <p:sldLayoutId id="214748374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nst.eecs.berkeley.edu/~cs188/fa18/" TargetMode="External"/><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hyperlink" Target="https://www.edx.org/es/course/artificial-intelligence-ai" TargetMode="External"/><Relationship Id="rId4" Type="http://schemas.openxmlformats.org/officeDocument/2006/relationships/hyperlink" Target="https://stanford-cs221.github.io/spring2021/" TargetMode="Externa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hyperlink" Target="https://youtu.be/CF_xw51bIi4" TargetMode="External"/><Relationship Id="rId2" Type="http://schemas.openxmlformats.org/officeDocument/2006/relationships/hyperlink" Target="https://scholar.google.com/citations?user=nMMBg2gAAAAJ&amp;hl=es" TargetMode="Externa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hyperlink" Target="https://youtu.be/HoW9hLVJFCY" TargetMode="Externa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2.xml"/><Relationship Id="rId1" Type="http://schemas.openxmlformats.org/officeDocument/2006/relationships/video" Target="https://www.youtube.com/embed/1h5147KLikU?feature=oembed"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2.xml"/><Relationship Id="rId1" Type="http://schemas.openxmlformats.org/officeDocument/2006/relationships/video" Target="https://www.youtube.com/embed/fn3KWM1kuAw?feature=oembed"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3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1" name="Rectangle 14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AI-Network / Artificial Intelligence Association | LinkedIn">
            <a:extLst>
              <a:ext uri="{FF2B5EF4-FFF2-40B4-BE49-F238E27FC236}">
                <a16:creationId xmlns:a16="http://schemas.microsoft.com/office/drawing/2014/main" id="{75AFF6EA-0CFD-456D-A8AD-2B3A44EB76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200" b="1153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012126D4-97F4-46E6-92D8-2134FAAD80B3}"/>
              </a:ext>
            </a:extLst>
          </p:cNvPr>
          <p:cNvSpPr>
            <a:spLocks noGrp="1"/>
          </p:cNvSpPr>
          <p:nvPr>
            <p:ph type="ctrTitle"/>
          </p:nvPr>
        </p:nvSpPr>
        <p:spPr>
          <a:xfrm>
            <a:off x="477981" y="1122363"/>
            <a:ext cx="4023360" cy="3204134"/>
          </a:xfrm>
        </p:spPr>
        <p:txBody>
          <a:bodyPr anchor="b">
            <a:normAutofit/>
          </a:bodyPr>
          <a:lstStyle/>
          <a:p>
            <a:r>
              <a:rPr lang="es-MX" sz="4800" dirty="0">
                <a:solidFill>
                  <a:schemeClr val="bg1"/>
                </a:solidFill>
              </a:rPr>
              <a:t>Inteligencia Artificial</a:t>
            </a:r>
            <a:endParaRPr lang="en-US" sz="4800" dirty="0">
              <a:solidFill>
                <a:schemeClr val="bg1"/>
              </a:solidFill>
            </a:endParaRPr>
          </a:p>
        </p:txBody>
      </p:sp>
      <p:sp>
        <p:nvSpPr>
          <p:cNvPr id="3" name="Subtítulo 2">
            <a:extLst>
              <a:ext uri="{FF2B5EF4-FFF2-40B4-BE49-F238E27FC236}">
                <a16:creationId xmlns:a16="http://schemas.microsoft.com/office/drawing/2014/main" id="{0268AAF2-5C42-4108-A5DB-2D59903DB3E9}"/>
              </a:ext>
            </a:extLst>
          </p:cNvPr>
          <p:cNvSpPr>
            <a:spLocks noGrp="1"/>
          </p:cNvSpPr>
          <p:nvPr>
            <p:ph type="subTitle" idx="1"/>
          </p:nvPr>
        </p:nvSpPr>
        <p:spPr>
          <a:xfrm>
            <a:off x="477980" y="4872922"/>
            <a:ext cx="4023359" cy="1208141"/>
          </a:xfrm>
        </p:spPr>
        <p:txBody>
          <a:bodyPr>
            <a:normAutofit/>
          </a:bodyPr>
          <a:lstStyle/>
          <a:p>
            <a:r>
              <a:rPr lang="es-MX" sz="2000">
                <a:solidFill>
                  <a:schemeClr val="bg1"/>
                </a:solidFill>
              </a:rPr>
              <a:t>Clase 1: Introducción</a:t>
            </a:r>
            <a:endParaRPr lang="en-US" sz="2000">
              <a:solidFill>
                <a:schemeClr val="bg1"/>
              </a:solidFill>
            </a:endParaRPr>
          </a:p>
        </p:txBody>
      </p:sp>
      <p:sp>
        <p:nvSpPr>
          <p:cNvPr id="145" name="Rectangle 14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7" name="Rectangle 14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Imagen 10">
            <a:extLst>
              <a:ext uri="{FF2B5EF4-FFF2-40B4-BE49-F238E27FC236}">
                <a16:creationId xmlns:a16="http://schemas.microsoft.com/office/drawing/2014/main" id="{B55B0D74-D1CF-91BC-7B40-95857D838B9A}"/>
              </a:ext>
            </a:extLst>
          </p:cNvPr>
          <p:cNvPicPr>
            <a:picLocks noChangeAspect="1"/>
          </p:cNvPicPr>
          <p:nvPr/>
        </p:nvPicPr>
        <p:blipFill rotWithShape="1">
          <a:blip r:embed="rId3">
            <a:extLst>
              <a:ext uri="{28A0092B-C50C-407E-A947-70E740481C1C}">
                <a14:useLocalDpi xmlns:a14="http://schemas.microsoft.com/office/drawing/2010/main" val="0"/>
              </a:ext>
            </a:extLst>
          </a:blip>
          <a:srcRect b="16021"/>
          <a:stretch/>
        </p:blipFill>
        <p:spPr>
          <a:xfrm>
            <a:off x="477980" y="5413367"/>
            <a:ext cx="1801372" cy="1208161"/>
          </a:xfrm>
          <a:prstGeom prst="roundRect">
            <a:avLst>
              <a:gd name="adj" fmla="val 8594"/>
            </a:avLst>
          </a:prstGeom>
          <a:solidFill>
            <a:srgbClr val="FFFFFF">
              <a:shade val="85000"/>
            </a:srgbClr>
          </a:solidFill>
          <a:ln>
            <a:noFill/>
          </a:ln>
          <a:effectLst>
            <a:outerShdw blurRad="76200" dist="12700" dir="8100000" sy="-23000" kx="800400" algn="br" rotWithShape="0">
              <a:prstClr val="black">
                <a:alpha val="20000"/>
              </a:prstClr>
            </a:outerShdw>
            <a:reflection blurRad="12700" stA="38000" endPos="28000" dist="5000" dir="5400000" sy="-100000" algn="bl" rotWithShape="0"/>
          </a:effectLst>
        </p:spPr>
      </p:pic>
    </p:spTree>
    <p:extLst>
      <p:ext uri="{BB962C8B-B14F-4D97-AF65-F5344CB8AC3E}">
        <p14:creationId xmlns:p14="http://schemas.microsoft.com/office/powerpoint/2010/main" val="2499331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9" name="Rectangle 138">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3857"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9E7367D-0E82-45E1-8575-0D4AE13BD785}"/>
              </a:ext>
            </a:extLst>
          </p:cNvPr>
          <p:cNvSpPr>
            <a:spLocks noGrp="1"/>
          </p:cNvSpPr>
          <p:nvPr>
            <p:ph type="title"/>
          </p:nvPr>
        </p:nvSpPr>
        <p:spPr>
          <a:xfrm>
            <a:off x="5359510" y="978619"/>
            <a:ext cx="5991244" cy="1106424"/>
          </a:xfrm>
        </p:spPr>
        <p:txBody>
          <a:bodyPr>
            <a:normAutofit/>
          </a:bodyPr>
          <a:lstStyle/>
          <a:p>
            <a:r>
              <a:rPr lang="es-MX" sz="3200"/>
              <a:t>Recursos</a:t>
            </a:r>
          </a:p>
        </p:txBody>
      </p:sp>
      <p:pic>
        <p:nvPicPr>
          <p:cNvPr id="3076" name="Picture 4" descr="Artificial Intelligence: A Modern Approach, eBook, Global Edition (English  Edition) eBook : Russell, Stuart, Norvig, Peter: Amazon.es: Tienda Kindle">
            <a:extLst>
              <a:ext uri="{FF2B5EF4-FFF2-40B4-BE49-F238E27FC236}">
                <a16:creationId xmlns:a16="http://schemas.microsoft.com/office/drawing/2014/main" id="{8B505737-064A-4E4A-9C71-FDF0E593A30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4528" y="764594"/>
            <a:ext cx="4033647" cy="5228227"/>
          </a:xfrm>
          <a:prstGeom prst="rect">
            <a:avLst/>
          </a:prstGeom>
          <a:noFill/>
          <a:extLst>
            <a:ext uri="{909E8E84-426E-40DD-AFC4-6F175D3DCCD1}">
              <a14:hiddenFill xmlns:a14="http://schemas.microsoft.com/office/drawing/2010/main">
                <a:solidFill>
                  <a:srgbClr val="FFFFFF"/>
                </a:solidFill>
              </a14:hiddenFill>
            </a:ext>
          </a:extLst>
        </p:spPr>
      </p:pic>
      <p:sp>
        <p:nvSpPr>
          <p:cNvPr id="141" name="Rectangle 140">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9848"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 name="Rectangle 142">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859"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AD9707C-4781-4329-AF5E-4B4922749980}"/>
              </a:ext>
            </a:extLst>
          </p:cNvPr>
          <p:cNvSpPr>
            <a:spLocks noGrp="1"/>
          </p:cNvSpPr>
          <p:nvPr>
            <p:ph idx="1"/>
          </p:nvPr>
        </p:nvSpPr>
        <p:spPr>
          <a:xfrm>
            <a:off x="5356861" y="2252870"/>
            <a:ext cx="5993892" cy="3560251"/>
          </a:xfrm>
        </p:spPr>
        <p:txBody>
          <a:bodyPr>
            <a:normAutofit/>
          </a:bodyPr>
          <a:lstStyle/>
          <a:p>
            <a:r>
              <a:rPr lang="es-MX" sz="1800" dirty="0"/>
              <a:t>Libro: </a:t>
            </a:r>
            <a:r>
              <a:rPr lang="en-US" sz="1800" dirty="0">
                <a:latin typeface="Avenir Next LT Pro (Cuerpo)"/>
                <a:cs typeface="Calibri" panose="020F0502020204030204" pitchFamily="34" charset="0"/>
              </a:rPr>
              <a:t>Artificial intelligence a modern approach </a:t>
            </a:r>
          </a:p>
          <a:p>
            <a:r>
              <a:rPr lang="en-US" sz="1800" dirty="0" err="1">
                <a:latin typeface="Avenir Next LT Pro (Cuerpo)"/>
                <a:cs typeface="Calibri" panose="020F0502020204030204" pitchFamily="34" charset="0"/>
              </a:rPr>
              <a:t>Cursos</a:t>
            </a:r>
            <a:r>
              <a:rPr lang="en-US" sz="1800" dirty="0">
                <a:latin typeface="Avenir Next LT Pro (Cuerpo)"/>
                <a:cs typeface="Calibri" panose="020F0502020204030204" pitchFamily="34" charset="0"/>
              </a:rPr>
              <a:t> de </a:t>
            </a:r>
            <a:r>
              <a:rPr lang="en-US" sz="1800" dirty="0" err="1">
                <a:latin typeface="Avenir Next LT Pro (Cuerpo)"/>
                <a:cs typeface="Calibri" panose="020F0502020204030204" pitchFamily="34" charset="0"/>
              </a:rPr>
              <a:t>otras</a:t>
            </a:r>
            <a:r>
              <a:rPr lang="en-US" sz="1800" dirty="0">
                <a:latin typeface="Avenir Next LT Pro (Cuerpo)"/>
                <a:cs typeface="Calibri" panose="020F0502020204030204" pitchFamily="34" charset="0"/>
              </a:rPr>
              <a:t> </a:t>
            </a:r>
            <a:r>
              <a:rPr lang="en-US" sz="1800" dirty="0" err="1">
                <a:latin typeface="Avenir Next LT Pro (Cuerpo)"/>
                <a:cs typeface="Calibri" panose="020F0502020204030204" pitchFamily="34" charset="0"/>
              </a:rPr>
              <a:t>instituciones</a:t>
            </a:r>
            <a:endParaRPr lang="en-US" sz="1800" dirty="0">
              <a:latin typeface="Avenir Next LT Pro (Cuerpo)"/>
              <a:cs typeface="Calibri" panose="020F0502020204030204" pitchFamily="34" charset="0"/>
            </a:endParaRPr>
          </a:p>
          <a:p>
            <a:pPr lvl="1"/>
            <a:r>
              <a:rPr lang="en-US" sz="1800" dirty="0">
                <a:latin typeface="Avenir Next LT Pro (Cuerpo)"/>
                <a:cs typeface="Calibri" panose="020F0502020204030204" pitchFamily="34" charset="0"/>
              </a:rPr>
              <a:t>UC Berkeley</a:t>
            </a:r>
            <a:br>
              <a:rPr lang="en-US" sz="1800" dirty="0">
                <a:latin typeface="Avenir Next LT Pro (Cuerpo)"/>
                <a:cs typeface="Calibri" panose="020F0502020204030204" pitchFamily="34" charset="0"/>
              </a:rPr>
            </a:br>
            <a:r>
              <a:rPr lang="en-US" sz="1800" dirty="0">
                <a:latin typeface="Avenir Next LT Pro (Cuerpo)"/>
                <a:cs typeface="Calibri" panose="020F0502020204030204" pitchFamily="34" charset="0"/>
                <a:hlinkClick r:id="rId3"/>
              </a:rPr>
              <a:t>https://inst.eecs.berkeley.edu/~cs188/fa18/</a:t>
            </a:r>
            <a:r>
              <a:rPr lang="en-US" sz="1800" dirty="0">
                <a:latin typeface="Avenir Next LT Pro (Cuerpo)"/>
                <a:cs typeface="Calibri" panose="020F0502020204030204" pitchFamily="34" charset="0"/>
              </a:rPr>
              <a:t> </a:t>
            </a:r>
          </a:p>
          <a:p>
            <a:pPr lvl="1"/>
            <a:r>
              <a:rPr lang="en-US" sz="1800" dirty="0">
                <a:latin typeface="Avenir Next LT Pro (Cuerpo)"/>
                <a:cs typeface="Calibri" panose="020F0502020204030204" pitchFamily="34" charset="0"/>
              </a:rPr>
              <a:t>Stanford</a:t>
            </a:r>
            <a:br>
              <a:rPr lang="en-US" sz="1800" dirty="0">
                <a:latin typeface="Avenir Next LT Pro (Cuerpo)"/>
                <a:cs typeface="Calibri" panose="020F0502020204030204" pitchFamily="34" charset="0"/>
              </a:rPr>
            </a:br>
            <a:r>
              <a:rPr lang="en-US" sz="1800" dirty="0">
                <a:latin typeface="Avenir Next LT Pro (Cuerpo)"/>
                <a:cs typeface="Calibri" panose="020F0502020204030204" pitchFamily="34" charset="0"/>
                <a:hlinkClick r:id="rId4"/>
              </a:rPr>
              <a:t>https://stanford-cs221.github.io/spring2021/</a:t>
            </a:r>
            <a:r>
              <a:rPr lang="en-US" sz="1800" dirty="0">
                <a:latin typeface="Avenir Next LT Pro (Cuerpo)"/>
                <a:cs typeface="Calibri" panose="020F0502020204030204" pitchFamily="34" charset="0"/>
              </a:rPr>
              <a:t> </a:t>
            </a:r>
          </a:p>
          <a:p>
            <a:pPr lvl="1"/>
            <a:r>
              <a:rPr lang="es-MX" sz="1800" dirty="0" err="1">
                <a:latin typeface="Avenir Next LT Pro (Cuerpo)"/>
                <a:cs typeface="Calibri" panose="020F0502020204030204" pitchFamily="34" charset="0"/>
              </a:rPr>
              <a:t>Edx</a:t>
            </a:r>
            <a:br>
              <a:rPr lang="es-MX" sz="1800" dirty="0">
                <a:latin typeface="Avenir Next LT Pro (Cuerpo)"/>
                <a:cs typeface="Calibri" panose="020F0502020204030204" pitchFamily="34" charset="0"/>
              </a:rPr>
            </a:br>
            <a:r>
              <a:rPr lang="es-MX" sz="1800" dirty="0">
                <a:latin typeface="Avenir Next LT Pro (Cuerpo)"/>
                <a:cs typeface="Calibri" panose="020F0502020204030204" pitchFamily="34" charset="0"/>
                <a:hlinkClick r:id="rId5"/>
              </a:rPr>
              <a:t>https://www.edx.org/es/course/artificial-intelligence-ai</a:t>
            </a:r>
            <a:r>
              <a:rPr lang="es-MX" sz="1800" dirty="0">
                <a:latin typeface="Avenir Next LT Pro (Cuerpo)"/>
                <a:cs typeface="Calibri" panose="020F0502020204030204" pitchFamily="34" charset="0"/>
              </a:rPr>
              <a:t> </a:t>
            </a:r>
            <a:endParaRPr lang="en-US" sz="1800" dirty="0">
              <a:latin typeface="Avenir Next LT Pro (Cuerpo)"/>
              <a:cs typeface="Calibri" panose="020F0502020204030204" pitchFamily="34" charset="0"/>
            </a:endParaRPr>
          </a:p>
        </p:txBody>
      </p:sp>
      <p:sp>
        <p:nvSpPr>
          <p:cNvPr id="4" name="Marcador de número de diapositiva 3">
            <a:extLst>
              <a:ext uri="{FF2B5EF4-FFF2-40B4-BE49-F238E27FC236}">
                <a16:creationId xmlns:a16="http://schemas.microsoft.com/office/drawing/2014/main" id="{2790BBAF-036B-4F9E-B95D-92FE55B90D9E}"/>
              </a:ext>
            </a:extLst>
          </p:cNvPr>
          <p:cNvSpPr>
            <a:spLocks noGrp="1"/>
          </p:cNvSpPr>
          <p:nvPr>
            <p:ph type="sldNum" sz="quarter" idx="12"/>
          </p:nvPr>
        </p:nvSpPr>
        <p:spPr>
          <a:xfrm>
            <a:off x="8613648" y="6356350"/>
            <a:ext cx="2743200" cy="365125"/>
          </a:xfrm>
        </p:spPr>
        <p:txBody>
          <a:bodyPr>
            <a:normAutofit/>
          </a:bodyPr>
          <a:lstStyle/>
          <a:p>
            <a:pPr>
              <a:spcAft>
                <a:spcPts val="600"/>
              </a:spcAft>
            </a:pPr>
            <a:fld id="{B2DC25EE-239B-4C5F-AAD1-255A7D5F1EE2}" type="slidenum">
              <a:rPr lang="en-US">
                <a:solidFill>
                  <a:schemeClr val="tx2">
                    <a:lumMod val="50000"/>
                    <a:lumOff val="50000"/>
                  </a:schemeClr>
                </a:solidFill>
              </a:rPr>
              <a:pPr>
                <a:spcAft>
                  <a:spcPts val="600"/>
                </a:spcAft>
              </a:pPr>
              <a:t>10</a:t>
            </a:fld>
            <a:endParaRPr lang="en-US">
              <a:solidFill>
                <a:schemeClr val="tx2">
                  <a:lumMod val="50000"/>
                  <a:lumOff val="50000"/>
                </a:schemeClr>
              </a:solidFill>
            </a:endParaRPr>
          </a:p>
        </p:txBody>
      </p:sp>
    </p:spTree>
    <p:extLst>
      <p:ext uri="{BB962C8B-B14F-4D97-AF65-F5344CB8AC3E}">
        <p14:creationId xmlns:p14="http://schemas.microsoft.com/office/powerpoint/2010/main" val="2646742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1318B244-F303-419F-9F61-46DE2AF249E6}"/>
              </a:ext>
            </a:extLst>
          </p:cNvPr>
          <p:cNvSpPr>
            <a:spLocks noGrp="1"/>
          </p:cNvSpPr>
          <p:nvPr>
            <p:ph type="title"/>
          </p:nvPr>
        </p:nvSpPr>
        <p:spPr>
          <a:xfrm>
            <a:off x="621792" y="1161288"/>
            <a:ext cx="3602736" cy="4526280"/>
          </a:xfrm>
        </p:spPr>
        <p:txBody>
          <a:bodyPr>
            <a:normAutofit/>
          </a:bodyPr>
          <a:lstStyle/>
          <a:p>
            <a:r>
              <a:rPr lang="es-MX" dirty="0"/>
              <a:t>Objetivos del curso</a:t>
            </a:r>
          </a:p>
        </p:txBody>
      </p:sp>
      <p:sp>
        <p:nvSpPr>
          <p:cNvPr id="16" name="Rectangle 15">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Marcador de número de diapositiva 3">
            <a:extLst>
              <a:ext uri="{FF2B5EF4-FFF2-40B4-BE49-F238E27FC236}">
                <a16:creationId xmlns:a16="http://schemas.microsoft.com/office/drawing/2014/main" id="{C4539CAB-32AD-4E77-AF0C-DB47673B0ED5}"/>
              </a:ext>
            </a:extLst>
          </p:cNvPr>
          <p:cNvSpPr>
            <a:spLocks noGrp="1"/>
          </p:cNvSpPr>
          <p:nvPr>
            <p:ph type="sldNum" sz="quarter" idx="12"/>
          </p:nvPr>
        </p:nvSpPr>
        <p:spPr>
          <a:xfrm>
            <a:off x="8801100" y="6356350"/>
            <a:ext cx="2743200" cy="365125"/>
          </a:xfrm>
        </p:spPr>
        <p:txBody>
          <a:bodyPr>
            <a:normAutofit/>
          </a:bodyPr>
          <a:lstStyle/>
          <a:p>
            <a:pPr>
              <a:spcAft>
                <a:spcPts val="600"/>
              </a:spcAft>
            </a:pPr>
            <a:fld id="{B2DC25EE-239B-4C5F-AAD1-255A7D5F1EE2}" type="slidenum">
              <a:rPr lang="en-US" smtClean="0"/>
              <a:pPr>
                <a:spcAft>
                  <a:spcPts val="600"/>
                </a:spcAft>
              </a:pPr>
              <a:t>11</a:t>
            </a:fld>
            <a:endParaRPr lang="en-US"/>
          </a:p>
        </p:txBody>
      </p:sp>
      <p:graphicFrame>
        <p:nvGraphicFramePr>
          <p:cNvPr id="6" name="Marcador de contenido 2">
            <a:extLst>
              <a:ext uri="{FF2B5EF4-FFF2-40B4-BE49-F238E27FC236}">
                <a16:creationId xmlns:a16="http://schemas.microsoft.com/office/drawing/2014/main" id="{003D092B-A938-4CE6-AEB2-F777FF07554F}"/>
              </a:ext>
            </a:extLst>
          </p:cNvPr>
          <p:cNvGraphicFramePr>
            <a:graphicFrameLocks noGrp="1"/>
          </p:cNvGraphicFramePr>
          <p:nvPr>
            <p:ph idx="1"/>
            <p:extLst>
              <p:ext uri="{D42A27DB-BD31-4B8C-83A1-F6EECF244321}">
                <p14:modId xmlns:p14="http://schemas.microsoft.com/office/powerpoint/2010/main" val="574999094"/>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6224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F79D105-100E-1012-6F52-7E90D016FF3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Caldendario</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Marcador de contenido 5">
            <a:extLst>
              <a:ext uri="{FF2B5EF4-FFF2-40B4-BE49-F238E27FC236}">
                <a16:creationId xmlns:a16="http://schemas.microsoft.com/office/drawing/2014/main" id="{05691ED7-D0BF-5FD1-B5F0-75DE4AD36864}"/>
              </a:ext>
            </a:extLst>
          </p:cNvPr>
          <p:cNvPicPr>
            <a:picLocks noGrp="1" noChangeAspect="1"/>
          </p:cNvPicPr>
          <p:nvPr>
            <p:ph idx="1"/>
          </p:nvPr>
        </p:nvPicPr>
        <p:blipFill>
          <a:blip r:embed="rId2"/>
          <a:stretch>
            <a:fillRect/>
          </a:stretch>
        </p:blipFill>
        <p:spPr>
          <a:xfrm>
            <a:off x="5853533" y="625683"/>
            <a:ext cx="4868513" cy="5455380"/>
          </a:xfrm>
          <a:prstGeom prst="rect">
            <a:avLst/>
          </a:prstGeom>
        </p:spPr>
      </p:pic>
      <p:sp>
        <p:nvSpPr>
          <p:cNvPr id="4" name="Marcador de número de diapositiva 3">
            <a:extLst>
              <a:ext uri="{FF2B5EF4-FFF2-40B4-BE49-F238E27FC236}">
                <a16:creationId xmlns:a16="http://schemas.microsoft.com/office/drawing/2014/main" id="{2D70920A-B496-E2FF-628C-6E17B782FC5D}"/>
              </a:ext>
            </a:extLst>
          </p:cNvPr>
          <p:cNvSpPr>
            <a:spLocks noGrp="1"/>
          </p:cNvSpPr>
          <p:nvPr>
            <p:ph type="sldNum" sz="quarter" idx="12"/>
          </p:nvPr>
        </p:nvSpPr>
        <p:spPr>
          <a:xfrm>
            <a:off x="9926319" y="6356350"/>
            <a:ext cx="1787699" cy="365125"/>
          </a:xfrm>
        </p:spPr>
        <p:txBody>
          <a:bodyPr vert="horz" lIns="91440" tIns="45720" rIns="91440" bIns="45720" rtlCol="0" anchor="ctr">
            <a:normAutofit/>
          </a:bodyPr>
          <a:lstStyle/>
          <a:p>
            <a:pPr>
              <a:spcAft>
                <a:spcPts val="600"/>
              </a:spcAft>
            </a:pPr>
            <a:fld id="{B2DC25EE-239B-4C5F-AAD1-255A7D5F1EE2}" type="slidenum">
              <a:rPr lang="en-US">
                <a:solidFill>
                  <a:schemeClr val="tx2">
                    <a:lumMod val="50000"/>
                    <a:lumOff val="50000"/>
                  </a:schemeClr>
                </a:solidFill>
              </a:rPr>
              <a:pPr>
                <a:spcAft>
                  <a:spcPts val="600"/>
                </a:spcAft>
              </a:pPr>
              <a:t>12</a:t>
            </a:fld>
            <a:endParaRPr lang="en-US">
              <a:solidFill>
                <a:schemeClr val="tx2">
                  <a:lumMod val="50000"/>
                  <a:lumOff val="50000"/>
                </a:schemeClr>
              </a:solidFill>
            </a:endParaRPr>
          </a:p>
        </p:txBody>
      </p:sp>
    </p:spTree>
    <p:extLst>
      <p:ext uri="{BB962C8B-B14F-4D97-AF65-F5344CB8AC3E}">
        <p14:creationId xmlns:p14="http://schemas.microsoft.com/office/powerpoint/2010/main" val="2059354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B5CB81-85FE-424B-B127-7DF52251394B}"/>
              </a:ext>
            </a:extLst>
          </p:cNvPr>
          <p:cNvSpPr>
            <a:spLocks noGrp="1"/>
          </p:cNvSpPr>
          <p:nvPr>
            <p:ph type="title"/>
          </p:nvPr>
        </p:nvSpPr>
        <p:spPr>
          <a:xfrm>
            <a:off x="659234" y="957447"/>
            <a:ext cx="3383280" cy="4943105"/>
          </a:xfrm>
        </p:spPr>
        <p:txBody>
          <a:bodyPr anchor="ctr">
            <a:normAutofit/>
          </a:bodyPr>
          <a:lstStyle/>
          <a:p>
            <a:r>
              <a:rPr lang="es-MX" sz="3400"/>
              <a:t>Presentaciones</a:t>
            </a:r>
          </a:p>
        </p:txBody>
      </p:sp>
      <p:sp>
        <p:nvSpPr>
          <p:cNvPr id="32" name="Rectangle 31">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Marcador de número de diapositiva 3">
            <a:extLst>
              <a:ext uri="{FF2B5EF4-FFF2-40B4-BE49-F238E27FC236}">
                <a16:creationId xmlns:a16="http://schemas.microsoft.com/office/drawing/2014/main" id="{D83D341A-067F-3221-D5A5-9A9D32D17E1F}"/>
              </a:ext>
            </a:extLst>
          </p:cNvPr>
          <p:cNvSpPr>
            <a:spLocks noGrp="1"/>
          </p:cNvSpPr>
          <p:nvPr>
            <p:ph type="sldNum" sz="quarter" idx="12"/>
          </p:nvPr>
        </p:nvSpPr>
        <p:spPr>
          <a:xfrm>
            <a:off x="8860536" y="6356350"/>
            <a:ext cx="2490216" cy="365125"/>
          </a:xfrm>
        </p:spPr>
        <p:txBody>
          <a:bodyPr>
            <a:normAutofit/>
          </a:bodyPr>
          <a:lstStyle/>
          <a:p>
            <a:pPr>
              <a:spcAft>
                <a:spcPts val="600"/>
              </a:spcAft>
            </a:pPr>
            <a:fld id="{B2DC25EE-239B-4C5F-AAD1-255A7D5F1EE2}" type="slidenum">
              <a:rPr lang="en-US" smtClean="0"/>
              <a:pPr>
                <a:spcAft>
                  <a:spcPts val="600"/>
                </a:spcAft>
              </a:pPr>
              <a:t>13</a:t>
            </a:fld>
            <a:endParaRPr lang="en-US"/>
          </a:p>
        </p:txBody>
      </p:sp>
      <p:graphicFrame>
        <p:nvGraphicFramePr>
          <p:cNvPr id="26" name="Marcador de contenido 2">
            <a:extLst>
              <a:ext uri="{FF2B5EF4-FFF2-40B4-BE49-F238E27FC236}">
                <a16:creationId xmlns:a16="http://schemas.microsoft.com/office/drawing/2014/main" id="{7214F7FE-6608-DFDB-48E5-6B6F7A8D50CD}"/>
              </a:ext>
            </a:extLst>
          </p:cNvPr>
          <p:cNvGraphicFramePr>
            <a:graphicFrameLocks noGrp="1"/>
          </p:cNvGraphicFramePr>
          <p:nvPr>
            <p:ph idx="1"/>
            <p:extLst>
              <p:ext uri="{D42A27DB-BD31-4B8C-83A1-F6EECF244321}">
                <p14:modId xmlns:p14="http://schemas.microsoft.com/office/powerpoint/2010/main" val="3961173280"/>
              </p:ext>
            </p:extLst>
          </p:nvPr>
        </p:nvGraphicFramePr>
        <p:xfrm>
          <a:off x="4553712" y="621792"/>
          <a:ext cx="6812280"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3136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17FC4B6-7650-4CD3-870F-4AFB22A25190}"/>
              </a:ext>
            </a:extLst>
          </p:cNvPr>
          <p:cNvSpPr>
            <a:spLocks noGrp="1"/>
          </p:cNvSpPr>
          <p:nvPr>
            <p:ph type="title"/>
          </p:nvPr>
        </p:nvSpPr>
        <p:spPr>
          <a:xfrm>
            <a:off x="838199" y="564211"/>
            <a:ext cx="4571999" cy="1165002"/>
          </a:xfrm>
        </p:spPr>
        <p:txBody>
          <a:bodyPr anchor="b">
            <a:normAutofit/>
          </a:bodyPr>
          <a:lstStyle/>
          <a:p>
            <a:r>
              <a:rPr lang="es-MX" sz="3600"/>
              <a:t>Del instructor</a:t>
            </a:r>
          </a:p>
        </p:txBody>
      </p:sp>
      <p:sp>
        <p:nvSpPr>
          <p:cNvPr id="3" name="Marcador de contenido 2">
            <a:extLst>
              <a:ext uri="{FF2B5EF4-FFF2-40B4-BE49-F238E27FC236}">
                <a16:creationId xmlns:a16="http://schemas.microsoft.com/office/drawing/2014/main" id="{163FB132-B39C-4EFC-AA6F-29D22DCF2331}"/>
              </a:ext>
            </a:extLst>
          </p:cNvPr>
          <p:cNvSpPr>
            <a:spLocks noGrp="1"/>
          </p:cNvSpPr>
          <p:nvPr>
            <p:ph idx="1"/>
          </p:nvPr>
        </p:nvSpPr>
        <p:spPr>
          <a:xfrm>
            <a:off x="838199" y="2055327"/>
            <a:ext cx="4571999" cy="3776975"/>
          </a:xfrm>
        </p:spPr>
        <p:txBody>
          <a:bodyPr>
            <a:normAutofit/>
          </a:bodyPr>
          <a:lstStyle/>
          <a:p>
            <a:pPr>
              <a:lnSpc>
                <a:spcPct val="100000"/>
              </a:lnSpc>
            </a:pPr>
            <a:r>
              <a:rPr lang="es-MX" sz="1100"/>
              <a:t>Investigador asociado de tiempo completo C en IIMAS UNAM</a:t>
            </a:r>
          </a:p>
          <a:p>
            <a:pPr>
              <a:lnSpc>
                <a:spcPct val="100000"/>
              </a:lnSpc>
            </a:pPr>
            <a:r>
              <a:rPr lang="es-MX" sz="1100"/>
              <a:t>Doctor en ciencias en computación por CINVESTAV-IPN</a:t>
            </a:r>
          </a:p>
          <a:p>
            <a:pPr>
              <a:lnSpc>
                <a:spcPct val="100000"/>
              </a:lnSpc>
            </a:pPr>
            <a:r>
              <a:rPr lang="es-MX" sz="1100"/>
              <a:t>Posdoctorado en la universidad de Oxford en Reino Unido</a:t>
            </a:r>
          </a:p>
          <a:p>
            <a:pPr>
              <a:lnSpc>
                <a:spcPct val="100000"/>
              </a:lnSpc>
            </a:pPr>
            <a:r>
              <a:rPr lang="es-MX" sz="1100"/>
              <a:t>Investigador nacional nivel 1</a:t>
            </a:r>
          </a:p>
          <a:p>
            <a:pPr>
              <a:lnSpc>
                <a:spcPct val="100000"/>
              </a:lnSpc>
            </a:pPr>
            <a:r>
              <a:rPr lang="es-MX" sz="1100"/>
              <a:t>Áreas de interés</a:t>
            </a:r>
          </a:p>
          <a:p>
            <a:pPr lvl="1">
              <a:lnSpc>
                <a:spcPct val="100000"/>
              </a:lnSpc>
            </a:pPr>
            <a:r>
              <a:rPr lang="es-MX" sz="1100"/>
              <a:t>Optimización multi-objetivo</a:t>
            </a:r>
          </a:p>
          <a:p>
            <a:pPr lvl="1">
              <a:lnSpc>
                <a:spcPct val="100000"/>
              </a:lnSpc>
            </a:pPr>
            <a:r>
              <a:rPr lang="es-MX" sz="1100"/>
              <a:t>Incertidumbre</a:t>
            </a:r>
          </a:p>
          <a:p>
            <a:pPr lvl="1">
              <a:lnSpc>
                <a:spcPct val="100000"/>
              </a:lnSpc>
            </a:pPr>
            <a:r>
              <a:rPr lang="es-MX" sz="1100"/>
              <a:t>Algoritmos evolutivos</a:t>
            </a:r>
          </a:p>
          <a:p>
            <a:pPr lvl="1">
              <a:lnSpc>
                <a:spcPct val="100000"/>
              </a:lnSpc>
            </a:pPr>
            <a:r>
              <a:rPr lang="es-MX" sz="1100"/>
              <a:t>Aprendizaje máquina evolutivo</a:t>
            </a:r>
          </a:p>
          <a:p>
            <a:pPr>
              <a:lnSpc>
                <a:spcPct val="100000"/>
              </a:lnSpc>
            </a:pPr>
            <a:r>
              <a:rPr lang="es-MX" sz="1100"/>
              <a:t>Algunos links</a:t>
            </a:r>
          </a:p>
          <a:p>
            <a:pPr lvl="1">
              <a:lnSpc>
                <a:spcPct val="100000"/>
              </a:lnSpc>
            </a:pPr>
            <a:r>
              <a:rPr lang="en-US" sz="1100">
                <a:hlinkClick r:id="rId2"/>
              </a:rPr>
              <a:t>https://scholar.google.com/citations?user=nMMBg2gAAAAJ&amp;hl=es</a:t>
            </a:r>
            <a:endParaRPr lang="en-US" sz="1100"/>
          </a:p>
          <a:p>
            <a:pPr lvl="1">
              <a:lnSpc>
                <a:spcPct val="100000"/>
              </a:lnSpc>
            </a:pPr>
            <a:r>
              <a:rPr lang="en-US" sz="1100">
                <a:hlinkClick r:id="rId3"/>
              </a:rPr>
              <a:t>https://youtu.be/CF_xw51bIi4</a:t>
            </a:r>
            <a:endParaRPr lang="en-US" sz="1100"/>
          </a:p>
          <a:p>
            <a:pPr lvl="1">
              <a:lnSpc>
                <a:spcPct val="100000"/>
              </a:lnSpc>
            </a:pPr>
            <a:r>
              <a:rPr lang="en-US" sz="1100">
                <a:hlinkClick r:id="rId4"/>
              </a:rPr>
              <a:t>https://youtu.be/HoW9hLVJFCY</a:t>
            </a:r>
            <a:r>
              <a:rPr lang="en-US" sz="1100"/>
              <a:t> </a:t>
            </a:r>
          </a:p>
        </p:txBody>
      </p:sp>
      <p:pic>
        <p:nvPicPr>
          <p:cNvPr id="11266" name="Picture 2" descr="Un hombre parado en una biblioteca&#10;&#10;Descripción generada automáticamente">
            <a:extLst>
              <a:ext uri="{FF2B5EF4-FFF2-40B4-BE49-F238E27FC236}">
                <a16:creationId xmlns:a16="http://schemas.microsoft.com/office/drawing/2014/main" id="{7CA52222-CD6B-425E-A4BF-D5A295BB3C4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3539" r="3292" b="2"/>
          <a:stretch/>
        </p:blipFill>
        <p:spPr bwMode="auto">
          <a:xfrm>
            <a:off x="6190488" y="566928"/>
            <a:ext cx="5157216" cy="5286197"/>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9" name="Rectangle 138">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Marcador de número de diapositiva 3">
            <a:extLst>
              <a:ext uri="{FF2B5EF4-FFF2-40B4-BE49-F238E27FC236}">
                <a16:creationId xmlns:a16="http://schemas.microsoft.com/office/drawing/2014/main" id="{AC687F46-D5F4-4CE3-935E-7EFE1A7A66D9}"/>
              </a:ext>
            </a:extLst>
          </p:cNvPr>
          <p:cNvSpPr>
            <a:spLocks noGrp="1"/>
          </p:cNvSpPr>
          <p:nvPr>
            <p:ph type="sldNum" sz="quarter" idx="12"/>
          </p:nvPr>
        </p:nvSpPr>
        <p:spPr>
          <a:xfrm>
            <a:off x="8540496" y="6356350"/>
            <a:ext cx="2743200" cy="365125"/>
          </a:xfrm>
        </p:spPr>
        <p:txBody>
          <a:bodyPr>
            <a:normAutofit/>
          </a:bodyPr>
          <a:lstStyle/>
          <a:p>
            <a:pPr>
              <a:spcAft>
                <a:spcPts val="600"/>
              </a:spcAft>
            </a:pPr>
            <a:fld id="{B2DC25EE-239B-4C5F-AAD1-255A7D5F1EE2}" type="slidenum">
              <a:rPr lang="en-US" smtClean="0"/>
              <a:pPr>
                <a:spcAft>
                  <a:spcPts val="600"/>
                </a:spcAft>
              </a:pPr>
              <a:t>14</a:t>
            </a:fld>
            <a:endParaRPr lang="en-US"/>
          </a:p>
        </p:txBody>
      </p:sp>
    </p:spTree>
    <p:extLst>
      <p:ext uri="{BB962C8B-B14F-4D97-AF65-F5344CB8AC3E}">
        <p14:creationId xmlns:p14="http://schemas.microsoft.com/office/powerpoint/2010/main" val="2935352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416EBC-B41E-4F8A-BE9F-07301B682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FF79527-C7F1-4E06-8126-A8E8C5FEB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10A0D5E-89A6-6F69-561C-BF8A4A7C483D}"/>
              </a:ext>
            </a:extLst>
          </p:cNvPr>
          <p:cNvSpPr>
            <a:spLocks noGrp="1"/>
          </p:cNvSpPr>
          <p:nvPr>
            <p:ph type="title"/>
          </p:nvPr>
        </p:nvSpPr>
        <p:spPr>
          <a:xfrm>
            <a:off x="868680" y="1719072"/>
            <a:ext cx="3103427" cy="3520440"/>
          </a:xfrm>
        </p:spPr>
        <p:txBody>
          <a:bodyPr anchor="t">
            <a:normAutofit/>
          </a:bodyPr>
          <a:lstStyle/>
          <a:p>
            <a:r>
              <a:rPr lang="es-MX" sz="3600"/>
              <a:t>Mis cursos</a:t>
            </a:r>
          </a:p>
        </p:txBody>
      </p:sp>
      <p:sp>
        <p:nvSpPr>
          <p:cNvPr id="14" name="Rectangle 13">
            <a:extLst>
              <a:ext uri="{FF2B5EF4-FFF2-40B4-BE49-F238E27FC236}">
                <a16:creationId xmlns:a16="http://schemas.microsoft.com/office/drawing/2014/main" id="{55986208-8A53-4E92-9197-6B57BCCB2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Marcador de número de diapositiva 3">
            <a:extLst>
              <a:ext uri="{FF2B5EF4-FFF2-40B4-BE49-F238E27FC236}">
                <a16:creationId xmlns:a16="http://schemas.microsoft.com/office/drawing/2014/main" id="{848B1DCA-FD40-CBA8-77BB-10ED91797A1E}"/>
              </a:ext>
            </a:extLst>
          </p:cNvPr>
          <p:cNvSpPr>
            <a:spLocks noGrp="1"/>
          </p:cNvSpPr>
          <p:nvPr>
            <p:ph type="sldNum" sz="quarter" idx="12"/>
          </p:nvPr>
        </p:nvSpPr>
        <p:spPr>
          <a:xfrm>
            <a:off x="8540496" y="6356350"/>
            <a:ext cx="2743200" cy="365125"/>
          </a:xfrm>
        </p:spPr>
        <p:txBody>
          <a:bodyPr>
            <a:normAutofit/>
          </a:bodyPr>
          <a:lstStyle/>
          <a:p>
            <a:pPr>
              <a:spcAft>
                <a:spcPts val="600"/>
              </a:spcAft>
            </a:pPr>
            <a:fld id="{B2DC25EE-239B-4C5F-AAD1-255A7D5F1EE2}" type="slidenum">
              <a:rPr lang="en-US" smtClean="0"/>
              <a:pPr>
                <a:spcAft>
                  <a:spcPts val="600"/>
                </a:spcAft>
              </a:pPr>
              <a:t>15</a:t>
            </a:fld>
            <a:endParaRPr lang="en-US"/>
          </a:p>
        </p:txBody>
      </p:sp>
      <p:graphicFrame>
        <p:nvGraphicFramePr>
          <p:cNvPr id="6" name="Marcador de contenido 2">
            <a:extLst>
              <a:ext uri="{FF2B5EF4-FFF2-40B4-BE49-F238E27FC236}">
                <a16:creationId xmlns:a16="http://schemas.microsoft.com/office/drawing/2014/main" id="{86F10FA5-840F-8954-4F7D-03894A31A5B2}"/>
              </a:ext>
            </a:extLst>
          </p:cNvPr>
          <p:cNvGraphicFramePr>
            <a:graphicFrameLocks noGrp="1"/>
          </p:cNvGraphicFramePr>
          <p:nvPr>
            <p:ph idx="1"/>
            <p:extLst>
              <p:ext uri="{D42A27DB-BD31-4B8C-83A1-F6EECF244321}">
                <p14:modId xmlns:p14="http://schemas.microsoft.com/office/powerpoint/2010/main" val="65551565"/>
              </p:ext>
            </p:extLst>
          </p:nvPr>
        </p:nvGraphicFramePr>
        <p:xfrm>
          <a:off x="4727448" y="640080"/>
          <a:ext cx="6967728"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1985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94E4D846-3AFC-4F86-8C35-24B0542A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8" name="Picture 4" descr="Autoestima y motivación; Acércate a tus metas - Grupo XXI - Psicología  Aplicada">
            <a:extLst>
              <a:ext uri="{FF2B5EF4-FFF2-40B4-BE49-F238E27FC236}">
                <a16:creationId xmlns:a16="http://schemas.microsoft.com/office/drawing/2014/main" id="{605F9292-9600-4EFD-AB55-598B046F11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261" r="6223"/>
          <a:stretch/>
        </p:blipFill>
        <p:spPr bwMode="auto">
          <a:xfrm>
            <a:off x="5986" y="10"/>
            <a:ext cx="8849114" cy="6857990"/>
          </a:xfrm>
          <a:prstGeom prst="rect">
            <a:avLst/>
          </a:prstGeom>
          <a:noFill/>
          <a:extLst>
            <a:ext uri="{909E8E84-426E-40DD-AFC4-6F175D3DCCD1}">
              <a14:hiddenFill xmlns:a14="http://schemas.microsoft.com/office/drawing/2010/main">
                <a:solidFill>
                  <a:srgbClr val="FFFFFF"/>
                </a:solidFill>
              </a14:hiddenFill>
            </a:ext>
          </a:extLst>
        </p:spPr>
      </p:pic>
      <p:sp>
        <p:nvSpPr>
          <p:cNvPr id="139" name="Rectangle 138">
            <a:extLst>
              <a:ext uri="{FF2B5EF4-FFF2-40B4-BE49-F238E27FC236}">
                <a16:creationId xmlns:a16="http://schemas.microsoft.com/office/drawing/2014/main" id="{4F981527-1C7E-4847-B180-945BFB1A8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2D3106B6-D0FB-4ECA-9782-72AC51C32439}"/>
              </a:ext>
            </a:extLst>
          </p:cNvPr>
          <p:cNvSpPr>
            <a:spLocks noGrp="1"/>
          </p:cNvSpPr>
          <p:nvPr>
            <p:ph type="title"/>
          </p:nvPr>
        </p:nvSpPr>
        <p:spPr>
          <a:xfrm>
            <a:off x="8370470" y="1161288"/>
            <a:ext cx="3438144" cy="1124712"/>
          </a:xfrm>
        </p:spPr>
        <p:txBody>
          <a:bodyPr anchor="b">
            <a:normAutofit/>
          </a:bodyPr>
          <a:lstStyle/>
          <a:p>
            <a:r>
              <a:rPr lang="es-MX" sz="2800"/>
              <a:t>¡Empezamos!</a:t>
            </a:r>
            <a:endParaRPr lang="es-MX" sz="2800" dirty="0"/>
          </a:p>
        </p:txBody>
      </p:sp>
      <p:sp>
        <p:nvSpPr>
          <p:cNvPr id="141" name="Rectangle 14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54" name="Rectangle 14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2E7F070F-3653-46FC-BD4D-79EE75D370A0}"/>
              </a:ext>
            </a:extLst>
          </p:cNvPr>
          <p:cNvSpPr>
            <a:spLocks noGrp="1"/>
          </p:cNvSpPr>
          <p:nvPr>
            <p:ph idx="1"/>
          </p:nvPr>
        </p:nvSpPr>
        <p:spPr>
          <a:xfrm>
            <a:off x="8370470" y="2718054"/>
            <a:ext cx="3438906" cy="3207258"/>
          </a:xfrm>
        </p:spPr>
        <p:txBody>
          <a:bodyPr anchor="t">
            <a:normAutofit/>
          </a:bodyPr>
          <a:lstStyle/>
          <a:p>
            <a:r>
              <a:rPr lang="es-MX" sz="1700" dirty="0"/>
              <a:t>¿Qué significa inteligencia?</a:t>
            </a:r>
          </a:p>
          <a:p>
            <a:r>
              <a:rPr lang="es-MX" sz="1700" dirty="0"/>
              <a:t>¿Qué es una máquina?</a:t>
            </a:r>
          </a:p>
          <a:p>
            <a:r>
              <a:rPr lang="es-MX" sz="1700" dirty="0"/>
              <a:t>Y.. ¿Por qué queremos que sea inteligente?</a:t>
            </a:r>
          </a:p>
          <a:p>
            <a:endParaRPr lang="es-MX" sz="1700" dirty="0"/>
          </a:p>
        </p:txBody>
      </p:sp>
      <p:sp>
        <p:nvSpPr>
          <p:cNvPr id="4" name="Marcador de número de diapositiva 3">
            <a:extLst>
              <a:ext uri="{FF2B5EF4-FFF2-40B4-BE49-F238E27FC236}">
                <a16:creationId xmlns:a16="http://schemas.microsoft.com/office/drawing/2014/main" id="{C038EB47-40D6-4283-9045-364A8EF95732}"/>
              </a:ext>
            </a:extLst>
          </p:cNvPr>
          <p:cNvSpPr>
            <a:spLocks noGrp="1"/>
          </p:cNvSpPr>
          <p:nvPr>
            <p:ph type="sldNum" sz="quarter" idx="12"/>
          </p:nvPr>
        </p:nvSpPr>
        <p:spPr>
          <a:xfrm>
            <a:off x="9077706" y="6356350"/>
            <a:ext cx="2743200" cy="365125"/>
          </a:xfrm>
        </p:spPr>
        <p:txBody>
          <a:bodyPr>
            <a:normAutofit/>
          </a:bodyPr>
          <a:lstStyle/>
          <a:p>
            <a:pPr>
              <a:spcAft>
                <a:spcPts val="600"/>
              </a:spcAft>
            </a:pPr>
            <a:fld id="{B2DC25EE-239B-4C5F-AAD1-255A7D5F1EE2}" type="slidenum">
              <a:rPr lang="en-US" smtClean="0">
                <a:solidFill>
                  <a:schemeClr val="tx2">
                    <a:lumMod val="50000"/>
                    <a:lumOff val="50000"/>
                  </a:schemeClr>
                </a:solidFill>
              </a:rPr>
              <a:pPr>
                <a:spcAft>
                  <a:spcPts val="600"/>
                </a:spcAft>
              </a:pPr>
              <a:t>16</a:t>
            </a:fld>
            <a:endParaRPr lang="en-US" dirty="0">
              <a:solidFill>
                <a:schemeClr val="tx2">
                  <a:lumMod val="50000"/>
                  <a:lumOff val="50000"/>
                </a:schemeClr>
              </a:solidFill>
            </a:endParaRPr>
          </a:p>
        </p:txBody>
      </p:sp>
    </p:spTree>
    <p:extLst>
      <p:ext uri="{BB962C8B-B14F-4D97-AF65-F5344CB8AC3E}">
        <p14:creationId xmlns:p14="http://schemas.microsoft.com/office/powerpoint/2010/main" val="415010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2E7A7D0-55A3-415E-AE9F-B7C59E36E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89FFEC7-BB78-4ADD-92E9-9E69F45B484E}"/>
              </a:ext>
            </a:extLst>
          </p:cNvPr>
          <p:cNvSpPr>
            <a:spLocks noGrp="1"/>
          </p:cNvSpPr>
          <p:nvPr>
            <p:ph type="title"/>
          </p:nvPr>
        </p:nvSpPr>
        <p:spPr>
          <a:xfrm>
            <a:off x="5080216" y="1076324"/>
            <a:ext cx="6272784" cy="1535051"/>
          </a:xfrm>
        </p:spPr>
        <p:txBody>
          <a:bodyPr anchor="b">
            <a:normAutofit/>
          </a:bodyPr>
          <a:lstStyle/>
          <a:p>
            <a:r>
              <a:rPr lang="es-MX" sz="5200"/>
              <a:t>Un poco de contexto…</a:t>
            </a:r>
          </a:p>
        </p:txBody>
      </p:sp>
      <p:pic>
        <p:nvPicPr>
          <p:cNvPr id="12290" name="Picture 2" descr="Cuánto sabes sobre Alan Turing?">
            <a:extLst>
              <a:ext uri="{FF2B5EF4-FFF2-40B4-BE49-F238E27FC236}">
                <a16:creationId xmlns:a16="http://schemas.microsoft.com/office/drawing/2014/main" id="{5F31E11C-7CD8-4344-9DCA-D66A3D2B79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2548"/>
          <a:stretch/>
        </p:blipFill>
        <p:spPr bwMode="auto">
          <a:xfrm>
            <a:off x="457200" y="601133"/>
            <a:ext cx="4048125" cy="5575828"/>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C640EE3-F6CD-4E93-B7B5-09D265C32E25}"/>
              </a:ext>
            </a:extLst>
          </p:cNvPr>
          <p:cNvSpPr>
            <a:spLocks noGrp="1"/>
          </p:cNvSpPr>
          <p:nvPr>
            <p:ph idx="1"/>
          </p:nvPr>
        </p:nvSpPr>
        <p:spPr>
          <a:xfrm>
            <a:off x="5080216" y="3351276"/>
            <a:ext cx="6272784" cy="2825686"/>
          </a:xfrm>
        </p:spPr>
        <p:txBody>
          <a:bodyPr>
            <a:normAutofit/>
          </a:bodyPr>
          <a:lstStyle/>
          <a:p>
            <a:r>
              <a:rPr lang="en-US" sz="1800" dirty="0"/>
              <a:t>¿</a:t>
            </a:r>
            <a:r>
              <a:rPr lang="en-US" sz="1800" dirty="0" err="1"/>
              <a:t>Pueden</a:t>
            </a:r>
            <a:r>
              <a:rPr lang="en-US" sz="1800" dirty="0"/>
              <a:t> </a:t>
            </a:r>
            <a:r>
              <a:rPr lang="en-US" sz="1800" dirty="0" err="1"/>
              <a:t>pensar</a:t>
            </a:r>
            <a:r>
              <a:rPr lang="en-US" sz="1800" dirty="0"/>
              <a:t> las </a:t>
            </a:r>
            <a:r>
              <a:rPr lang="en-US" sz="1800" dirty="0" err="1"/>
              <a:t>máquinas</a:t>
            </a:r>
            <a:r>
              <a:rPr lang="en-US" sz="1800" dirty="0"/>
              <a:t>? </a:t>
            </a:r>
          </a:p>
          <a:p>
            <a:pPr lvl="1"/>
            <a:r>
              <a:rPr lang="en-US" sz="1800" dirty="0"/>
              <a:t>Alan Turing, Computing machinery and Intelligence, Mind, </a:t>
            </a:r>
            <a:r>
              <a:rPr lang="en-US" sz="1800" dirty="0" err="1"/>
              <a:t>Octubre</a:t>
            </a:r>
            <a:r>
              <a:rPr lang="en-US" sz="1800" dirty="0"/>
              <a:t>, 1950, 59:433-460</a:t>
            </a:r>
          </a:p>
          <a:p>
            <a:r>
              <a:rPr lang="en-US" sz="1800" dirty="0"/>
              <a:t>La </a:t>
            </a:r>
            <a:r>
              <a:rPr lang="en-US" sz="1800" dirty="0" err="1"/>
              <a:t>máquina</a:t>
            </a:r>
            <a:endParaRPr lang="en-US" sz="1800" dirty="0"/>
          </a:p>
          <a:p>
            <a:pPr lvl="1"/>
            <a:r>
              <a:rPr lang="en-US" sz="1800" dirty="0"/>
              <a:t>Alan Turing, On Computable Numbers, with an Application to the </a:t>
            </a:r>
            <a:r>
              <a:rPr lang="en-US" sz="1800" dirty="0" err="1"/>
              <a:t>Entscheidungs</a:t>
            </a:r>
            <a:r>
              <a:rPr lang="en-US" sz="1800" dirty="0"/>
              <a:t> Problem, </a:t>
            </a:r>
            <a:r>
              <a:rPr lang="en-US" sz="1800" dirty="0" err="1"/>
              <a:t>Proccedings</a:t>
            </a:r>
            <a:r>
              <a:rPr lang="en-US" sz="1800" dirty="0"/>
              <a:t> of the London Mathematical Society 42 (1936) 230-265</a:t>
            </a:r>
            <a:endParaRPr lang="es-MX" sz="1800" dirty="0"/>
          </a:p>
        </p:txBody>
      </p:sp>
      <p:sp>
        <p:nvSpPr>
          <p:cNvPr id="4" name="Marcador de número de diapositiva 3">
            <a:extLst>
              <a:ext uri="{FF2B5EF4-FFF2-40B4-BE49-F238E27FC236}">
                <a16:creationId xmlns:a16="http://schemas.microsoft.com/office/drawing/2014/main" id="{2BF3460E-8366-4289-8057-EFED384AD6BA}"/>
              </a:ext>
            </a:extLst>
          </p:cNvPr>
          <p:cNvSpPr>
            <a:spLocks noGrp="1"/>
          </p:cNvSpPr>
          <p:nvPr>
            <p:ph type="sldNum" sz="quarter" idx="12"/>
          </p:nvPr>
        </p:nvSpPr>
        <p:spPr>
          <a:xfrm>
            <a:off x="8540496" y="6356350"/>
            <a:ext cx="2743200" cy="365125"/>
          </a:xfrm>
        </p:spPr>
        <p:txBody>
          <a:bodyPr>
            <a:normAutofit/>
          </a:bodyPr>
          <a:lstStyle/>
          <a:p>
            <a:pPr>
              <a:spcAft>
                <a:spcPts val="600"/>
              </a:spcAft>
            </a:pPr>
            <a:fld id="{B2DC25EE-239B-4C5F-AAD1-255A7D5F1EE2}" type="slidenum">
              <a:rPr lang="en-US" smtClean="0"/>
              <a:pPr>
                <a:spcAft>
                  <a:spcPts val="600"/>
                </a:spcAft>
              </a:pPr>
              <a:t>17</a:t>
            </a:fld>
            <a:endParaRPr lang="en-US"/>
          </a:p>
        </p:txBody>
      </p:sp>
    </p:spTree>
    <p:extLst>
      <p:ext uri="{BB962C8B-B14F-4D97-AF65-F5344CB8AC3E}">
        <p14:creationId xmlns:p14="http://schemas.microsoft.com/office/powerpoint/2010/main" val="2550914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3857"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113D9F41-9543-4FEB-9E02-59443CBB5B0D}"/>
              </a:ext>
            </a:extLst>
          </p:cNvPr>
          <p:cNvSpPr>
            <a:spLocks noGrp="1"/>
          </p:cNvSpPr>
          <p:nvPr>
            <p:ph type="title"/>
          </p:nvPr>
        </p:nvSpPr>
        <p:spPr>
          <a:xfrm>
            <a:off x="5359510" y="978619"/>
            <a:ext cx="5991244" cy="1106424"/>
          </a:xfrm>
        </p:spPr>
        <p:txBody>
          <a:bodyPr>
            <a:normAutofit/>
          </a:bodyPr>
          <a:lstStyle/>
          <a:p>
            <a:r>
              <a:rPr lang="es-MX" sz="3200"/>
              <a:t>La prueba de Turing</a:t>
            </a:r>
          </a:p>
        </p:txBody>
      </p:sp>
      <p:pic>
        <p:nvPicPr>
          <p:cNvPr id="6" name="Marcador de contenido 5" descr="Logotipo, Icono&#10;&#10;Descripción generada automáticamente">
            <a:extLst>
              <a:ext uri="{FF2B5EF4-FFF2-40B4-BE49-F238E27FC236}">
                <a16:creationId xmlns:a16="http://schemas.microsoft.com/office/drawing/2014/main" id="{F16F8418-1577-4774-A66D-D8898B1C9AA6}"/>
              </a:ext>
            </a:extLst>
          </p:cNvPr>
          <p:cNvPicPr>
            <a:picLocks noChangeAspect="1"/>
          </p:cNvPicPr>
          <p:nvPr/>
        </p:nvPicPr>
        <p:blipFill rotWithShape="1">
          <a:blip r:embed="rId2"/>
          <a:srcRect l="6111" r="-2" b="-2"/>
          <a:stretch/>
        </p:blipFill>
        <p:spPr>
          <a:xfrm>
            <a:off x="414528" y="1713938"/>
            <a:ext cx="4033647" cy="3329539"/>
          </a:xfrm>
          <a:prstGeom prst="rect">
            <a:avLst/>
          </a:prstGeom>
        </p:spPr>
      </p:pic>
      <p:sp>
        <p:nvSpPr>
          <p:cNvPr id="28" name="Rectangle 27">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9848"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859"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4D880105-493C-4DB0-B315-32D06E4A6339}"/>
              </a:ext>
            </a:extLst>
          </p:cNvPr>
          <p:cNvSpPr>
            <a:spLocks noGrp="1"/>
          </p:cNvSpPr>
          <p:nvPr>
            <p:ph idx="1"/>
          </p:nvPr>
        </p:nvSpPr>
        <p:spPr>
          <a:xfrm>
            <a:off x="5356861" y="2252870"/>
            <a:ext cx="5993892" cy="3560251"/>
          </a:xfrm>
        </p:spPr>
        <p:txBody>
          <a:bodyPr>
            <a:normAutofit/>
          </a:bodyPr>
          <a:lstStyle/>
          <a:p>
            <a:r>
              <a:rPr lang="en-US" sz="1800" dirty="0"/>
              <a:t>Se </a:t>
            </a:r>
            <a:r>
              <a:rPr lang="en-US" sz="1800" dirty="0" err="1"/>
              <a:t>tiene</a:t>
            </a:r>
            <a:r>
              <a:rPr lang="en-US" sz="1800" dirty="0"/>
              <a:t> un </a:t>
            </a:r>
            <a:r>
              <a:rPr lang="en-US" sz="1800" dirty="0" err="1"/>
              <a:t>entrevistador</a:t>
            </a:r>
            <a:r>
              <a:rPr lang="en-US" sz="1800" dirty="0"/>
              <a:t>, una persona y una </a:t>
            </a:r>
            <a:r>
              <a:rPr lang="en-US" sz="1800" dirty="0" err="1"/>
              <a:t>computadora</a:t>
            </a:r>
            <a:endParaRPr lang="en-US" sz="1800" dirty="0"/>
          </a:p>
          <a:p>
            <a:r>
              <a:rPr lang="en-US" sz="1800" dirty="0"/>
              <a:t>El </a:t>
            </a:r>
            <a:r>
              <a:rPr lang="en-US" sz="1800" dirty="0" err="1"/>
              <a:t>objetivo</a:t>
            </a:r>
            <a:r>
              <a:rPr lang="en-US" sz="1800" dirty="0"/>
              <a:t> del </a:t>
            </a:r>
            <a:r>
              <a:rPr lang="en-US" sz="1800" dirty="0" err="1"/>
              <a:t>entrevistador</a:t>
            </a:r>
            <a:r>
              <a:rPr lang="en-US" sz="1800" dirty="0"/>
              <a:t> es </a:t>
            </a:r>
            <a:r>
              <a:rPr lang="en-US" sz="1800" dirty="0" err="1"/>
              <a:t>distinguir</a:t>
            </a:r>
            <a:r>
              <a:rPr lang="en-US" sz="1800" dirty="0"/>
              <a:t> a la </a:t>
            </a:r>
            <a:r>
              <a:rPr lang="en-US" sz="1800" dirty="0" err="1"/>
              <a:t>máquina</a:t>
            </a:r>
            <a:r>
              <a:rPr lang="en-US" sz="1800" dirty="0"/>
              <a:t> del ser </a:t>
            </a:r>
            <a:r>
              <a:rPr lang="en-US" sz="1800" dirty="0" err="1"/>
              <a:t>humano</a:t>
            </a:r>
            <a:endParaRPr lang="en-US" sz="1800" dirty="0"/>
          </a:p>
          <a:p>
            <a:r>
              <a:rPr lang="en-US" sz="1800" dirty="0"/>
              <a:t>Si </a:t>
            </a:r>
            <a:r>
              <a:rPr lang="en-US" sz="1800" dirty="0" err="1"/>
              <a:t>el</a:t>
            </a:r>
            <a:r>
              <a:rPr lang="en-US" sz="1800" dirty="0"/>
              <a:t> </a:t>
            </a:r>
            <a:r>
              <a:rPr lang="en-US" sz="1800" dirty="0" err="1"/>
              <a:t>resultado</a:t>
            </a:r>
            <a:r>
              <a:rPr lang="en-US" sz="1800" dirty="0"/>
              <a:t> es </a:t>
            </a:r>
            <a:r>
              <a:rPr lang="en-US" sz="1800" dirty="0" err="1"/>
              <a:t>aleatorio</a:t>
            </a:r>
            <a:r>
              <a:rPr lang="en-US" sz="1800" dirty="0"/>
              <a:t> o la </a:t>
            </a:r>
            <a:r>
              <a:rPr lang="en-US" sz="1800" dirty="0" err="1"/>
              <a:t>computadora</a:t>
            </a:r>
            <a:r>
              <a:rPr lang="en-US" sz="1800" dirty="0"/>
              <a:t> </a:t>
            </a:r>
            <a:r>
              <a:rPr lang="en-US" sz="1800" dirty="0" err="1"/>
              <a:t>gana</a:t>
            </a:r>
            <a:r>
              <a:rPr lang="en-US" sz="1800" dirty="0"/>
              <a:t> </a:t>
            </a:r>
            <a:r>
              <a:rPr lang="en-US" sz="1800" dirty="0" err="1"/>
              <a:t>significativamente</a:t>
            </a:r>
            <a:r>
              <a:rPr lang="en-US" sz="1800" dirty="0"/>
              <a:t> </a:t>
            </a:r>
            <a:r>
              <a:rPr lang="en-US" sz="1800" dirty="0" err="1"/>
              <a:t>entonces</a:t>
            </a:r>
            <a:r>
              <a:rPr lang="en-US" sz="1800" dirty="0"/>
              <a:t>  la </a:t>
            </a:r>
            <a:r>
              <a:rPr lang="en-US" sz="1800" dirty="0" err="1"/>
              <a:t>máquina</a:t>
            </a:r>
            <a:r>
              <a:rPr lang="en-US" sz="1800" dirty="0"/>
              <a:t> </a:t>
            </a:r>
            <a:r>
              <a:rPr lang="en-US" sz="1800" dirty="0" err="1"/>
              <a:t>tiene</a:t>
            </a:r>
            <a:r>
              <a:rPr lang="en-US" sz="1800" dirty="0"/>
              <a:t> las </a:t>
            </a:r>
            <a:r>
              <a:rPr lang="en-US" sz="1800" dirty="0" err="1"/>
              <a:t>facutades</a:t>
            </a:r>
            <a:r>
              <a:rPr lang="en-US" sz="1800" dirty="0"/>
              <a:t> </a:t>
            </a:r>
            <a:r>
              <a:rPr lang="en-US" sz="1800" dirty="0" err="1"/>
              <a:t>mentales</a:t>
            </a:r>
            <a:r>
              <a:rPr lang="en-US" sz="1800" dirty="0"/>
              <a:t> de los </a:t>
            </a:r>
            <a:r>
              <a:rPr lang="en-US" sz="1800" dirty="0" err="1"/>
              <a:t>seres</a:t>
            </a:r>
            <a:r>
              <a:rPr lang="en-US" sz="1800" dirty="0"/>
              <a:t> </a:t>
            </a:r>
            <a:r>
              <a:rPr lang="en-US" sz="1800" dirty="0" err="1"/>
              <a:t>humanos</a:t>
            </a:r>
            <a:endParaRPr lang="en-US" sz="1800" dirty="0"/>
          </a:p>
        </p:txBody>
      </p:sp>
      <p:sp>
        <p:nvSpPr>
          <p:cNvPr id="4" name="Marcador de número de diapositiva 3">
            <a:extLst>
              <a:ext uri="{FF2B5EF4-FFF2-40B4-BE49-F238E27FC236}">
                <a16:creationId xmlns:a16="http://schemas.microsoft.com/office/drawing/2014/main" id="{93562F6B-881E-4EB3-B8C5-BA30028D7205}"/>
              </a:ext>
            </a:extLst>
          </p:cNvPr>
          <p:cNvSpPr>
            <a:spLocks noGrp="1"/>
          </p:cNvSpPr>
          <p:nvPr>
            <p:ph type="sldNum" sz="quarter" idx="12"/>
          </p:nvPr>
        </p:nvSpPr>
        <p:spPr>
          <a:xfrm>
            <a:off x="8613648" y="6356350"/>
            <a:ext cx="2743200" cy="365125"/>
          </a:xfrm>
        </p:spPr>
        <p:txBody>
          <a:bodyPr>
            <a:normAutofit/>
          </a:bodyPr>
          <a:lstStyle/>
          <a:p>
            <a:pPr>
              <a:spcAft>
                <a:spcPts val="600"/>
              </a:spcAft>
            </a:pPr>
            <a:fld id="{B2DC25EE-239B-4C5F-AAD1-255A7D5F1EE2}" type="slidenum">
              <a:rPr lang="en-US">
                <a:solidFill>
                  <a:schemeClr val="tx2">
                    <a:lumMod val="50000"/>
                    <a:lumOff val="50000"/>
                  </a:schemeClr>
                </a:solidFill>
              </a:rPr>
              <a:pPr>
                <a:spcAft>
                  <a:spcPts val="600"/>
                </a:spcAft>
              </a:pPr>
              <a:t>18</a:t>
            </a:fld>
            <a:endParaRPr lang="en-US">
              <a:solidFill>
                <a:schemeClr val="tx2">
                  <a:lumMod val="50000"/>
                  <a:lumOff val="50000"/>
                </a:schemeClr>
              </a:solidFill>
            </a:endParaRPr>
          </a:p>
        </p:txBody>
      </p:sp>
    </p:spTree>
    <p:extLst>
      <p:ext uri="{BB962C8B-B14F-4D97-AF65-F5344CB8AC3E}">
        <p14:creationId xmlns:p14="http://schemas.microsoft.com/office/powerpoint/2010/main" val="2588650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ADDD55-B07B-4050-AD02-C46C398956EB}"/>
              </a:ext>
            </a:extLst>
          </p:cNvPr>
          <p:cNvSpPr>
            <a:spLocks noGrp="1"/>
          </p:cNvSpPr>
          <p:nvPr>
            <p:ph type="title"/>
          </p:nvPr>
        </p:nvSpPr>
        <p:spPr/>
        <p:txBody>
          <a:bodyPr/>
          <a:lstStyle/>
          <a:p>
            <a:r>
              <a:rPr lang="es-MX" dirty="0"/>
              <a:t>Las objeciones y su refutación 1</a:t>
            </a:r>
          </a:p>
        </p:txBody>
      </p:sp>
      <p:sp>
        <p:nvSpPr>
          <p:cNvPr id="3" name="Marcador de contenido 2">
            <a:extLst>
              <a:ext uri="{FF2B5EF4-FFF2-40B4-BE49-F238E27FC236}">
                <a16:creationId xmlns:a16="http://schemas.microsoft.com/office/drawing/2014/main" id="{75F2798E-2C31-4B8C-A1C2-DAAAEE2FA626}"/>
              </a:ext>
            </a:extLst>
          </p:cNvPr>
          <p:cNvSpPr>
            <a:spLocks noGrp="1"/>
          </p:cNvSpPr>
          <p:nvPr>
            <p:ph idx="1"/>
          </p:nvPr>
        </p:nvSpPr>
        <p:spPr/>
        <p:txBody>
          <a:bodyPr/>
          <a:lstStyle/>
          <a:p>
            <a:r>
              <a:rPr lang="es-MX" dirty="0"/>
              <a:t>Refutación contundente</a:t>
            </a:r>
          </a:p>
          <a:p>
            <a:pPr lvl="1"/>
            <a:r>
              <a:rPr lang="es-MX" dirty="0"/>
              <a:t>Teológica</a:t>
            </a:r>
          </a:p>
          <a:p>
            <a:pPr lvl="1"/>
            <a:r>
              <a:rPr lang="es-MX" dirty="0"/>
              <a:t>Los seres humanos somo seres superiores y no puede existir un ente creado que nos supere</a:t>
            </a:r>
          </a:p>
          <a:p>
            <a:pPr lvl="1"/>
            <a:r>
              <a:rPr lang="es-MX" dirty="0"/>
              <a:t>Las que admite la posibilidad que el entrevistador pueda distinguir al ser humano por fenómenos como telepatía</a:t>
            </a:r>
          </a:p>
        </p:txBody>
      </p:sp>
      <p:sp>
        <p:nvSpPr>
          <p:cNvPr id="4" name="Marcador de número de diapositiva 3">
            <a:extLst>
              <a:ext uri="{FF2B5EF4-FFF2-40B4-BE49-F238E27FC236}">
                <a16:creationId xmlns:a16="http://schemas.microsoft.com/office/drawing/2014/main" id="{25EB9A94-17C0-456D-B4C5-7007A548714C}"/>
              </a:ext>
            </a:extLst>
          </p:cNvPr>
          <p:cNvSpPr>
            <a:spLocks noGrp="1"/>
          </p:cNvSpPr>
          <p:nvPr>
            <p:ph type="sldNum" sz="quarter" idx="12"/>
          </p:nvPr>
        </p:nvSpPr>
        <p:spPr/>
        <p:txBody>
          <a:bodyPr/>
          <a:lstStyle/>
          <a:p>
            <a:fld id="{B2DC25EE-239B-4C5F-AAD1-255A7D5F1EE2}" type="slidenum">
              <a:rPr lang="en-US" smtClean="0"/>
              <a:t>19</a:t>
            </a:fld>
            <a:endParaRPr lang="en-US"/>
          </a:p>
        </p:txBody>
      </p:sp>
    </p:spTree>
    <p:extLst>
      <p:ext uri="{BB962C8B-B14F-4D97-AF65-F5344CB8AC3E}">
        <p14:creationId xmlns:p14="http://schemas.microsoft.com/office/powerpoint/2010/main" val="1577530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Uno entre la multitud">
            <a:extLst>
              <a:ext uri="{FF2B5EF4-FFF2-40B4-BE49-F238E27FC236}">
                <a16:creationId xmlns:a16="http://schemas.microsoft.com/office/drawing/2014/main" id="{4ACF2E87-DAC0-4A4A-A329-6F56B7946952}"/>
              </a:ext>
            </a:extLst>
          </p:cNvPr>
          <p:cNvPicPr>
            <a:picLocks noChangeAspect="1"/>
          </p:cNvPicPr>
          <p:nvPr/>
        </p:nvPicPr>
        <p:blipFill rotWithShape="1">
          <a:blip r:embed="rId2"/>
          <a:srcRect t="7734" b="17267"/>
          <a:stretch/>
        </p:blipFill>
        <p:spPr>
          <a:xfrm>
            <a:off x="20" y="10"/>
            <a:ext cx="12191981" cy="6857990"/>
          </a:xfrm>
          <a:prstGeom prst="rect">
            <a:avLst/>
          </a:prstGeom>
        </p:spPr>
      </p:pic>
      <p:sp>
        <p:nvSpPr>
          <p:cNvPr id="16" name="Rectangle 15">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D47CBE87-7A08-4160-88ED-F02BF26E746E}"/>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solidFill>
                  <a:schemeClr val="bg1"/>
                </a:solidFill>
              </a:rPr>
              <a:t>¡Bienvenidos al posgrado!</a:t>
            </a:r>
          </a:p>
        </p:txBody>
      </p:sp>
      <p:sp>
        <p:nvSpPr>
          <p:cNvPr id="4" name="Marcador de número de diapositiva 3">
            <a:extLst>
              <a:ext uri="{FF2B5EF4-FFF2-40B4-BE49-F238E27FC236}">
                <a16:creationId xmlns:a16="http://schemas.microsoft.com/office/drawing/2014/main" id="{D5B57A83-8CA0-479A-ABBE-41DBB19A6308}"/>
              </a:ext>
            </a:extLst>
          </p:cNvPr>
          <p:cNvSpPr>
            <a:spLocks noGrp="1"/>
          </p:cNvSpPr>
          <p:nvPr>
            <p:ph type="sldNum" sz="quarter" idx="12"/>
          </p:nvPr>
        </p:nvSpPr>
        <p:spPr>
          <a:xfrm>
            <a:off x="9041199" y="6356350"/>
            <a:ext cx="2743200" cy="365125"/>
          </a:xfrm>
        </p:spPr>
        <p:txBody>
          <a:bodyPr vert="horz" lIns="91440" tIns="45720" rIns="91440" bIns="45720" rtlCol="0" anchor="ctr">
            <a:normAutofit/>
          </a:bodyPr>
          <a:lstStyle/>
          <a:p>
            <a:pPr>
              <a:spcAft>
                <a:spcPts val="600"/>
              </a:spcAft>
            </a:pPr>
            <a:fld id="{B2DC25EE-239B-4C5F-AAD1-255A7D5F1EE2}" type="slidenum">
              <a:rPr lang="en-US">
                <a:solidFill>
                  <a:schemeClr val="bg1"/>
                </a:solidFill>
              </a:rPr>
              <a:pPr>
                <a:spcAft>
                  <a:spcPts val="600"/>
                </a:spcAft>
              </a:pPr>
              <a:t>2</a:t>
            </a:fld>
            <a:endParaRPr lang="en-US">
              <a:solidFill>
                <a:schemeClr val="bg1"/>
              </a:solidFill>
            </a:endParaRPr>
          </a:p>
        </p:txBody>
      </p:sp>
    </p:spTree>
    <p:extLst>
      <p:ext uri="{BB962C8B-B14F-4D97-AF65-F5344CB8AC3E}">
        <p14:creationId xmlns:p14="http://schemas.microsoft.com/office/powerpoint/2010/main" val="3316413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ADDD55-B07B-4050-AD02-C46C398956EB}"/>
              </a:ext>
            </a:extLst>
          </p:cNvPr>
          <p:cNvSpPr>
            <a:spLocks noGrp="1"/>
          </p:cNvSpPr>
          <p:nvPr>
            <p:ph type="title"/>
          </p:nvPr>
        </p:nvSpPr>
        <p:spPr/>
        <p:txBody>
          <a:bodyPr/>
          <a:lstStyle/>
          <a:p>
            <a:r>
              <a:rPr lang="es-MX" dirty="0"/>
              <a:t>Las objeciones y su refutación 2</a:t>
            </a:r>
          </a:p>
        </p:txBody>
      </p:sp>
      <p:sp>
        <p:nvSpPr>
          <p:cNvPr id="3" name="Marcador de contenido 2">
            <a:extLst>
              <a:ext uri="{FF2B5EF4-FFF2-40B4-BE49-F238E27FC236}">
                <a16:creationId xmlns:a16="http://schemas.microsoft.com/office/drawing/2014/main" id="{75F2798E-2C31-4B8C-A1C2-DAAAEE2FA626}"/>
              </a:ext>
            </a:extLst>
          </p:cNvPr>
          <p:cNvSpPr>
            <a:spLocks noGrp="1"/>
          </p:cNvSpPr>
          <p:nvPr>
            <p:ph idx="1"/>
          </p:nvPr>
        </p:nvSpPr>
        <p:spPr/>
        <p:txBody>
          <a:bodyPr/>
          <a:lstStyle/>
          <a:p>
            <a:r>
              <a:rPr lang="es-MX" dirty="0"/>
              <a:t>Aquellas que se requiere refutar para llevar a cabo el programa de investigación</a:t>
            </a:r>
          </a:p>
          <a:p>
            <a:pPr lvl="1"/>
            <a:r>
              <a:rPr lang="es-MX" dirty="0"/>
              <a:t>La conducta informal no sigue reglas</a:t>
            </a:r>
          </a:p>
          <a:p>
            <a:pPr lvl="1"/>
            <a:r>
              <a:rPr lang="es-MX" dirty="0"/>
              <a:t>La computadora solo hace aquellas cosas para las que están programadas</a:t>
            </a:r>
          </a:p>
          <a:p>
            <a:pPr lvl="1"/>
            <a:r>
              <a:rPr lang="es-MX" dirty="0"/>
              <a:t>El cerebro y el sistema nervioso son continuos </a:t>
            </a:r>
          </a:p>
        </p:txBody>
      </p:sp>
      <p:sp>
        <p:nvSpPr>
          <p:cNvPr id="4" name="Marcador de número de diapositiva 3">
            <a:extLst>
              <a:ext uri="{FF2B5EF4-FFF2-40B4-BE49-F238E27FC236}">
                <a16:creationId xmlns:a16="http://schemas.microsoft.com/office/drawing/2014/main" id="{25EB9A94-17C0-456D-B4C5-7007A548714C}"/>
              </a:ext>
            </a:extLst>
          </p:cNvPr>
          <p:cNvSpPr>
            <a:spLocks noGrp="1"/>
          </p:cNvSpPr>
          <p:nvPr>
            <p:ph type="sldNum" sz="quarter" idx="12"/>
          </p:nvPr>
        </p:nvSpPr>
        <p:spPr/>
        <p:txBody>
          <a:bodyPr/>
          <a:lstStyle/>
          <a:p>
            <a:fld id="{B2DC25EE-239B-4C5F-AAD1-255A7D5F1EE2}" type="slidenum">
              <a:rPr lang="en-US" smtClean="0"/>
              <a:t>20</a:t>
            </a:fld>
            <a:endParaRPr lang="en-US"/>
          </a:p>
        </p:txBody>
      </p:sp>
    </p:spTree>
    <p:extLst>
      <p:ext uri="{BB962C8B-B14F-4D97-AF65-F5344CB8AC3E}">
        <p14:creationId xmlns:p14="http://schemas.microsoft.com/office/powerpoint/2010/main" val="870072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ADDD55-B07B-4050-AD02-C46C398956EB}"/>
              </a:ext>
            </a:extLst>
          </p:cNvPr>
          <p:cNvSpPr>
            <a:spLocks noGrp="1"/>
          </p:cNvSpPr>
          <p:nvPr>
            <p:ph type="title"/>
          </p:nvPr>
        </p:nvSpPr>
        <p:spPr/>
        <p:txBody>
          <a:bodyPr/>
          <a:lstStyle/>
          <a:p>
            <a:r>
              <a:rPr lang="es-MX" dirty="0"/>
              <a:t>Las objeciones y su refutación 3</a:t>
            </a:r>
          </a:p>
        </p:txBody>
      </p:sp>
      <p:sp>
        <p:nvSpPr>
          <p:cNvPr id="3" name="Marcador de contenido 2">
            <a:extLst>
              <a:ext uri="{FF2B5EF4-FFF2-40B4-BE49-F238E27FC236}">
                <a16:creationId xmlns:a16="http://schemas.microsoft.com/office/drawing/2014/main" id="{75F2798E-2C31-4B8C-A1C2-DAAAEE2FA626}"/>
              </a:ext>
            </a:extLst>
          </p:cNvPr>
          <p:cNvSpPr>
            <a:spLocks noGrp="1"/>
          </p:cNvSpPr>
          <p:nvPr>
            <p:ph idx="1"/>
          </p:nvPr>
        </p:nvSpPr>
        <p:spPr/>
        <p:txBody>
          <a:bodyPr/>
          <a:lstStyle/>
          <a:p>
            <a:r>
              <a:rPr lang="es-MX" dirty="0"/>
              <a:t>Las relativas a la consciencia</a:t>
            </a:r>
          </a:p>
          <a:p>
            <a:pPr lvl="1"/>
            <a:r>
              <a:rPr lang="es-MX" dirty="0"/>
              <a:t>La matemática que sostiene que hay preguntas que los seres humanos podemos responder pero las máquinas no</a:t>
            </a:r>
          </a:p>
          <a:p>
            <a:pPr lvl="1"/>
            <a:r>
              <a:rPr lang="es-MX" dirty="0"/>
              <a:t>Las diversas limitaciones de las máquinas con respecto a los humanos como reír, estar triste, amar, jugar, etc.</a:t>
            </a:r>
          </a:p>
          <a:p>
            <a:pPr lvl="1"/>
            <a:r>
              <a:rPr lang="es-MX" dirty="0"/>
              <a:t>La objeción de que las máquinas no pueden ser conscientes</a:t>
            </a:r>
          </a:p>
        </p:txBody>
      </p:sp>
      <p:sp>
        <p:nvSpPr>
          <p:cNvPr id="4" name="Marcador de número de diapositiva 3">
            <a:extLst>
              <a:ext uri="{FF2B5EF4-FFF2-40B4-BE49-F238E27FC236}">
                <a16:creationId xmlns:a16="http://schemas.microsoft.com/office/drawing/2014/main" id="{25EB9A94-17C0-456D-B4C5-7007A548714C}"/>
              </a:ext>
            </a:extLst>
          </p:cNvPr>
          <p:cNvSpPr>
            <a:spLocks noGrp="1"/>
          </p:cNvSpPr>
          <p:nvPr>
            <p:ph type="sldNum" sz="quarter" idx="12"/>
          </p:nvPr>
        </p:nvSpPr>
        <p:spPr/>
        <p:txBody>
          <a:bodyPr/>
          <a:lstStyle/>
          <a:p>
            <a:fld id="{B2DC25EE-239B-4C5F-AAD1-255A7D5F1EE2}" type="slidenum">
              <a:rPr lang="en-US" smtClean="0"/>
              <a:t>21</a:t>
            </a:fld>
            <a:endParaRPr lang="en-US"/>
          </a:p>
        </p:txBody>
      </p:sp>
    </p:spTree>
    <p:extLst>
      <p:ext uri="{BB962C8B-B14F-4D97-AF65-F5344CB8AC3E}">
        <p14:creationId xmlns:p14="http://schemas.microsoft.com/office/powerpoint/2010/main" val="1099203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653743C-F1ED-4052-A036-17F6DFBF7D9B}"/>
              </a:ext>
            </a:extLst>
          </p:cNvPr>
          <p:cNvSpPr>
            <a:spLocks noGrp="1"/>
          </p:cNvSpPr>
          <p:nvPr>
            <p:ph type="title"/>
          </p:nvPr>
        </p:nvSpPr>
        <p:spPr>
          <a:xfrm>
            <a:off x="411480" y="991443"/>
            <a:ext cx="4443154" cy="1087819"/>
          </a:xfrm>
        </p:spPr>
        <p:txBody>
          <a:bodyPr anchor="b">
            <a:normAutofit/>
          </a:bodyPr>
          <a:lstStyle/>
          <a:p>
            <a:r>
              <a:rPr lang="es-MX" sz="3400"/>
              <a:t>La prueba del cuarto chino</a:t>
            </a:r>
          </a:p>
        </p:txBody>
      </p:sp>
      <p:sp>
        <p:nvSpPr>
          <p:cNvPr id="73" name="Rectangle 7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3F442B87-3CC4-4903-A86C-67B179D00BBA}"/>
              </a:ext>
            </a:extLst>
          </p:cNvPr>
          <p:cNvSpPr>
            <a:spLocks noGrp="1"/>
          </p:cNvSpPr>
          <p:nvPr>
            <p:ph idx="1"/>
          </p:nvPr>
        </p:nvSpPr>
        <p:spPr>
          <a:xfrm>
            <a:off x="411480" y="2684095"/>
            <a:ext cx="4443154" cy="3492868"/>
          </a:xfrm>
        </p:spPr>
        <p:txBody>
          <a:bodyPr>
            <a:normAutofit/>
          </a:bodyPr>
          <a:lstStyle/>
          <a:p>
            <a:r>
              <a:rPr lang="es-MX" sz="1700"/>
              <a:t>En un cuarto hay dos ventanillas, una de entrada y otra de salida en el que está una persona que no entiende chino</a:t>
            </a:r>
          </a:p>
          <a:p>
            <a:r>
              <a:rPr lang="es-MX" sz="1700"/>
              <a:t>El sujeto tiene a su disposición las instrucciones a seguir cuando se le da un texto en chino.</a:t>
            </a:r>
          </a:p>
          <a:p>
            <a:r>
              <a:rPr lang="es-MX" sz="1700"/>
              <a:t>El sujeto recibe tarjetas en chino por la entrada, sigue las instrucciones y pasa una tarjeta con la respuesta por la salida</a:t>
            </a:r>
          </a:p>
        </p:txBody>
      </p:sp>
      <p:pic>
        <p:nvPicPr>
          <p:cNvPr id="13314" name="Picture 2" descr="Habitación china - Wikipedia, la enciclopedia libre">
            <a:extLst>
              <a:ext uri="{FF2B5EF4-FFF2-40B4-BE49-F238E27FC236}">
                <a16:creationId xmlns:a16="http://schemas.microsoft.com/office/drawing/2014/main" id="{35C44227-884F-4DC6-9181-8C208C88DA8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85816" y="1662409"/>
            <a:ext cx="6440424" cy="3477828"/>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número de diapositiva 3">
            <a:extLst>
              <a:ext uri="{FF2B5EF4-FFF2-40B4-BE49-F238E27FC236}">
                <a16:creationId xmlns:a16="http://schemas.microsoft.com/office/drawing/2014/main" id="{4045345B-F15F-427A-AB63-618DD486243E}"/>
              </a:ext>
            </a:extLst>
          </p:cNvPr>
          <p:cNvSpPr>
            <a:spLocks noGrp="1"/>
          </p:cNvSpPr>
          <p:nvPr>
            <p:ph type="sldNum" sz="quarter" idx="12"/>
          </p:nvPr>
        </p:nvSpPr>
        <p:spPr>
          <a:xfrm>
            <a:off x="9037321" y="6356350"/>
            <a:ext cx="2743200" cy="365125"/>
          </a:xfrm>
        </p:spPr>
        <p:txBody>
          <a:bodyPr>
            <a:normAutofit/>
          </a:bodyPr>
          <a:lstStyle/>
          <a:p>
            <a:pPr>
              <a:spcAft>
                <a:spcPts val="600"/>
              </a:spcAft>
            </a:pPr>
            <a:fld id="{B2DC25EE-239B-4C5F-AAD1-255A7D5F1EE2}" type="slidenum">
              <a:rPr lang="en-US" smtClean="0"/>
              <a:pPr>
                <a:spcAft>
                  <a:spcPts val="600"/>
                </a:spcAft>
              </a:pPr>
              <a:t>22</a:t>
            </a:fld>
            <a:endParaRPr lang="en-US"/>
          </a:p>
        </p:txBody>
      </p:sp>
    </p:spTree>
    <p:extLst>
      <p:ext uri="{BB962C8B-B14F-4D97-AF65-F5344CB8AC3E}">
        <p14:creationId xmlns:p14="http://schemas.microsoft.com/office/powerpoint/2010/main" val="2584675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672040-10C7-4808-94C2-59E1948845E0}"/>
              </a:ext>
            </a:extLst>
          </p:cNvPr>
          <p:cNvSpPr>
            <a:spLocks noGrp="1"/>
          </p:cNvSpPr>
          <p:nvPr>
            <p:ph type="title"/>
          </p:nvPr>
        </p:nvSpPr>
        <p:spPr>
          <a:xfrm>
            <a:off x="411480" y="991443"/>
            <a:ext cx="4443154" cy="1087819"/>
          </a:xfrm>
        </p:spPr>
        <p:txBody>
          <a:bodyPr anchor="b">
            <a:normAutofit/>
          </a:bodyPr>
          <a:lstStyle/>
          <a:p>
            <a:r>
              <a:rPr lang="es-MX" sz="3400"/>
              <a:t>Las interpretaciones</a:t>
            </a:r>
          </a:p>
        </p:txBody>
      </p:sp>
      <p:sp>
        <p:nvSpPr>
          <p:cNvPr id="73" name="Rectangle 7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B190F83E-12BF-46A0-B552-7DF316C386C9}"/>
              </a:ext>
            </a:extLst>
          </p:cNvPr>
          <p:cNvSpPr>
            <a:spLocks noGrp="1"/>
          </p:cNvSpPr>
          <p:nvPr>
            <p:ph idx="1"/>
          </p:nvPr>
        </p:nvSpPr>
        <p:spPr>
          <a:xfrm>
            <a:off x="411480" y="2684095"/>
            <a:ext cx="4443154" cy="3492868"/>
          </a:xfrm>
        </p:spPr>
        <p:txBody>
          <a:bodyPr>
            <a:normAutofit/>
          </a:bodyPr>
          <a:lstStyle/>
          <a:p>
            <a:r>
              <a:rPr lang="es-MX" sz="1700"/>
              <a:t>IA dura: la máquina entiende, tiene experiencias y es consciente</a:t>
            </a:r>
          </a:p>
          <a:p>
            <a:r>
              <a:rPr lang="es-MX" sz="1700"/>
              <a:t>IA débil: hacer máquinas capaces de percibir, hablar, razonar, aprender actuar, etc. pero no que sientan o sean conscientes</a:t>
            </a:r>
          </a:p>
        </p:txBody>
      </p:sp>
      <p:pic>
        <p:nvPicPr>
          <p:cNvPr id="14338" name="Picture 2" descr="i robot symphony | Cute funny pics, Best funny pictures, Funny pictures">
            <a:extLst>
              <a:ext uri="{FF2B5EF4-FFF2-40B4-BE49-F238E27FC236}">
                <a16:creationId xmlns:a16="http://schemas.microsoft.com/office/drawing/2014/main" id="{AA40FEED-1A7C-462C-8364-4A91297803D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47472" y="625683"/>
            <a:ext cx="6117112" cy="5551280"/>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número de diapositiva 3">
            <a:extLst>
              <a:ext uri="{FF2B5EF4-FFF2-40B4-BE49-F238E27FC236}">
                <a16:creationId xmlns:a16="http://schemas.microsoft.com/office/drawing/2014/main" id="{F9CCFC39-EDBE-40BE-8279-200E612D7B22}"/>
              </a:ext>
            </a:extLst>
          </p:cNvPr>
          <p:cNvSpPr>
            <a:spLocks noGrp="1"/>
          </p:cNvSpPr>
          <p:nvPr>
            <p:ph type="sldNum" sz="quarter" idx="12"/>
          </p:nvPr>
        </p:nvSpPr>
        <p:spPr>
          <a:xfrm>
            <a:off x="9037321" y="6356350"/>
            <a:ext cx="2743200" cy="365125"/>
          </a:xfrm>
        </p:spPr>
        <p:txBody>
          <a:bodyPr>
            <a:normAutofit/>
          </a:bodyPr>
          <a:lstStyle/>
          <a:p>
            <a:pPr>
              <a:spcAft>
                <a:spcPts val="600"/>
              </a:spcAft>
            </a:pPr>
            <a:fld id="{B2DC25EE-239B-4C5F-AAD1-255A7D5F1EE2}" type="slidenum">
              <a:rPr lang="en-US" smtClean="0"/>
              <a:pPr>
                <a:spcAft>
                  <a:spcPts val="600"/>
                </a:spcAft>
              </a:pPr>
              <a:t>23</a:t>
            </a:fld>
            <a:endParaRPr lang="en-US"/>
          </a:p>
        </p:txBody>
      </p:sp>
    </p:spTree>
    <p:extLst>
      <p:ext uri="{BB962C8B-B14F-4D97-AF65-F5344CB8AC3E}">
        <p14:creationId xmlns:p14="http://schemas.microsoft.com/office/powerpoint/2010/main" val="2675887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2754085-5948-4FB0-8BAC-AE1B670CC020}"/>
              </a:ext>
            </a:extLst>
          </p:cNvPr>
          <p:cNvSpPr>
            <a:spLocks noGrp="1"/>
          </p:cNvSpPr>
          <p:nvPr>
            <p:ph type="title"/>
          </p:nvPr>
        </p:nvSpPr>
        <p:spPr>
          <a:xfrm>
            <a:off x="659234" y="957447"/>
            <a:ext cx="3383280" cy="4943105"/>
          </a:xfrm>
        </p:spPr>
        <p:txBody>
          <a:bodyPr anchor="ctr">
            <a:normAutofit/>
          </a:bodyPr>
          <a:lstStyle/>
          <a:p>
            <a:r>
              <a:rPr lang="es-MX" dirty="0"/>
              <a:t>Queremos máquinas que…</a:t>
            </a:r>
          </a:p>
        </p:txBody>
      </p:sp>
      <p:sp>
        <p:nvSpPr>
          <p:cNvPr id="12" name="Rectangle 11">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Marcador de número de diapositiva 3">
            <a:extLst>
              <a:ext uri="{FF2B5EF4-FFF2-40B4-BE49-F238E27FC236}">
                <a16:creationId xmlns:a16="http://schemas.microsoft.com/office/drawing/2014/main" id="{E7228800-1E0D-469D-9783-F6057418FFCF}"/>
              </a:ext>
            </a:extLst>
          </p:cNvPr>
          <p:cNvSpPr>
            <a:spLocks noGrp="1"/>
          </p:cNvSpPr>
          <p:nvPr>
            <p:ph type="sldNum" sz="quarter" idx="12"/>
          </p:nvPr>
        </p:nvSpPr>
        <p:spPr>
          <a:xfrm>
            <a:off x="8860536" y="6356350"/>
            <a:ext cx="2490216" cy="365125"/>
          </a:xfrm>
        </p:spPr>
        <p:txBody>
          <a:bodyPr>
            <a:normAutofit/>
          </a:bodyPr>
          <a:lstStyle/>
          <a:p>
            <a:pPr>
              <a:spcAft>
                <a:spcPts val="600"/>
              </a:spcAft>
            </a:pPr>
            <a:fld id="{B2DC25EE-239B-4C5F-AAD1-255A7D5F1EE2}" type="slidenum">
              <a:rPr lang="en-US" smtClean="0"/>
              <a:pPr>
                <a:spcAft>
                  <a:spcPts val="600"/>
                </a:spcAft>
              </a:pPr>
              <a:t>24</a:t>
            </a:fld>
            <a:endParaRPr lang="en-US"/>
          </a:p>
        </p:txBody>
      </p:sp>
      <p:graphicFrame>
        <p:nvGraphicFramePr>
          <p:cNvPr id="6" name="Marcador de contenido 2">
            <a:extLst>
              <a:ext uri="{FF2B5EF4-FFF2-40B4-BE49-F238E27FC236}">
                <a16:creationId xmlns:a16="http://schemas.microsoft.com/office/drawing/2014/main" id="{EEA291C8-22B7-4AFB-B413-2F965C16FA77}"/>
              </a:ext>
            </a:extLst>
          </p:cNvPr>
          <p:cNvGraphicFramePr>
            <a:graphicFrameLocks noGrp="1"/>
          </p:cNvGraphicFramePr>
          <p:nvPr>
            <p:ph idx="1"/>
            <p:extLst>
              <p:ext uri="{D42A27DB-BD31-4B8C-83A1-F6EECF244321}">
                <p14:modId xmlns:p14="http://schemas.microsoft.com/office/powerpoint/2010/main" val="423045064"/>
              </p:ext>
            </p:extLst>
          </p:nvPr>
        </p:nvGraphicFramePr>
        <p:xfrm>
          <a:off x="4553712" y="621792"/>
          <a:ext cx="6812280"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620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C73DD0B-F15A-4789-B3C1-35768587A9E4}"/>
              </a:ext>
            </a:extLst>
          </p:cNvPr>
          <p:cNvSpPr>
            <a:spLocks noGrp="1"/>
          </p:cNvSpPr>
          <p:nvPr>
            <p:ph type="title"/>
          </p:nvPr>
        </p:nvSpPr>
        <p:spPr>
          <a:xfrm>
            <a:off x="5080216" y="1076324"/>
            <a:ext cx="6272784" cy="1535051"/>
          </a:xfrm>
        </p:spPr>
        <p:txBody>
          <a:bodyPr anchor="b">
            <a:normAutofit/>
          </a:bodyPr>
          <a:lstStyle/>
          <a:p>
            <a:r>
              <a:rPr lang="es-MX" sz="3600"/>
              <a:t>Nuestro enfoque: máquinas que actúen racionalmente</a:t>
            </a:r>
          </a:p>
        </p:txBody>
      </p:sp>
      <p:pic>
        <p:nvPicPr>
          <p:cNvPr id="7170" name="Picture 2" descr="El ser humano es racional? | La Ventana | Más Platón y menos WhatsApp |  Cadena SER">
            <a:extLst>
              <a:ext uri="{FF2B5EF4-FFF2-40B4-BE49-F238E27FC236}">
                <a16:creationId xmlns:a16="http://schemas.microsoft.com/office/drawing/2014/main" id="{AC3574F4-AF17-4BFE-8987-9470813A88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145" r="11161"/>
          <a:stretch/>
        </p:blipFill>
        <p:spPr bwMode="auto">
          <a:xfrm>
            <a:off x="20" y="10"/>
            <a:ext cx="4505305"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A2A73E50-986A-4BDB-897A-0FD13A1720A1}"/>
              </a:ext>
            </a:extLst>
          </p:cNvPr>
          <p:cNvSpPr>
            <a:spLocks noGrp="1"/>
          </p:cNvSpPr>
          <p:nvPr>
            <p:ph idx="1"/>
          </p:nvPr>
        </p:nvSpPr>
        <p:spPr>
          <a:xfrm>
            <a:off x="5080216" y="3351276"/>
            <a:ext cx="6272784" cy="2825686"/>
          </a:xfrm>
        </p:spPr>
        <p:txBody>
          <a:bodyPr>
            <a:normAutofit/>
          </a:bodyPr>
          <a:lstStyle/>
          <a:p>
            <a:r>
              <a:rPr lang="en-US" sz="1800"/>
              <a:t>Alcanzar metas preestablecidas</a:t>
            </a:r>
          </a:p>
          <a:p>
            <a:r>
              <a:rPr lang="en-US" sz="1800"/>
              <a:t>Solo nos enfocamos en cuales decisiones se toman </a:t>
            </a:r>
          </a:p>
          <a:p>
            <a:r>
              <a:rPr lang="en-US" sz="1800"/>
              <a:t>Las metas se expresan en terminos de la utilidad de los resultados</a:t>
            </a:r>
          </a:p>
          <a:p>
            <a:r>
              <a:rPr lang="en-US" sz="1800"/>
              <a:t>¡Maximizar la utilidad esperada!</a:t>
            </a:r>
          </a:p>
        </p:txBody>
      </p:sp>
      <p:sp>
        <p:nvSpPr>
          <p:cNvPr id="4" name="Marcador de número de diapositiva 3">
            <a:extLst>
              <a:ext uri="{FF2B5EF4-FFF2-40B4-BE49-F238E27FC236}">
                <a16:creationId xmlns:a16="http://schemas.microsoft.com/office/drawing/2014/main" id="{71617DE7-BDB3-461E-B166-1D2387289160}"/>
              </a:ext>
            </a:extLst>
          </p:cNvPr>
          <p:cNvSpPr>
            <a:spLocks noGrp="1"/>
          </p:cNvSpPr>
          <p:nvPr>
            <p:ph type="sldNum" sz="quarter" idx="12"/>
          </p:nvPr>
        </p:nvSpPr>
        <p:spPr>
          <a:xfrm>
            <a:off x="10073642" y="6356350"/>
            <a:ext cx="1280160" cy="365125"/>
          </a:xfrm>
        </p:spPr>
        <p:txBody>
          <a:bodyPr>
            <a:normAutofit/>
          </a:bodyPr>
          <a:lstStyle/>
          <a:p>
            <a:pPr>
              <a:spcAft>
                <a:spcPts val="600"/>
              </a:spcAft>
            </a:pPr>
            <a:fld id="{B2DC25EE-239B-4C5F-AAD1-255A7D5F1EE2}" type="slidenum">
              <a:rPr lang="en-US" smtClean="0"/>
              <a:pPr>
                <a:spcAft>
                  <a:spcPts val="600"/>
                </a:spcAft>
              </a:pPr>
              <a:t>25</a:t>
            </a:fld>
            <a:endParaRPr lang="en-US"/>
          </a:p>
        </p:txBody>
      </p:sp>
    </p:spTree>
    <p:extLst>
      <p:ext uri="{BB962C8B-B14F-4D97-AF65-F5344CB8AC3E}">
        <p14:creationId xmlns:p14="http://schemas.microsoft.com/office/powerpoint/2010/main" val="6263571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6BFAEE3-227D-4A14-BE91-B745F88D4211}"/>
              </a:ext>
            </a:extLst>
          </p:cNvPr>
          <p:cNvSpPr>
            <a:spLocks noGrp="1"/>
          </p:cNvSpPr>
          <p:nvPr>
            <p:ph type="title"/>
          </p:nvPr>
        </p:nvSpPr>
        <p:spPr>
          <a:xfrm>
            <a:off x="841248" y="251312"/>
            <a:ext cx="10506456" cy="1010264"/>
          </a:xfrm>
        </p:spPr>
        <p:txBody>
          <a:bodyPr anchor="ctr">
            <a:normAutofit/>
          </a:bodyPr>
          <a:lstStyle/>
          <a:p>
            <a:r>
              <a:rPr lang="es-MX" dirty="0"/>
              <a:t>Breve historia de la IA</a:t>
            </a:r>
          </a:p>
        </p:txBody>
      </p:sp>
      <p:sp>
        <p:nvSpPr>
          <p:cNvPr id="12" name="Rectangle 11">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Marcador de número de diapositiva 3">
            <a:extLst>
              <a:ext uri="{FF2B5EF4-FFF2-40B4-BE49-F238E27FC236}">
                <a16:creationId xmlns:a16="http://schemas.microsoft.com/office/drawing/2014/main" id="{A415A655-AAAF-45FE-B7F7-761AF6D32729}"/>
              </a:ext>
            </a:extLst>
          </p:cNvPr>
          <p:cNvSpPr>
            <a:spLocks noGrp="1"/>
          </p:cNvSpPr>
          <p:nvPr>
            <p:ph type="sldNum" sz="quarter" idx="12"/>
          </p:nvPr>
        </p:nvSpPr>
        <p:spPr>
          <a:xfrm>
            <a:off x="8860536" y="6356350"/>
            <a:ext cx="2490216" cy="365125"/>
          </a:xfrm>
        </p:spPr>
        <p:txBody>
          <a:bodyPr>
            <a:normAutofit/>
          </a:bodyPr>
          <a:lstStyle/>
          <a:p>
            <a:pPr>
              <a:spcAft>
                <a:spcPts val="600"/>
              </a:spcAft>
            </a:pPr>
            <a:fld id="{B2DC25EE-239B-4C5F-AAD1-255A7D5F1EE2}" type="slidenum">
              <a:rPr lang="en-US" smtClean="0"/>
              <a:pPr>
                <a:spcAft>
                  <a:spcPts val="600"/>
                </a:spcAft>
              </a:pPr>
              <a:t>26</a:t>
            </a:fld>
            <a:endParaRPr lang="en-US"/>
          </a:p>
        </p:txBody>
      </p:sp>
      <p:graphicFrame>
        <p:nvGraphicFramePr>
          <p:cNvPr id="6" name="Marcador de contenido 2">
            <a:extLst>
              <a:ext uri="{FF2B5EF4-FFF2-40B4-BE49-F238E27FC236}">
                <a16:creationId xmlns:a16="http://schemas.microsoft.com/office/drawing/2014/main" id="{3FDF733A-A516-4121-8EB5-9A6CBADEBC75}"/>
              </a:ext>
            </a:extLst>
          </p:cNvPr>
          <p:cNvGraphicFramePr>
            <a:graphicFrameLocks noGrp="1"/>
          </p:cNvGraphicFramePr>
          <p:nvPr>
            <p:ph idx="1"/>
            <p:extLst>
              <p:ext uri="{D42A27DB-BD31-4B8C-83A1-F6EECF244321}">
                <p14:modId xmlns:p14="http://schemas.microsoft.com/office/powerpoint/2010/main" val="588144146"/>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2233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64" name="Rectangle 70">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365" name="Rectangle 7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3857"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BC589A8-1DA0-4AB3-9A0A-AE71BE477BDE}"/>
              </a:ext>
            </a:extLst>
          </p:cNvPr>
          <p:cNvSpPr>
            <a:spLocks noGrp="1"/>
          </p:cNvSpPr>
          <p:nvPr>
            <p:ph type="title"/>
          </p:nvPr>
        </p:nvSpPr>
        <p:spPr>
          <a:xfrm>
            <a:off x="5359510" y="978619"/>
            <a:ext cx="5991244" cy="1106424"/>
          </a:xfrm>
        </p:spPr>
        <p:txBody>
          <a:bodyPr>
            <a:normAutofit/>
          </a:bodyPr>
          <a:lstStyle/>
          <a:p>
            <a:r>
              <a:rPr lang="es-MX" sz="3200"/>
              <a:t>IA en juegos</a:t>
            </a:r>
          </a:p>
        </p:txBody>
      </p:sp>
      <p:pic>
        <p:nvPicPr>
          <p:cNvPr id="15362" name="Picture 2" descr="Deep Blue (computadora) - Wikipedia, la enciclopedia libre">
            <a:extLst>
              <a:ext uri="{FF2B5EF4-FFF2-40B4-BE49-F238E27FC236}">
                <a16:creationId xmlns:a16="http://schemas.microsoft.com/office/drawing/2014/main" id="{6C9B3B9F-9F10-4811-9417-C9D622D06AC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4083" y="630936"/>
            <a:ext cx="3654536" cy="5495544"/>
          </a:xfrm>
          <a:prstGeom prst="rect">
            <a:avLst/>
          </a:prstGeom>
          <a:noFill/>
          <a:extLst>
            <a:ext uri="{909E8E84-426E-40DD-AFC4-6F175D3DCCD1}">
              <a14:hiddenFill xmlns:a14="http://schemas.microsoft.com/office/drawing/2010/main">
                <a:solidFill>
                  <a:srgbClr val="FFFFFF"/>
                </a:solidFill>
              </a14:hiddenFill>
            </a:ext>
          </a:extLst>
        </p:spPr>
      </p:pic>
      <p:sp>
        <p:nvSpPr>
          <p:cNvPr id="15366" name="Rectangle 7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9848"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859"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6FBD673-F4A8-4FC3-BF18-BFDB874C5FEA}"/>
              </a:ext>
            </a:extLst>
          </p:cNvPr>
          <p:cNvSpPr>
            <a:spLocks noGrp="1"/>
          </p:cNvSpPr>
          <p:nvPr>
            <p:ph idx="1"/>
          </p:nvPr>
        </p:nvSpPr>
        <p:spPr>
          <a:xfrm>
            <a:off x="5356861" y="2252870"/>
            <a:ext cx="5993892" cy="3560251"/>
          </a:xfrm>
        </p:spPr>
        <p:txBody>
          <a:bodyPr>
            <a:normAutofit/>
          </a:bodyPr>
          <a:lstStyle/>
          <a:p>
            <a:pPr>
              <a:lnSpc>
                <a:spcPct val="100000"/>
              </a:lnSpc>
            </a:pPr>
            <a:r>
              <a:rPr lang="en-US" sz="1100"/>
              <a:t>1996: Classic Moment: Deep Blue vs. Kasparov </a:t>
            </a:r>
          </a:p>
          <a:p>
            <a:pPr lvl="1">
              <a:lnSpc>
                <a:spcPct val="100000"/>
              </a:lnSpc>
            </a:pPr>
            <a:r>
              <a:rPr lang="en-US" sz="1100"/>
              <a:t>200 million board positions per second </a:t>
            </a:r>
          </a:p>
          <a:p>
            <a:pPr lvl="1">
              <a:lnSpc>
                <a:spcPct val="100000"/>
              </a:lnSpc>
            </a:pPr>
            <a:r>
              <a:rPr lang="en-US" sz="1100"/>
              <a:t>Humans understood 99.9 of Deep Blue's moves </a:t>
            </a:r>
          </a:p>
          <a:p>
            <a:pPr lvl="1">
              <a:lnSpc>
                <a:spcPct val="100000"/>
              </a:lnSpc>
            </a:pPr>
            <a:r>
              <a:rPr lang="en-US" sz="1100"/>
              <a:t>1996: Kasparov beats Deep Blue: “I could feel --- I could smell --- a new kind of intelligence across the table.” </a:t>
            </a:r>
          </a:p>
          <a:p>
            <a:pPr lvl="1">
              <a:lnSpc>
                <a:spcPct val="100000"/>
              </a:lnSpc>
            </a:pPr>
            <a:r>
              <a:rPr lang="en-US" sz="1100"/>
              <a:t>1997: Deep Blue beats Kasparaov: “Deep Blue hasn’t proven anything.” </a:t>
            </a:r>
          </a:p>
          <a:p>
            <a:pPr>
              <a:lnSpc>
                <a:spcPct val="100000"/>
              </a:lnSpc>
            </a:pPr>
            <a:r>
              <a:rPr lang="en-US" sz="1100"/>
              <a:t>2016: AlphaGo beats Lee Sedol – huge advance: sparse rollouts and self-play </a:t>
            </a:r>
          </a:p>
          <a:p>
            <a:pPr lvl="1">
              <a:lnSpc>
                <a:spcPct val="100000"/>
              </a:lnSpc>
            </a:pPr>
            <a:r>
              <a:rPr lang="en-US" sz="1100"/>
              <a:t>Right now: OpenAI Five vs Team paiN (human pros) -- some caveats! </a:t>
            </a:r>
          </a:p>
          <a:p>
            <a:pPr lvl="1">
              <a:lnSpc>
                <a:spcPct val="100000"/>
              </a:lnSpc>
            </a:pPr>
            <a:r>
              <a:rPr lang="en-US" sz="1100"/>
              <a:t>“[The AI play] was just something like completely different.” Austin Walsh</a:t>
            </a:r>
          </a:p>
          <a:p>
            <a:pPr>
              <a:lnSpc>
                <a:spcPct val="100000"/>
              </a:lnSpc>
            </a:pPr>
            <a:r>
              <a:rPr lang="en-US" sz="1100" b="0" i="0">
                <a:effectLst/>
              </a:rPr>
              <a:t>2019: </a:t>
            </a:r>
            <a:r>
              <a:rPr lang="en-US" sz="1100" i="0">
                <a:effectLst/>
              </a:rPr>
              <a:t>Pluribus</a:t>
            </a:r>
            <a:r>
              <a:rPr lang="en-US" sz="1100" b="0" i="0">
                <a:effectLst/>
              </a:rPr>
              <a:t>, defeated poker professional Darren Elias, who holds the record for most World Poker Tour titles, and Chris "Jesus" Ferguson, winner of six World Series of Poker events.</a:t>
            </a:r>
            <a:endParaRPr lang="es-MX" sz="1100"/>
          </a:p>
        </p:txBody>
      </p:sp>
      <p:sp>
        <p:nvSpPr>
          <p:cNvPr id="4" name="Marcador de número de diapositiva 3">
            <a:extLst>
              <a:ext uri="{FF2B5EF4-FFF2-40B4-BE49-F238E27FC236}">
                <a16:creationId xmlns:a16="http://schemas.microsoft.com/office/drawing/2014/main" id="{986A5588-0652-4799-9FD6-F050B980C817}"/>
              </a:ext>
            </a:extLst>
          </p:cNvPr>
          <p:cNvSpPr>
            <a:spLocks noGrp="1"/>
          </p:cNvSpPr>
          <p:nvPr>
            <p:ph type="sldNum" sz="quarter" idx="12"/>
          </p:nvPr>
        </p:nvSpPr>
        <p:spPr>
          <a:xfrm>
            <a:off x="8613648" y="6356350"/>
            <a:ext cx="2743200" cy="365125"/>
          </a:xfrm>
        </p:spPr>
        <p:txBody>
          <a:bodyPr>
            <a:normAutofit/>
          </a:bodyPr>
          <a:lstStyle/>
          <a:p>
            <a:pPr>
              <a:spcAft>
                <a:spcPts val="600"/>
              </a:spcAft>
            </a:pPr>
            <a:fld id="{B2DC25EE-239B-4C5F-AAD1-255A7D5F1EE2}" type="slidenum">
              <a:rPr lang="en-US">
                <a:solidFill>
                  <a:schemeClr val="tx2">
                    <a:lumMod val="50000"/>
                    <a:lumOff val="50000"/>
                  </a:schemeClr>
                </a:solidFill>
              </a:rPr>
              <a:pPr>
                <a:spcAft>
                  <a:spcPts val="600"/>
                </a:spcAft>
              </a:pPr>
              <a:t>27</a:t>
            </a:fld>
            <a:endParaRPr lang="en-US">
              <a:solidFill>
                <a:schemeClr val="tx2">
                  <a:lumMod val="50000"/>
                  <a:lumOff val="50000"/>
                </a:schemeClr>
              </a:solidFill>
            </a:endParaRPr>
          </a:p>
        </p:txBody>
      </p:sp>
    </p:spTree>
    <p:extLst>
      <p:ext uri="{BB962C8B-B14F-4D97-AF65-F5344CB8AC3E}">
        <p14:creationId xmlns:p14="http://schemas.microsoft.com/office/powerpoint/2010/main" val="325265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B2AFE6-3456-421E-B102-6AF97CF9C713}"/>
              </a:ext>
            </a:extLst>
          </p:cNvPr>
          <p:cNvSpPr>
            <a:spLocks noGrp="1"/>
          </p:cNvSpPr>
          <p:nvPr>
            <p:ph type="title"/>
          </p:nvPr>
        </p:nvSpPr>
        <p:spPr/>
        <p:txBody>
          <a:bodyPr/>
          <a:lstStyle/>
          <a:p>
            <a:r>
              <a:rPr lang="es-MX" dirty="0"/>
              <a:t>El estado del arte en inteligencia artificial</a:t>
            </a:r>
          </a:p>
        </p:txBody>
      </p:sp>
      <p:pic>
        <p:nvPicPr>
          <p:cNvPr id="5" name="Elementos multimedia en línea 4" title="Funniest dives of RoboCup 2016">
            <a:hlinkClick r:id="" action="ppaction://media"/>
            <a:extLst>
              <a:ext uri="{FF2B5EF4-FFF2-40B4-BE49-F238E27FC236}">
                <a16:creationId xmlns:a16="http://schemas.microsoft.com/office/drawing/2014/main" id="{1DF04073-493E-4D22-806D-C3FBA39E34DD}"/>
              </a:ext>
            </a:extLst>
          </p:cNvPr>
          <p:cNvPicPr>
            <a:picLocks noGrp="1" noRot="1" noChangeAspect="1"/>
          </p:cNvPicPr>
          <p:nvPr>
            <p:ph idx="1"/>
            <a:videoFile r:link="rId1"/>
          </p:nvPr>
        </p:nvPicPr>
        <p:blipFill>
          <a:blip r:embed="rId3"/>
          <a:stretch>
            <a:fillRect/>
          </a:stretch>
        </p:blipFill>
        <p:spPr>
          <a:xfrm>
            <a:off x="2930525" y="2478088"/>
            <a:ext cx="6538913" cy="3694112"/>
          </a:xfrm>
          <a:prstGeom prst="rect">
            <a:avLst/>
          </a:prstGeom>
        </p:spPr>
      </p:pic>
      <p:sp>
        <p:nvSpPr>
          <p:cNvPr id="4" name="Marcador de número de diapositiva 3">
            <a:extLst>
              <a:ext uri="{FF2B5EF4-FFF2-40B4-BE49-F238E27FC236}">
                <a16:creationId xmlns:a16="http://schemas.microsoft.com/office/drawing/2014/main" id="{4D7D49F3-08BD-41C1-BF75-396DB2C9F34C}"/>
              </a:ext>
            </a:extLst>
          </p:cNvPr>
          <p:cNvSpPr>
            <a:spLocks noGrp="1"/>
          </p:cNvSpPr>
          <p:nvPr>
            <p:ph type="sldNum" sz="quarter" idx="12"/>
          </p:nvPr>
        </p:nvSpPr>
        <p:spPr/>
        <p:txBody>
          <a:bodyPr/>
          <a:lstStyle/>
          <a:p>
            <a:fld id="{B2DC25EE-239B-4C5F-AAD1-255A7D5F1EE2}" type="slidenum">
              <a:rPr lang="en-US" smtClean="0"/>
              <a:t>28</a:t>
            </a:fld>
            <a:endParaRPr lang="en-US"/>
          </a:p>
        </p:txBody>
      </p:sp>
    </p:spTree>
    <p:extLst>
      <p:ext uri="{BB962C8B-B14F-4D97-AF65-F5344CB8AC3E}">
        <p14:creationId xmlns:p14="http://schemas.microsoft.com/office/powerpoint/2010/main" val="3577135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04FDEC-C67C-4130-8AC4-A42B45D19AF4}"/>
              </a:ext>
            </a:extLst>
          </p:cNvPr>
          <p:cNvSpPr>
            <a:spLocks noGrp="1"/>
          </p:cNvSpPr>
          <p:nvPr>
            <p:ph type="title"/>
          </p:nvPr>
        </p:nvSpPr>
        <p:spPr/>
        <p:txBody>
          <a:bodyPr/>
          <a:lstStyle/>
          <a:p>
            <a:r>
              <a:rPr lang="es-MX" dirty="0"/>
              <a:t>Pero también el estado de arte es…</a:t>
            </a:r>
          </a:p>
        </p:txBody>
      </p:sp>
      <p:pic>
        <p:nvPicPr>
          <p:cNvPr id="5" name="Elementos multimedia en línea 4" title="Do You Love Me?">
            <a:hlinkClick r:id="" action="ppaction://media"/>
            <a:extLst>
              <a:ext uri="{FF2B5EF4-FFF2-40B4-BE49-F238E27FC236}">
                <a16:creationId xmlns:a16="http://schemas.microsoft.com/office/drawing/2014/main" id="{629AB07E-B828-4D60-B726-D03B168F2A76}"/>
              </a:ext>
            </a:extLst>
          </p:cNvPr>
          <p:cNvPicPr>
            <a:picLocks noGrp="1" noRot="1" noChangeAspect="1"/>
          </p:cNvPicPr>
          <p:nvPr>
            <p:ph idx="1"/>
            <a:videoFile r:link="rId1"/>
          </p:nvPr>
        </p:nvPicPr>
        <p:blipFill>
          <a:blip r:embed="rId3"/>
          <a:stretch>
            <a:fillRect/>
          </a:stretch>
        </p:blipFill>
        <p:spPr>
          <a:xfrm>
            <a:off x="2930525" y="2478088"/>
            <a:ext cx="6538913" cy="3694112"/>
          </a:xfrm>
          <a:prstGeom prst="rect">
            <a:avLst/>
          </a:prstGeom>
        </p:spPr>
      </p:pic>
      <p:sp>
        <p:nvSpPr>
          <p:cNvPr id="4" name="Marcador de número de diapositiva 3">
            <a:extLst>
              <a:ext uri="{FF2B5EF4-FFF2-40B4-BE49-F238E27FC236}">
                <a16:creationId xmlns:a16="http://schemas.microsoft.com/office/drawing/2014/main" id="{45439B8C-3E03-46D6-B4C8-2940005A625F}"/>
              </a:ext>
            </a:extLst>
          </p:cNvPr>
          <p:cNvSpPr>
            <a:spLocks noGrp="1"/>
          </p:cNvSpPr>
          <p:nvPr>
            <p:ph type="sldNum" sz="quarter" idx="12"/>
          </p:nvPr>
        </p:nvSpPr>
        <p:spPr/>
        <p:txBody>
          <a:bodyPr/>
          <a:lstStyle/>
          <a:p>
            <a:fld id="{B2DC25EE-239B-4C5F-AAD1-255A7D5F1EE2}" type="slidenum">
              <a:rPr lang="en-US" smtClean="0"/>
              <a:t>29</a:t>
            </a:fld>
            <a:endParaRPr lang="en-US"/>
          </a:p>
        </p:txBody>
      </p:sp>
    </p:spTree>
    <p:extLst>
      <p:ext uri="{BB962C8B-B14F-4D97-AF65-F5344CB8AC3E}">
        <p14:creationId xmlns:p14="http://schemas.microsoft.com/office/powerpoint/2010/main" val="165943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Clases online: estas son las mejores plataformas para darlas">
            <a:extLst>
              <a:ext uri="{FF2B5EF4-FFF2-40B4-BE49-F238E27FC236}">
                <a16:creationId xmlns:a16="http://schemas.microsoft.com/office/drawing/2014/main" id="{2281CDC8-B34A-4101-A5C2-877DB64BBD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624"/>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0D19E14-0CFE-4F7E-A53D-B7CB7D2E95E7}"/>
              </a:ext>
            </a:extLst>
          </p:cNvPr>
          <p:cNvSpPr>
            <a:spLocks noGrp="1"/>
          </p:cNvSpPr>
          <p:nvPr>
            <p:ph type="title"/>
          </p:nvPr>
        </p:nvSpPr>
        <p:spPr>
          <a:xfrm>
            <a:off x="371094" y="1161288"/>
            <a:ext cx="3438144" cy="1124712"/>
          </a:xfrm>
        </p:spPr>
        <p:txBody>
          <a:bodyPr anchor="b">
            <a:normAutofit/>
          </a:bodyPr>
          <a:lstStyle/>
          <a:p>
            <a:r>
              <a:rPr lang="es-MX" sz="2800"/>
              <a:t>Para el día de hoy…</a:t>
            </a:r>
          </a:p>
        </p:txBody>
      </p:sp>
      <p:sp>
        <p:nvSpPr>
          <p:cNvPr id="139" name="Rectangle 13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1" name="Rectangle 14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Marcador de contenido 6">
            <a:extLst>
              <a:ext uri="{FF2B5EF4-FFF2-40B4-BE49-F238E27FC236}">
                <a16:creationId xmlns:a16="http://schemas.microsoft.com/office/drawing/2014/main" id="{BC60DD62-6541-44B0-9FEE-EE99482D19F3}"/>
              </a:ext>
            </a:extLst>
          </p:cNvPr>
          <p:cNvSpPr>
            <a:spLocks noGrp="1"/>
          </p:cNvSpPr>
          <p:nvPr>
            <p:ph idx="1"/>
          </p:nvPr>
        </p:nvSpPr>
        <p:spPr>
          <a:xfrm>
            <a:off x="371094" y="2718054"/>
            <a:ext cx="3438906" cy="3207258"/>
          </a:xfrm>
        </p:spPr>
        <p:txBody>
          <a:bodyPr anchor="t">
            <a:normAutofit/>
          </a:bodyPr>
          <a:lstStyle/>
          <a:p>
            <a:r>
              <a:rPr lang="es-MX" sz="1700" dirty="0"/>
              <a:t>Información general</a:t>
            </a:r>
          </a:p>
          <a:p>
            <a:r>
              <a:rPr lang="es-MX" sz="1700" dirty="0"/>
              <a:t>Evaluación</a:t>
            </a:r>
          </a:p>
          <a:p>
            <a:r>
              <a:rPr lang="es-MX" sz="1700" dirty="0"/>
              <a:t>¿Qué es inteligencia artificial?</a:t>
            </a:r>
          </a:p>
          <a:p>
            <a:r>
              <a:rPr lang="es-MX" sz="1700" dirty="0"/>
              <a:t>¿Qué puede hacer?</a:t>
            </a:r>
          </a:p>
        </p:txBody>
      </p:sp>
      <p:sp>
        <p:nvSpPr>
          <p:cNvPr id="4" name="Marcador de número de diapositiva 3">
            <a:extLst>
              <a:ext uri="{FF2B5EF4-FFF2-40B4-BE49-F238E27FC236}">
                <a16:creationId xmlns:a16="http://schemas.microsoft.com/office/drawing/2014/main" id="{E95A7DF7-1DD1-4E94-961F-DA0D695EA11A}"/>
              </a:ext>
            </a:extLst>
          </p:cNvPr>
          <p:cNvSpPr>
            <a:spLocks noGrp="1"/>
          </p:cNvSpPr>
          <p:nvPr>
            <p:ph type="sldNum" sz="quarter" idx="12"/>
          </p:nvPr>
        </p:nvSpPr>
        <p:spPr>
          <a:xfrm>
            <a:off x="9077706" y="6356350"/>
            <a:ext cx="2743200" cy="365125"/>
          </a:xfrm>
        </p:spPr>
        <p:txBody>
          <a:bodyPr>
            <a:normAutofit/>
          </a:bodyPr>
          <a:lstStyle/>
          <a:p>
            <a:pPr>
              <a:spcAft>
                <a:spcPts val="600"/>
              </a:spcAft>
            </a:pPr>
            <a:fld id="{B2DC25EE-239B-4C5F-AAD1-255A7D5F1EE2}" type="slidenum">
              <a:rPr lang="en-US">
                <a:solidFill>
                  <a:srgbClr val="FFFFFF"/>
                </a:solidFill>
              </a:rPr>
              <a:pPr>
                <a:spcAft>
                  <a:spcPts val="600"/>
                </a:spcAft>
              </a:pPr>
              <a:t>3</a:t>
            </a:fld>
            <a:endParaRPr lang="en-US">
              <a:solidFill>
                <a:srgbClr val="FFFFFF"/>
              </a:solidFill>
            </a:endParaRPr>
          </a:p>
        </p:txBody>
      </p:sp>
    </p:spTree>
    <p:extLst>
      <p:ext uri="{BB962C8B-B14F-4D97-AF65-F5344CB8AC3E}">
        <p14:creationId xmlns:p14="http://schemas.microsoft.com/office/powerpoint/2010/main" val="9221116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B43B9CA2-4B31-4ACD-9A9F-B8E6C6420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4" name="Picture 4" descr="The Silent and Steady Takeover of Artificial Intelligence in Financial  Institutions | Future of Sourcing">
            <a:extLst>
              <a:ext uri="{FF2B5EF4-FFF2-40B4-BE49-F238E27FC236}">
                <a16:creationId xmlns:a16="http://schemas.microsoft.com/office/drawing/2014/main" id="{5F1EE4A1-A63E-4A2A-9410-1A1A647ABC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504" r="35407" b="-1"/>
          <a:stretch/>
        </p:blipFill>
        <p:spPr bwMode="auto">
          <a:xfrm>
            <a:off x="8529321" y="10"/>
            <a:ext cx="3662680" cy="3401558"/>
          </a:xfrm>
          <a:custGeom>
            <a:avLst/>
            <a:gdLst/>
            <a:ahLst/>
            <a:cxnLst/>
            <a:rect l="l" t="t" r="r" b="b"/>
            <a:pathLst>
              <a:path w="3662680" h="3401568">
                <a:moveTo>
                  <a:pt x="0" y="0"/>
                </a:moveTo>
                <a:lnTo>
                  <a:pt x="3662680" y="0"/>
                </a:lnTo>
                <a:lnTo>
                  <a:pt x="3662680" y="3401568"/>
                </a:lnTo>
                <a:lnTo>
                  <a:pt x="774527" y="3401568"/>
                </a:lnTo>
                <a:lnTo>
                  <a:pt x="769892" y="3133175"/>
                </a:lnTo>
                <a:cubicBezTo>
                  <a:pt x="732577" y="2055441"/>
                  <a:pt x="492520" y="1056020"/>
                  <a:pt x="104445" y="215033"/>
                </a:cubicBezTo>
                <a:close/>
              </a:path>
            </a:pathLst>
          </a:custGeom>
          <a:noFill/>
          <a:extLst>
            <a:ext uri="{909E8E84-426E-40DD-AFC4-6F175D3DCCD1}">
              <a14:hiddenFill xmlns:a14="http://schemas.microsoft.com/office/drawing/2010/main">
                <a:solidFill>
                  <a:srgbClr val="FFFFFF"/>
                </a:solidFill>
              </a14:hiddenFill>
            </a:ext>
          </a:extLst>
        </p:spPr>
      </p:pic>
      <p:pic>
        <p:nvPicPr>
          <p:cNvPr id="10242" name="Picture 2" descr="The legal framework for autonomous vehicles in the European Union -  Business Going Digital">
            <a:extLst>
              <a:ext uri="{FF2B5EF4-FFF2-40B4-BE49-F238E27FC236}">
                <a16:creationId xmlns:a16="http://schemas.microsoft.com/office/drawing/2014/main" id="{37D821B0-BC88-458C-943B-8375C24F90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355" b="-4"/>
          <a:stretch/>
        </p:blipFill>
        <p:spPr bwMode="auto">
          <a:xfrm>
            <a:off x="5115314" y="10"/>
            <a:ext cx="4118110" cy="3401558"/>
          </a:xfrm>
          <a:custGeom>
            <a:avLst/>
            <a:gdLst/>
            <a:ahLst/>
            <a:cxnLst/>
            <a:rect l="l" t="t" r="r" b="b"/>
            <a:pathLst>
              <a:path w="4118110" h="3401568">
                <a:moveTo>
                  <a:pt x="0" y="0"/>
                </a:moveTo>
                <a:lnTo>
                  <a:pt x="3343575" y="0"/>
                </a:lnTo>
                <a:lnTo>
                  <a:pt x="3448028" y="215050"/>
                </a:lnTo>
                <a:cubicBezTo>
                  <a:pt x="3836103" y="1056037"/>
                  <a:pt x="4076161" y="2055458"/>
                  <a:pt x="4113475" y="3133192"/>
                </a:cubicBezTo>
                <a:lnTo>
                  <a:pt x="4118110" y="3401568"/>
                </a:lnTo>
                <a:lnTo>
                  <a:pt x="801224" y="3401568"/>
                </a:lnTo>
                <a:lnTo>
                  <a:pt x="797493" y="3185579"/>
                </a:lnTo>
                <a:cubicBezTo>
                  <a:pt x="756786" y="2009870"/>
                  <a:pt x="474799" y="927359"/>
                  <a:pt x="22579" y="42066"/>
                </a:cubicBezTo>
                <a:close/>
              </a:path>
            </a:pathLst>
          </a:custGeom>
          <a:noFill/>
          <a:extLst>
            <a:ext uri="{909E8E84-426E-40DD-AFC4-6F175D3DCCD1}">
              <a14:hiddenFill xmlns:a14="http://schemas.microsoft.com/office/drawing/2010/main">
                <a:solidFill>
                  <a:srgbClr val="FFFFFF"/>
                </a:solidFill>
              </a14:hiddenFill>
            </a:ext>
          </a:extLst>
        </p:spPr>
      </p:pic>
      <p:pic>
        <p:nvPicPr>
          <p:cNvPr id="10246" name="Picture 6" descr="Qué es el eCommerce: definición modelos y ventajas">
            <a:extLst>
              <a:ext uri="{FF2B5EF4-FFF2-40B4-BE49-F238E27FC236}">
                <a16:creationId xmlns:a16="http://schemas.microsoft.com/office/drawing/2014/main" id="{2CD64606-5950-485C-B647-22C4E87434A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0215" r="-1" b="9067"/>
          <a:stretch/>
        </p:blipFill>
        <p:spPr bwMode="auto">
          <a:xfrm>
            <a:off x="5168353" y="3456432"/>
            <a:ext cx="7023646" cy="3401568"/>
          </a:xfrm>
          <a:custGeom>
            <a:avLst/>
            <a:gdLst/>
            <a:ahLst/>
            <a:cxnLst/>
            <a:rect l="l" t="t" r="r" b="b"/>
            <a:pathLst>
              <a:path w="7023646" h="3401568">
                <a:moveTo>
                  <a:pt x="749132" y="0"/>
                </a:moveTo>
                <a:lnTo>
                  <a:pt x="7023646" y="0"/>
                </a:lnTo>
                <a:lnTo>
                  <a:pt x="7023646" y="3401568"/>
                </a:lnTo>
                <a:lnTo>
                  <a:pt x="0" y="3401568"/>
                </a:lnTo>
                <a:lnTo>
                  <a:pt x="79008" y="3238906"/>
                </a:lnTo>
                <a:cubicBezTo>
                  <a:pt x="502362" y="2321466"/>
                  <a:pt x="749563" y="1215476"/>
                  <a:pt x="749563" y="24956"/>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77" name="Freeform: Shape 76">
            <a:extLst>
              <a:ext uri="{FF2B5EF4-FFF2-40B4-BE49-F238E27FC236}">
                <a16:creationId xmlns:a16="http://schemas.microsoft.com/office/drawing/2014/main" id="{33F94DB1-BC5D-454D-845C-7BA3A1F46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32965" cy="6858000"/>
          </a:xfrm>
          <a:custGeom>
            <a:avLst/>
            <a:gdLst>
              <a:gd name="connsiteX0" fmla="*/ 0 w 5932965"/>
              <a:gd name="connsiteY0" fmla="*/ 0 h 6858000"/>
              <a:gd name="connsiteX1" fmla="*/ 5140363 w 5932965"/>
              <a:gd name="connsiteY1" fmla="*/ 0 h 6858000"/>
              <a:gd name="connsiteX2" fmla="*/ 5152943 w 5932965"/>
              <a:gd name="connsiteY2" fmla="*/ 23550 h 6858000"/>
              <a:gd name="connsiteX3" fmla="*/ 5932965 w 5932965"/>
              <a:gd name="connsiteY3" fmla="*/ 3479505 h 6858000"/>
              <a:gd name="connsiteX4" fmla="*/ 5262410 w 5932965"/>
              <a:gd name="connsiteY4" fmla="*/ 6708999 h 6858000"/>
              <a:gd name="connsiteX5" fmla="*/ 5190385 w 5932965"/>
              <a:gd name="connsiteY5" fmla="*/ 6858000 h 6858000"/>
              <a:gd name="connsiteX6" fmla="*/ 0 w 593296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2965" h="6858000">
                <a:moveTo>
                  <a:pt x="0" y="0"/>
                </a:moveTo>
                <a:lnTo>
                  <a:pt x="5140363" y="0"/>
                </a:lnTo>
                <a:lnTo>
                  <a:pt x="5152943" y="23550"/>
                </a:lnTo>
                <a:cubicBezTo>
                  <a:pt x="5642847" y="987256"/>
                  <a:pt x="5932965" y="2183538"/>
                  <a:pt x="5932965" y="3479505"/>
                </a:cubicBezTo>
                <a:cubicBezTo>
                  <a:pt x="5932965" y="4675783"/>
                  <a:pt x="5685764" y="5787121"/>
                  <a:pt x="5262410" y="6708999"/>
                </a:cubicBezTo>
                <a:lnTo>
                  <a:pt x="519038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9" name="Freeform: Shape 78">
            <a:extLst>
              <a:ext uri="{FF2B5EF4-FFF2-40B4-BE49-F238E27FC236}">
                <a16:creationId xmlns:a16="http://schemas.microsoft.com/office/drawing/2014/main" id="{5676B86F-860B-4586-BCAA-C0650C09B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2333" cy="6858000"/>
          </a:xfrm>
          <a:custGeom>
            <a:avLst/>
            <a:gdLst>
              <a:gd name="connsiteX0" fmla="*/ 0 w 5922333"/>
              <a:gd name="connsiteY0" fmla="*/ 0 h 6858000"/>
              <a:gd name="connsiteX1" fmla="*/ 5129731 w 5922333"/>
              <a:gd name="connsiteY1" fmla="*/ 0 h 6858000"/>
              <a:gd name="connsiteX2" fmla="*/ 5142311 w 5922333"/>
              <a:gd name="connsiteY2" fmla="*/ 23550 h 6858000"/>
              <a:gd name="connsiteX3" fmla="*/ 5922333 w 5922333"/>
              <a:gd name="connsiteY3" fmla="*/ 3479505 h 6858000"/>
              <a:gd name="connsiteX4" fmla="*/ 5251778 w 5922333"/>
              <a:gd name="connsiteY4" fmla="*/ 6708999 h 6858000"/>
              <a:gd name="connsiteX5" fmla="*/ 5179753 w 5922333"/>
              <a:gd name="connsiteY5" fmla="*/ 6858000 h 6858000"/>
              <a:gd name="connsiteX6" fmla="*/ 0 w 592233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22333" h="6858000">
                <a:moveTo>
                  <a:pt x="0" y="0"/>
                </a:moveTo>
                <a:lnTo>
                  <a:pt x="5129731" y="0"/>
                </a:lnTo>
                <a:lnTo>
                  <a:pt x="5142311" y="23550"/>
                </a:lnTo>
                <a:cubicBezTo>
                  <a:pt x="5632215" y="987256"/>
                  <a:pt x="5922333" y="2183538"/>
                  <a:pt x="5922333" y="3479505"/>
                </a:cubicBezTo>
                <a:cubicBezTo>
                  <a:pt x="5922333" y="4675783"/>
                  <a:pt x="5675132" y="5787121"/>
                  <a:pt x="5251778" y="6708999"/>
                </a:cubicBezTo>
                <a:lnTo>
                  <a:pt x="5179753"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D190A14A-8E75-4CA3-98CD-6858A53EE429}"/>
              </a:ext>
            </a:extLst>
          </p:cNvPr>
          <p:cNvSpPr>
            <a:spLocks noGrp="1"/>
          </p:cNvSpPr>
          <p:nvPr>
            <p:ph type="title"/>
          </p:nvPr>
        </p:nvSpPr>
        <p:spPr>
          <a:xfrm>
            <a:off x="448056" y="685800"/>
            <a:ext cx="4922338" cy="1325563"/>
          </a:xfrm>
        </p:spPr>
        <p:txBody>
          <a:bodyPr>
            <a:normAutofit/>
          </a:bodyPr>
          <a:lstStyle/>
          <a:p>
            <a:r>
              <a:rPr lang="es-MX" sz="3400"/>
              <a:t>Áreas de aplicación</a:t>
            </a:r>
          </a:p>
        </p:txBody>
      </p:sp>
      <p:sp>
        <p:nvSpPr>
          <p:cNvPr id="81" name="Rectangle 80">
            <a:extLst>
              <a:ext uri="{FF2B5EF4-FFF2-40B4-BE49-F238E27FC236}">
                <a16:creationId xmlns:a16="http://schemas.microsoft.com/office/drawing/2014/main" id="{8C818ED5-2F56-4171-9445-3AA4F4462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16867"/>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Rectangle 82">
            <a:extLst>
              <a:ext uri="{FF2B5EF4-FFF2-40B4-BE49-F238E27FC236}">
                <a16:creationId xmlns:a16="http://schemas.microsoft.com/office/drawing/2014/main" id="{DE74FCE8-866C-4AFA-B45C-FACE2A609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1" y="2089941"/>
            <a:ext cx="4970439"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6674313-3309-4304-9196-616B5C571249}"/>
              </a:ext>
            </a:extLst>
          </p:cNvPr>
          <p:cNvSpPr>
            <a:spLocks noGrp="1"/>
          </p:cNvSpPr>
          <p:nvPr>
            <p:ph idx="1"/>
          </p:nvPr>
        </p:nvSpPr>
        <p:spPr>
          <a:xfrm>
            <a:off x="448056" y="2514600"/>
            <a:ext cx="4922338" cy="3666744"/>
          </a:xfrm>
        </p:spPr>
        <p:txBody>
          <a:bodyPr>
            <a:normAutofit/>
          </a:bodyPr>
          <a:lstStyle/>
          <a:p>
            <a:r>
              <a:rPr lang="es-MX" sz="1800"/>
              <a:t>Búsqueda web</a:t>
            </a:r>
          </a:p>
          <a:p>
            <a:r>
              <a:rPr lang="es-MX" sz="1800"/>
              <a:t>Biología computacional</a:t>
            </a:r>
          </a:p>
          <a:p>
            <a:r>
              <a:rPr lang="es-MX" sz="1800"/>
              <a:t>Finanzas</a:t>
            </a:r>
          </a:p>
          <a:p>
            <a:r>
              <a:rPr lang="es-MX" sz="1800"/>
              <a:t>E-commerce</a:t>
            </a:r>
          </a:p>
          <a:p>
            <a:r>
              <a:rPr lang="es-MX" sz="1800"/>
              <a:t>Exploración del espacio</a:t>
            </a:r>
          </a:p>
          <a:p>
            <a:r>
              <a:rPr lang="es-MX" sz="1800"/>
              <a:t>Robótica</a:t>
            </a:r>
          </a:p>
          <a:p>
            <a:r>
              <a:rPr lang="es-MX" sz="1800"/>
              <a:t>Redes sociales</a:t>
            </a:r>
          </a:p>
          <a:p>
            <a:r>
              <a:rPr lang="es-MX" sz="1800"/>
              <a:t>Y un gran etcétera </a:t>
            </a:r>
          </a:p>
        </p:txBody>
      </p:sp>
      <p:sp>
        <p:nvSpPr>
          <p:cNvPr id="4" name="Marcador de número de diapositiva 3">
            <a:extLst>
              <a:ext uri="{FF2B5EF4-FFF2-40B4-BE49-F238E27FC236}">
                <a16:creationId xmlns:a16="http://schemas.microsoft.com/office/drawing/2014/main" id="{313F2625-8BB0-48BE-A468-2BDF679DDB64}"/>
              </a:ext>
            </a:extLst>
          </p:cNvPr>
          <p:cNvSpPr>
            <a:spLocks noGrp="1"/>
          </p:cNvSpPr>
          <p:nvPr>
            <p:ph type="sldNum" sz="quarter" idx="12"/>
          </p:nvPr>
        </p:nvSpPr>
        <p:spPr>
          <a:xfrm>
            <a:off x="10196622" y="6356350"/>
            <a:ext cx="1547321" cy="365125"/>
          </a:xfrm>
        </p:spPr>
        <p:txBody>
          <a:bodyPr>
            <a:normAutofit/>
          </a:bodyPr>
          <a:lstStyle/>
          <a:p>
            <a:pPr>
              <a:spcAft>
                <a:spcPts val="600"/>
              </a:spcAft>
            </a:pPr>
            <a:fld id="{B2DC25EE-239B-4C5F-AAD1-255A7D5F1EE2}" type="slidenum">
              <a:rPr lang="en-US">
                <a:solidFill>
                  <a:schemeClr val="bg1"/>
                </a:solidFill>
              </a:rPr>
              <a:pPr>
                <a:spcAft>
                  <a:spcPts val="600"/>
                </a:spcAft>
              </a:pPr>
              <a:t>30</a:t>
            </a:fld>
            <a:endParaRPr lang="en-US">
              <a:solidFill>
                <a:schemeClr val="bg1"/>
              </a:solidFill>
            </a:endParaRPr>
          </a:p>
        </p:txBody>
      </p:sp>
    </p:spTree>
    <p:extLst>
      <p:ext uri="{BB962C8B-B14F-4D97-AF65-F5344CB8AC3E}">
        <p14:creationId xmlns:p14="http://schemas.microsoft.com/office/powerpoint/2010/main" val="4181061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B5C17AE-BF4E-745D-0688-91B481B0DB13}"/>
              </a:ext>
            </a:extLst>
          </p:cNvPr>
          <p:cNvSpPr>
            <a:spLocks noGrp="1"/>
          </p:cNvSpPr>
          <p:nvPr>
            <p:ph type="title"/>
          </p:nvPr>
        </p:nvSpPr>
        <p:spPr>
          <a:xfrm>
            <a:off x="411480" y="987552"/>
            <a:ext cx="4485861" cy="1088136"/>
          </a:xfrm>
        </p:spPr>
        <p:txBody>
          <a:bodyPr anchor="b">
            <a:normAutofit/>
          </a:bodyPr>
          <a:lstStyle/>
          <a:p>
            <a:r>
              <a:rPr lang="es-MX" sz="3400" dirty="0"/>
              <a:t>Las tribus de IA</a:t>
            </a:r>
          </a:p>
        </p:txBody>
      </p:sp>
      <p:sp>
        <p:nvSpPr>
          <p:cNvPr id="1035" name="Rectangle 1034">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7" name="Rectangle 1036">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0" name="Content Placeholder 1029">
            <a:extLst>
              <a:ext uri="{FF2B5EF4-FFF2-40B4-BE49-F238E27FC236}">
                <a16:creationId xmlns:a16="http://schemas.microsoft.com/office/drawing/2014/main" id="{D1607B1E-417C-7FFC-76B9-88FC79895D3F}"/>
              </a:ext>
            </a:extLst>
          </p:cNvPr>
          <p:cNvSpPr>
            <a:spLocks noGrp="1"/>
          </p:cNvSpPr>
          <p:nvPr>
            <p:ph idx="1"/>
          </p:nvPr>
        </p:nvSpPr>
        <p:spPr>
          <a:xfrm>
            <a:off x="411479" y="2688336"/>
            <a:ext cx="4498848" cy="3584448"/>
          </a:xfrm>
        </p:spPr>
        <p:txBody>
          <a:bodyPr anchor="t">
            <a:normAutofit/>
          </a:bodyPr>
          <a:lstStyle/>
          <a:p>
            <a:r>
              <a:rPr lang="en-US" sz="1700" dirty="0" err="1"/>
              <a:t>Búsqueda</a:t>
            </a:r>
            <a:endParaRPr lang="en-US" sz="1700" dirty="0"/>
          </a:p>
          <a:p>
            <a:r>
              <a:rPr lang="en-US" sz="1700" dirty="0" err="1"/>
              <a:t>Lógica</a:t>
            </a:r>
            <a:endParaRPr lang="en-US" sz="1700" dirty="0"/>
          </a:p>
          <a:p>
            <a:r>
              <a:rPr lang="en-US" sz="1700" dirty="0" err="1"/>
              <a:t>Probabilidad</a:t>
            </a:r>
            <a:endParaRPr lang="en-US" sz="1700" dirty="0"/>
          </a:p>
          <a:p>
            <a:r>
              <a:rPr lang="en-US" sz="1700" dirty="0" err="1"/>
              <a:t>Aprendizaje</a:t>
            </a:r>
            <a:endParaRPr lang="en-US" sz="1700" dirty="0"/>
          </a:p>
        </p:txBody>
      </p:sp>
      <p:pic>
        <p:nvPicPr>
          <p:cNvPr id="1026" name="Picture 2" descr="Super Mario World Map Painting 20&quot; X 20&quot;">
            <a:extLst>
              <a:ext uri="{FF2B5EF4-FFF2-40B4-BE49-F238E27FC236}">
                <a16:creationId xmlns:a16="http://schemas.microsoft.com/office/drawing/2014/main" id="{E8E9AA7E-3E59-A9C6-8664-17E62D9805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82" r="1" b="1"/>
          <a:stretch/>
        </p:blipFill>
        <p:spPr bwMode="auto">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sp>
        <p:nvSpPr>
          <p:cNvPr id="4" name="Marcador de número de diapositiva 3">
            <a:extLst>
              <a:ext uri="{FF2B5EF4-FFF2-40B4-BE49-F238E27FC236}">
                <a16:creationId xmlns:a16="http://schemas.microsoft.com/office/drawing/2014/main" id="{EE8A1C7F-D698-800E-EC85-B606CAA39604}"/>
              </a:ext>
            </a:extLst>
          </p:cNvPr>
          <p:cNvSpPr>
            <a:spLocks noGrp="1"/>
          </p:cNvSpPr>
          <p:nvPr>
            <p:ph type="sldNum" sz="quarter" idx="12"/>
          </p:nvPr>
        </p:nvSpPr>
        <p:spPr>
          <a:xfrm>
            <a:off x="9037321" y="6356350"/>
            <a:ext cx="2743200" cy="365125"/>
          </a:xfrm>
        </p:spPr>
        <p:txBody>
          <a:bodyPr>
            <a:normAutofit/>
          </a:bodyPr>
          <a:lstStyle/>
          <a:p>
            <a:pPr>
              <a:spcAft>
                <a:spcPts val="600"/>
              </a:spcAft>
            </a:pPr>
            <a:fld id="{B2DC25EE-239B-4C5F-AAD1-255A7D5F1EE2}" type="slidenum">
              <a:rPr lang="en-US">
                <a:solidFill>
                  <a:srgbClr val="FFFFFF"/>
                </a:solidFill>
              </a:rPr>
              <a:pPr>
                <a:spcAft>
                  <a:spcPts val="600"/>
                </a:spcAft>
              </a:pPr>
              <a:t>31</a:t>
            </a:fld>
            <a:endParaRPr lang="en-US">
              <a:solidFill>
                <a:srgbClr val="FFFFFF"/>
              </a:solidFill>
            </a:endParaRPr>
          </a:p>
        </p:txBody>
      </p:sp>
    </p:spTree>
    <p:extLst>
      <p:ext uri="{BB962C8B-B14F-4D97-AF65-F5344CB8AC3E}">
        <p14:creationId xmlns:p14="http://schemas.microsoft.com/office/powerpoint/2010/main" val="2658307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F44879F-6698-4394-89D4-7B3CDB92E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a:extLst>
              <a:ext uri="{FF2B5EF4-FFF2-40B4-BE49-F238E27FC236}">
                <a16:creationId xmlns:a16="http://schemas.microsoft.com/office/drawing/2014/main" id="{C65FD3B2-577C-49A0-B40E-4845C5D59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6" name="Picture 5" descr="Script de ordenador en una pantalla">
            <a:extLst>
              <a:ext uri="{FF2B5EF4-FFF2-40B4-BE49-F238E27FC236}">
                <a16:creationId xmlns:a16="http://schemas.microsoft.com/office/drawing/2014/main" id="{8E2985AC-D4DF-3716-9C64-BCF00DF6CA9C}"/>
              </a:ext>
            </a:extLst>
          </p:cNvPr>
          <p:cNvPicPr>
            <a:picLocks noChangeAspect="1"/>
          </p:cNvPicPr>
          <p:nvPr/>
        </p:nvPicPr>
        <p:blipFill rotWithShape="1">
          <a:blip r:embed="rId2">
            <a:alphaModFix amt="40000"/>
          </a:blip>
          <a:srcRect t="5981" b="9750"/>
          <a:stretch/>
        </p:blipFill>
        <p:spPr>
          <a:xfrm>
            <a:off x="20" y="10"/>
            <a:ext cx="12191979" cy="6857990"/>
          </a:xfrm>
          <a:prstGeom prst="rect">
            <a:avLst/>
          </a:prstGeom>
        </p:spPr>
      </p:pic>
      <p:sp>
        <p:nvSpPr>
          <p:cNvPr id="2" name="Título 1">
            <a:extLst>
              <a:ext uri="{FF2B5EF4-FFF2-40B4-BE49-F238E27FC236}">
                <a16:creationId xmlns:a16="http://schemas.microsoft.com/office/drawing/2014/main" id="{AAD2F365-58B1-8F7A-1662-61122A8CA7FC}"/>
              </a:ext>
            </a:extLst>
          </p:cNvPr>
          <p:cNvSpPr>
            <a:spLocks noGrp="1"/>
          </p:cNvSpPr>
          <p:nvPr>
            <p:ph type="title"/>
          </p:nvPr>
        </p:nvSpPr>
        <p:spPr>
          <a:xfrm>
            <a:off x="841248" y="426720"/>
            <a:ext cx="10506456" cy="1919141"/>
          </a:xfrm>
        </p:spPr>
        <p:txBody>
          <a:bodyPr anchor="b">
            <a:normAutofit/>
          </a:bodyPr>
          <a:lstStyle/>
          <a:p>
            <a:r>
              <a:rPr lang="es-MX" sz="6000">
                <a:solidFill>
                  <a:srgbClr val="FFFFFF"/>
                </a:solidFill>
              </a:rPr>
              <a:t>Requisitos para el curso</a:t>
            </a:r>
          </a:p>
        </p:txBody>
      </p:sp>
      <p:sp>
        <p:nvSpPr>
          <p:cNvPr id="14" name="Rectangle 13">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2B99865C-4AE4-B998-B2AC-FD175B79ECF2}"/>
              </a:ext>
            </a:extLst>
          </p:cNvPr>
          <p:cNvSpPr>
            <a:spLocks noGrp="1"/>
          </p:cNvSpPr>
          <p:nvPr>
            <p:ph idx="1"/>
          </p:nvPr>
        </p:nvSpPr>
        <p:spPr>
          <a:xfrm>
            <a:off x="841248" y="3337269"/>
            <a:ext cx="10509504" cy="2905686"/>
          </a:xfrm>
        </p:spPr>
        <p:txBody>
          <a:bodyPr>
            <a:normAutofit/>
          </a:bodyPr>
          <a:lstStyle/>
          <a:p>
            <a:r>
              <a:rPr lang="es-MX" sz="2000" dirty="0">
                <a:solidFill>
                  <a:srgbClr val="FFFFFF"/>
                </a:solidFill>
              </a:rPr>
              <a:t>Programación en algún lenguaje de programación</a:t>
            </a:r>
          </a:p>
          <a:p>
            <a:r>
              <a:rPr lang="es-MX" sz="2000" dirty="0">
                <a:solidFill>
                  <a:srgbClr val="FFFFFF"/>
                </a:solidFill>
              </a:rPr>
              <a:t>Nociones de diseño de algoritmos</a:t>
            </a:r>
          </a:p>
          <a:p>
            <a:r>
              <a:rPr lang="es-MX" sz="2000" dirty="0">
                <a:solidFill>
                  <a:srgbClr val="FFFFFF"/>
                </a:solidFill>
              </a:rPr>
              <a:t>Conceptos básicos de probabilidad</a:t>
            </a:r>
          </a:p>
          <a:p>
            <a:r>
              <a:rPr lang="es-MX" sz="2000" dirty="0">
                <a:solidFill>
                  <a:srgbClr val="FFFFFF"/>
                </a:solidFill>
              </a:rPr>
              <a:t>Nota: tendrán apoyo para programación </a:t>
            </a:r>
            <a:r>
              <a:rPr lang="es-MX" sz="2000">
                <a:solidFill>
                  <a:srgbClr val="FFFFFF"/>
                </a:solidFill>
              </a:rPr>
              <a:t>y dudas en general</a:t>
            </a:r>
          </a:p>
        </p:txBody>
      </p:sp>
      <p:sp>
        <p:nvSpPr>
          <p:cNvPr id="4" name="Marcador de número de diapositiva 3">
            <a:extLst>
              <a:ext uri="{FF2B5EF4-FFF2-40B4-BE49-F238E27FC236}">
                <a16:creationId xmlns:a16="http://schemas.microsoft.com/office/drawing/2014/main" id="{F234B828-4B81-FD1B-A7A4-FC1F43467ED2}"/>
              </a:ext>
            </a:extLst>
          </p:cNvPr>
          <p:cNvSpPr>
            <a:spLocks noGrp="1"/>
          </p:cNvSpPr>
          <p:nvPr>
            <p:ph type="sldNum" sz="quarter" idx="12"/>
          </p:nvPr>
        </p:nvSpPr>
        <p:spPr>
          <a:xfrm>
            <a:off x="8873254" y="6356350"/>
            <a:ext cx="2477498" cy="365125"/>
          </a:xfrm>
        </p:spPr>
        <p:txBody>
          <a:bodyPr>
            <a:normAutofit/>
          </a:bodyPr>
          <a:lstStyle/>
          <a:p>
            <a:pPr>
              <a:spcAft>
                <a:spcPts val="600"/>
              </a:spcAft>
            </a:pPr>
            <a:fld id="{B2DC25EE-239B-4C5F-AAD1-255A7D5F1EE2}" type="slidenum">
              <a:rPr lang="en-US">
                <a:solidFill>
                  <a:srgbClr val="FFFFFF"/>
                </a:solidFill>
              </a:rPr>
              <a:pPr>
                <a:spcAft>
                  <a:spcPts val="600"/>
                </a:spcAft>
              </a:pPr>
              <a:t>32</a:t>
            </a:fld>
            <a:endParaRPr lang="en-US">
              <a:solidFill>
                <a:srgbClr val="FFFFFF"/>
              </a:solidFill>
            </a:endParaRPr>
          </a:p>
        </p:txBody>
      </p:sp>
    </p:spTree>
    <p:extLst>
      <p:ext uri="{BB962C8B-B14F-4D97-AF65-F5344CB8AC3E}">
        <p14:creationId xmlns:p14="http://schemas.microsoft.com/office/powerpoint/2010/main" val="19152900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D2097C-D53E-44D1-96D4-CD4DFB8BCD36}"/>
              </a:ext>
            </a:extLst>
          </p:cNvPr>
          <p:cNvPicPr>
            <a:picLocks noChangeAspect="1"/>
          </p:cNvPicPr>
          <p:nvPr/>
        </p:nvPicPr>
        <p:blipFill rotWithShape="1">
          <a:blip r:embed="rId2"/>
          <a:srcRect l="15622" r="13505"/>
          <a:stretch/>
        </p:blipFill>
        <p:spPr>
          <a:xfrm>
            <a:off x="4883023" y="10"/>
            <a:ext cx="7308978" cy="6857990"/>
          </a:xfrm>
          <a:custGeom>
            <a:avLst/>
            <a:gdLst>
              <a:gd name="connsiteX0" fmla="*/ 0 w 7308978"/>
              <a:gd name="connsiteY0" fmla="*/ 0 h 6858000"/>
              <a:gd name="connsiteX1" fmla="*/ 7308978 w 7308978"/>
              <a:gd name="connsiteY1" fmla="*/ 0 h 6858000"/>
              <a:gd name="connsiteX2" fmla="*/ 7308978 w 7308978"/>
              <a:gd name="connsiteY2" fmla="*/ 6858000 h 6858000"/>
              <a:gd name="connsiteX3" fmla="*/ 0 w 7308978"/>
              <a:gd name="connsiteY3" fmla="*/ 6858000 h 6858000"/>
              <a:gd name="connsiteX4" fmla="*/ 62983 w 7308978"/>
              <a:gd name="connsiteY4" fmla="*/ 6788730 h 6858000"/>
              <a:gd name="connsiteX5" fmla="*/ 1212978 w 7308978"/>
              <a:gd name="connsiteY5" fmla="*/ 3429000 h 6858000"/>
              <a:gd name="connsiteX6" fmla="*/ 62983 w 7308978"/>
              <a:gd name="connsiteY6" fmla="*/ 6927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p:nvSpPr>
          <p:cNvPr id="2" name="Título 1">
            <a:extLst>
              <a:ext uri="{FF2B5EF4-FFF2-40B4-BE49-F238E27FC236}">
                <a16:creationId xmlns:a16="http://schemas.microsoft.com/office/drawing/2014/main" id="{68E0702B-04E7-4304-B694-F83AF281EF38}"/>
              </a:ext>
            </a:extLst>
          </p:cNvPr>
          <p:cNvSpPr>
            <a:spLocks noGrp="1"/>
          </p:cNvSpPr>
          <p:nvPr>
            <p:ph type="title"/>
          </p:nvPr>
        </p:nvSpPr>
        <p:spPr>
          <a:xfrm>
            <a:off x="374904" y="856488"/>
            <a:ext cx="4992624" cy="1173761"/>
          </a:xfrm>
        </p:spPr>
        <p:txBody>
          <a:bodyPr anchor="b">
            <a:normAutofit/>
          </a:bodyPr>
          <a:lstStyle/>
          <a:p>
            <a:r>
              <a:rPr lang="es-MX" sz="3400" dirty="0"/>
              <a:t>Para la otra vez…</a:t>
            </a:r>
            <a:endParaRPr lang="en-US" sz="3400" dirty="0"/>
          </a:p>
        </p:txBody>
      </p:sp>
      <p:sp>
        <p:nvSpPr>
          <p:cNvPr id="3" name="Marcador de contenido 2">
            <a:extLst>
              <a:ext uri="{FF2B5EF4-FFF2-40B4-BE49-F238E27FC236}">
                <a16:creationId xmlns:a16="http://schemas.microsoft.com/office/drawing/2014/main" id="{8C6C1C6E-7C1B-457C-A153-9609F95EAEEF}"/>
              </a:ext>
            </a:extLst>
          </p:cNvPr>
          <p:cNvSpPr>
            <a:spLocks noGrp="1"/>
          </p:cNvSpPr>
          <p:nvPr>
            <p:ph idx="1"/>
          </p:nvPr>
        </p:nvSpPr>
        <p:spPr>
          <a:xfrm>
            <a:off x="374904" y="2522949"/>
            <a:ext cx="5065776" cy="3402363"/>
          </a:xfrm>
        </p:spPr>
        <p:txBody>
          <a:bodyPr anchor="t">
            <a:normAutofit/>
          </a:bodyPr>
          <a:lstStyle/>
          <a:p>
            <a:r>
              <a:rPr lang="en-US" sz="1800" dirty="0" err="1"/>
              <a:t>Introducción</a:t>
            </a:r>
            <a:r>
              <a:rPr lang="en-US" sz="1800" dirty="0"/>
              <a:t> a las </a:t>
            </a:r>
            <a:r>
              <a:rPr lang="en-US" sz="1800" dirty="0" err="1"/>
              <a:t>tribus</a:t>
            </a:r>
            <a:r>
              <a:rPr lang="en-US" sz="1800" dirty="0"/>
              <a:t> de </a:t>
            </a:r>
            <a:r>
              <a:rPr lang="en-US" sz="1800" dirty="0" err="1"/>
              <a:t>inteligencia</a:t>
            </a:r>
            <a:r>
              <a:rPr lang="en-US" sz="1800" dirty="0"/>
              <a:t> artificial</a:t>
            </a:r>
          </a:p>
          <a:p>
            <a:r>
              <a:rPr lang="en-US" sz="1800" dirty="0" err="1"/>
              <a:t>Agentes</a:t>
            </a:r>
            <a:r>
              <a:rPr lang="en-US" sz="1800" dirty="0"/>
              <a:t> </a:t>
            </a:r>
            <a:r>
              <a:rPr lang="en-US" sz="1800" dirty="0" err="1"/>
              <a:t>inteligentes</a:t>
            </a:r>
            <a:endParaRPr lang="en-US" sz="1800" dirty="0"/>
          </a:p>
        </p:txBody>
      </p:sp>
      <p:sp>
        <p:nvSpPr>
          <p:cNvPr id="4" name="Marcador de número de diapositiva 3">
            <a:extLst>
              <a:ext uri="{FF2B5EF4-FFF2-40B4-BE49-F238E27FC236}">
                <a16:creationId xmlns:a16="http://schemas.microsoft.com/office/drawing/2014/main" id="{5C7F24E9-F254-442A-B11B-1046C7355099}"/>
              </a:ext>
            </a:extLst>
          </p:cNvPr>
          <p:cNvSpPr>
            <a:spLocks noGrp="1"/>
          </p:cNvSpPr>
          <p:nvPr>
            <p:ph type="sldNum" sz="quarter" idx="12"/>
          </p:nvPr>
        </p:nvSpPr>
        <p:spPr/>
        <p:txBody>
          <a:bodyPr/>
          <a:lstStyle/>
          <a:p>
            <a:fld id="{B2DC25EE-239B-4C5F-AAD1-255A7D5F1EE2}" type="slidenum">
              <a:rPr lang="en-US" smtClean="0"/>
              <a:t>33</a:t>
            </a:fld>
            <a:endParaRPr lang="en-US"/>
          </a:p>
        </p:txBody>
      </p:sp>
    </p:spTree>
    <p:extLst>
      <p:ext uri="{BB962C8B-B14F-4D97-AF65-F5344CB8AC3E}">
        <p14:creationId xmlns:p14="http://schemas.microsoft.com/office/powerpoint/2010/main" val="3997159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35">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5" name="Freeform: Shape 37">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6" name="Freeform: Shape 39">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AA74A54-FFDE-4F66-BE65-909B01512D21}"/>
              </a:ext>
            </a:extLst>
          </p:cNvPr>
          <p:cNvSpPr>
            <a:spLocks noGrp="1"/>
          </p:cNvSpPr>
          <p:nvPr>
            <p:ph type="title"/>
          </p:nvPr>
        </p:nvSpPr>
        <p:spPr>
          <a:xfrm>
            <a:off x="621792" y="1161288"/>
            <a:ext cx="3602736" cy="4526280"/>
          </a:xfrm>
        </p:spPr>
        <p:txBody>
          <a:bodyPr>
            <a:normAutofit/>
          </a:bodyPr>
          <a:lstStyle/>
          <a:p>
            <a:r>
              <a:rPr lang="es-MX"/>
              <a:t>Información del curso</a:t>
            </a:r>
          </a:p>
        </p:txBody>
      </p:sp>
      <p:sp>
        <p:nvSpPr>
          <p:cNvPr id="57" name="Rectangle 41">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8" name="Marcador de contenido 2">
            <a:extLst>
              <a:ext uri="{FF2B5EF4-FFF2-40B4-BE49-F238E27FC236}">
                <a16:creationId xmlns:a16="http://schemas.microsoft.com/office/drawing/2014/main" id="{F5008E15-3BD8-5E11-7821-68290A2AB2CD}"/>
              </a:ext>
            </a:extLst>
          </p:cNvPr>
          <p:cNvGraphicFramePr>
            <a:graphicFrameLocks noGrp="1"/>
          </p:cNvGraphicFramePr>
          <p:nvPr>
            <p:ph idx="1"/>
          </p:nvPr>
        </p:nvGraphicFramePr>
        <p:xfrm>
          <a:off x="5434149" y="932688"/>
          <a:ext cx="5916603" cy="4992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número de diapositiva 3">
            <a:extLst>
              <a:ext uri="{FF2B5EF4-FFF2-40B4-BE49-F238E27FC236}">
                <a16:creationId xmlns:a16="http://schemas.microsoft.com/office/drawing/2014/main" id="{B0BF284C-752A-4436-800B-CE84CCF03D5D}"/>
              </a:ext>
            </a:extLst>
          </p:cNvPr>
          <p:cNvSpPr>
            <a:spLocks noGrp="1"/>
          </p:cNvSpPr>
          <p:nvPr>
            <p:ph type="sldNum" sz="quarter" idx="12"/>
          </p:nvPr>
        </p:nvSpPr>
        <p:spPr>
          <a:xfrm>
            <a:off x="10351362" y="6356350"/>
            <a:ext cx="1002437" cy="365125"/>
          </a:xfrm>
        </p:spPr>
        <p:txBody>
          <a:bodyPr>
            <a:normAutofit/>
          </a:bodyPr>
          <a:lstStyle/>
          <a:p>
            <a:pPr>
              <a:spcAft>
                <a:spcPts val="600"/>
              </a:spcAft>
            </a:pPr>
            <a:fld id="{B2DC25EE-239B-4C5F-AAD1-255A7D5F1EE2}" type="slidenum">
              <a:rPr lang="en-US" smtClean="0"/>
              <a:pPr>
                <a:spcAft>
                  <a:spcPts val="600"/>
                </a:spcAft>
              </a:pPr>
              <a:t>4</a:t>
            </a:fld>
            <a:endParaRPr lang="en-US"/>
          </a:p>
        </p:txBody>
      </p:sp>
    </p:spTree>
    <p:extLst>
      <p:ext uri="{BB962C8B-B14F-4D97-AF65-F5344CB8AC3E}">
        <p14:creationId xmlns:p14="http://schemas.microsoft.com/office/powerpoint/2010/main" val="1894396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70">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7F4A26A-AA35-4061-B4FA-4FB920ED27D2}"/>
              </a:ext>
            </a:extLst>
          </p:cNvPr>
          <p:cNvSpPr>
            <a:spLocks noGrp="1"/>
          </p:cNvSpPr>
          <p:nvPr>
            <p:ph type="title"/>
          </p:nvPr>
        </p:nvSpPr>
        <p:spPr>
          <a:xfrm>
            <a:off x="5080216" y="1076324"/>
            <a:ext cx="6272784" cy="1535051"/>
          </a:xfrm>
        </p:spPr>
        <p:txBody>
          <a:bodyPr anchor="b">
            <a:normAutofit/>
          </a:bodyPr>
          <a:lstStyle/>
          <a:p>
            <a:r>
              <a:rPr lang="es-MX" sz="5200"/>
              <a:t>Evaluación</a:t>
            </a:r>
          </a:p>
        </p:txBody>
      </p:sp>
      <p:pic>
        <p:nvPicPr>
          <p:cNvPr id="2050" name="Picture 2" descr="Evaluación - ELEMENTOS BÁSICOS DEL APREDIZAJE.">
            <a:extLst>
              <a:ext uri="{FF2B5EF4-FFF2-40B4-BE49-F238E27FC236}">
                <a16:creationId xmlns:a16="http://schemas.microsoft.com/office/drawing/2014/main" id="{B72651D7-5E63-42C8-9B08-0E4363BD83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312" r="10223" b="4"/>
          <a:stretch/>
        </p:blipFill>
        <p:spPr bwMode="auto">
          <a:xfrm>
            <a:off x="20" y="10"/>
            <a:ext cx="4505305"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3"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4" name="Rectangle 74">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D85E46B9-78D9-4009-83FD-ECDFB8E97B1A}"/>
              </a:ext>
            </a:extLst>
          </p:cNvPr>
          <p:cNvSpPr>
            <a:spLocks noGrp="1"/>
          </p:cNvSpPr>
          <p:nvPr>
            <p:ph idx="1"/>
          </p:nvPr>
        </p:nvSpPr>
        <p:spPr>
          <a:xfrm>
            <a:off x="5080216" y="3351276"/>
            <a:ext cx="6272784" cy="2825686"/>
          </a:xfrm>
        </p:spPr>
        <p:txBody>
          <a:bodyPr>
            <a:normAutofit/>
          </a:bodyPr>
          <a:lstStyle/>
          <a:p>
            <a:r>
              <a:rPr lang="es-MX" sz="1800" dirty="0"/>
              <a:t>Tareas 	30%</a:t>
            </a:r>
          </a:p>
          <a:p>
            <a:r>
              <a:rPr lang="es-MX" sz="1800" dirty="0"/>
              <a:t>Exámenes 	30%</a:t>
            </a:r>
          </a:p>
          <a:p>
            <a:r>
              <a:rPr lang="es-MX" sz="1800" dirty="0"/>
              <a:t>Proyecto 	30%</a:t>
            </a:r>
          </a:p>
          <a:p>
            <a:r>
              <a:rPr lang="es-MX" sz="1800" dirty="0"/>
              <a:t>Participación 	10%</a:t>
            </a:r>
          </a:p>
        </p:txBody>
      </p:sp>
      <p:sp>
        <p:nvSpPr>
          <p:cNvPr id="4" name="Marcador de número de diapositiva 3">
            <a:extLst>
              <a:ext uri="{FF2B5EF4-FFF2-40B4-BE49-F238E27FC236}">
                <a16:creationId xmlns:a16="http://schemas.microsoft.com/office/drawing/2014/main" id="{0CA0CDDE-E881-4ADF-B3C3-38B3FAC53E5D}"/>
              </a:ext>
            </a:extLst>
          </p:cNvPr>
          <p:cNvSpPr>
            <a:spLocks noGrp="1"/>
          </p:cNvSpPr>
          <p:nvPr>
            <p:ph type="sldNum" sz="quarter" idx="12"/>
          </p:nvPr>
        </p:nvSpPr>
        <p:spPr>
          <a:xfrm>
            <a:off x="10073642" y="6356350"/>
            <a:ext cx="1280160" cy="365125"/>
          </a:xfrm>
        </p:spPr>
        <p:txBody>
          <a:bodyPr>
            <a:normAutofit/>
          </a:bodyPr>
          <a:lstStyle/>
          <a:p>
            <a:pPr>
              <a:spcAft>
                <a:spcPts val="600"/>
              </a:spcAft>
            </a:pPr>
            <a:fld id="{B2DC25EE-239B-4C5F-AAD1-255A7D5F1EE2}" type="slidenum">
              <a:rPr lang="en-US" smtClean="0"/>
              <a:pPr>
                <a:spcAft>
                  <a:spcPts val="600"/>
                </a:spcAft>
              </a:pPr>
              <a:t>5</a:t>
            </a:fld>
            <a:endParaRPr lang="en-US"/>
          </a:p>
        </p:txBody>
      </p:sp>
    </p:spTree>
    <p:extLst>
      <p:ext uri="{BB962C8B-B14F-4D97-AF65-F5344CB8AC3E}">
        <p14:creationId xmlns:p14="http://schemas.microsoft.com/office/powerpoint/2010/main" val="1229843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DBBDC96-F0AE-41BA-894B-0E9543E08F8D}"/>
              </a:ext>
            </a:extLst>
          </p:cNvPr>
          <p:cNvSpPr>
            <a:spLocks noGrp="1"/>
          </p:cNvSpPr>
          <p:nvPr>
            <p:ph type="title"/>
          </p:nvPr>
        </p:nvSpPr>
        <p:spPr>
          <a:xfrm>
            <a:off x="7255564" y="834888"/>
            <a:ext cx="4314645" cy="1268958"/>
          </a:xfrm>
        </p:spPr>
        <p:txBody>
          <a:bodyPr anchor="b">
            <a:normAutofit/>
          </a:bodyPr>
          <a:lstStyle/>
          <a:p>
            <a:r>
              <a:rPr lang="es-MX" sz="3200" dirty="0"/>
              <a:t>Tareas</a:t>
            </a:r>
          </a:p>
        </p:txBody>
      </p:sp>
      <p:pic>
        <p:nvPicPr>
          <p:cNvPr id="5122" name="Picture 2" descr="Sugerencias para hacer las tareas escolares | Los jóvenes preguntan">
            <a:extLst>
              <a:ext uri="{FF2B5EF4-FFF2-40B4-BE49-F238E27FC236}">
                <a16:creationId xmlns:a16="http://schemas.microsoft.com/office/drawing/2014/main" id="{92940B48-920A-488C-98BD-36CA76F13E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828" r="18197"/>
          <a:stretch/>
        </p:blipFill>
        <p:spPr bwMode="auto">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noFill/>
          <a:effectLst>
            <a:outerShdw blurRad="50800" dist="38100" algn="l"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572" y="2240371"/>
            <a:ext cx="42062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B735D951-F211-49D8-B6D8-709D05D7769C}"/>
              </a:ext>
            </a:extLst>
          </p:cNvPr>
          <p:cNvSpPr>
            <a:spLocks noGrp="1"/>
          </p:cNvSpPr>
          <p:nvPr>
            <p:ph idx="1"/>
          </p:nvPr>
        </p:nvSpPr>
        <p:spPr>
          <a:xfrm>
            <a:off x="7255563" y="2557587"/>
            <a:ext cx="4314645" cy="3717317"/>
          </a:xfrm>
        </p:spPr>
        <p:txBody>
          <a:bodyPr anchor="t">
            <a:normAutofit/>
          </a:bodyPr>
          <a:lstStyle/>
          <a:p>
            <a:pPr>
              <a:lnSpc>
                <a:spcPct val="100000"/>
              </a:lnSpc>
              <a:buFont typeface="Arial" panose="020B0604020202020204" pitchFamily="34" charset="0"/>
              <a:buChar char="•"/>
            </a:pPr>
            <a:r>
              <a:rPr lang="es-MX" sz="1400" dirty="0"/>
              <a:t>Los trabajos son individuales</a:t>
            </a:r>
          </a:p>
          <a:p>
            <a:pPr>
              <a:lnSpc>
                <a:spcPct val="100000"/>
              </a:lnSpc>
              <a:buFont typeface="Arial" panose="020B0604020202020204" pitchFamily="34" charset="0"/>
              <a:buChar char="•"/>
            </a:pPr>
            <a:r>
              <a:rPr lang="es-MX" sz="1400" dirty="0"/>
              <a:t>Se permite la colaboración</a:t>
            </a:r>
          </a:p>
          <a:p>
            <a:pPr>
              <a:lnSpc>
                <a:spcPct val="100000"/>
              </a:lnSpc>
              <a:buFont typeface="Arial" panose="020B0604020202020204" pitchFamily="34" charset="0"/>
              <a:buChar char="•"/>
            </a:pPr>
            <a:r>
              <a:rPr lang="es-MX" sz="1400" dirty="0"/>
              <a:t>En caso de comprobar plagio, la calificación del estudiante NO será aprobatoria</a:t>
            </a:r>
          </a:p>
          <a:p>
            <a:pPr>
              <a:lnSpc>
                <a:spcPct val="100000"/>
              </a:lnSpc>
              <a:buFont typeface="Arial" panose="020B0604020202020204" pitchFamily="34" charset="0"/>
              <a:buChar char="•"/>
            </a:pPr>
            <a:r>
              <a:rPr lang="es-MX" sz="1400" dirty="0"/>
              <a:t>Es requisito entregar todas las tareas para aprobar el curso</a:t>
            </a:r>
          </a:p>
          <a:p>
            <a:pPr>
              <a:lnSpc>
                <a:spcPct val="100000"/>
              </a:lnSpc>
              <a:buFont typeface="Arial" panose="020B0604020202020204" pitchFamily="34" charset="0"/>
              <a:buChar char="•"/>
            </a:pPr>
            <a:r>
              <a:rPr lang="es-MX" sz="1400" dirty="0"/>
              <a:t>Es posible entregar tareas posterior a la fecha de entrega con una penalización de 10% por día de atraso (hasta llegar a cero). 20% por cambio de fecha de entrega</a:t>
            </a:r>
          </a:p>
          <a:p>
            <a:pPr>
              <a:lnSpc>
                <a:spcPct val="100000"/>
              </a:lnSpc>
              <a:buFont typeface="Arial" panose="020B0604020202020204" pitchFamily="34" charset="0"/>
              <a:buChar char="•"/>
            </a:pPr>
            <a:r>
              <a:rPr lang="es-MX" sz="1400" dirty="0"/>
              <a:t>Aplican reglas especiales por Covid. Si tienen algún problema, háganlo saber</a:t>
            </a:r>
            <a:endParaRPr lang="en-US" sz="1400" dirty="0"/>
          </a:p>
          <a:p>
            <a:pPr>
              <a:lnSpc>
                <a:spcPct val="100000"/>
              </a:lnSpc>
            </a:pPr>
            <a:endParaRPr lang="es-MX" sz="1400" dirty="0"/>
          </a:p>
        </p:txBody>
      </p:sp>
      <p:sp>
        <p:nvSpPr>
          <p:cNvPr id="4" name="Marcador de número de diapositiva 3">
            <a:extLst>
              <a:ext uri="{FF2B5EF4-FFF2-40B4-BE49-F238E27FC236}">
                <a16:creationId xmlns:a16="http://schemas.microsoft.com/office/drawing/2014/main" id="{2A03DB7A-C21B-426F-A27C-A1CEA24D00F2}"/>
              </a:ext>
            </a:extLst>
          </p:cNvPr>
          <p:cNvSpPr>
            <a:spLocks noGrp="1"/>
          </p:cNvSpPr>
          <p:nvPr>
            <p:ph type="sldNum" sz="quarter" idx="12"/>
          </p:nvPr>
        </p:nvSpPr>
        <p:spPr>
          <a:xfrm>
            <a:off x="10512543" y="6356350"/>
            <a:ext cx="1039115" cy="365125"/>
          </a:xfrm>
        </p:spPr>
        <p:txBody>
          <a:bodyPr>
            <a:normAutofit/>
          </a:bodyPr>
          <a:lstStyle/>
          <a:p>
            <a:pPr>
              <a:spcAft>
                <a:spcPts val="600"/>
              </a:spcAft>
            </a:pPr>
            <a:fld id="{B2DC25EE-239B-4C5F-AAD1-255A7D5F1EE2}" type="slidenum">
              <a:rPr lang="en-US" smtClean="0"/>
              <a:pPr>
                <a:spcAft>
                  <a:spcPts val="600"/>
                </a:spcAft>
              </a:pPr>
              <a:t>6</a:t>
            </a:fld>
            <a:endParaRPr lang="en-US"/>
          </a:p>
        </p:txBody>
      </p:sp>
    </p:spTree>
    <p:extLst>
      <p:ext uri="{BB962C8B-B14F-4D97-AF65-F5344CB8AC3E}">
        <p14:creationId xmlns:p14="http://schemas.microsoft.com/office/powerpoint/2010/main" val="641868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2A9DCD1-E059-479B-8875-E2B9AFC78A1A}"/>
              </a:ext>
            </a:extLst>
          </p:cNvPr>
          <p:cNvSpPr>
            <a:spLocks noGrp="1"/>
          </p:cNvSpPr>
          <p:nvPr>
            <p:ph type="title"/>
          </p:nvPr>
        </p:nvSpPr>
        <p:spPr>
          <a:xfrm>
            <a:off x="7255564" y="834888"/>
            <a:ext cx="4314645" cy="1268958"/>
          </a:xfrm>
        </p:spPr>
        <p:txBody>
          <a:bodyPr anchor="b">
            <a:normAutofit/>
          </a:bodyPr>
          <a:lstStyle/>
          <a:p>
            <a:r>
              <a:rPr lang="es-MX" sz="3200"/>
              <a:t>Exámenes</a:t>
            </a:r>
          </a:p>
        </p:txBody>
      </p:sp>
      <p:pic>
        <p:nvPicPr>
          <p:cNvPr id="19" name="Picture 5" descr="Calendario">
            <a:extLst>
              <a:ext uri="{FF2B5EF4-FFF2-40B4-BE49-F238E27FC236}">
                <a16:creationId xmlns:a16="http://schemas.microsoft.com/office/drawing/2014/main" id="{A420B0BA-E9DE-4730-8335-B0D74C7686F5}"/>
              </a:ext>
            </a:extLst>
          </p:cNvPr>
          <p:cNvPicPr>
            <a:picLocks noChangeAspect="1"/>
          </p:cNvPicPr>
          <p:nvPr/>
        </p:nvPicPr>
        <p:blipFill rotWithShape="1">
          <a:blip r:embed="rId2"/>
          <a:srcRect l="19279" r="15338" b="-1"/>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20" name="Rectangle 11">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13">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572" y="2240371"/>
            <a:ext cx="42062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C93BB175-6BBA-4989-8C42-92C41864836C}"/>
              </a:ext>
            </a:extLst>
          </p:cNvPr>
          <p:cNvSpPr>
            <a:spLocks noGrp="1"/>
          </p:cNvSpPr>
          <p:nvPr>
            <p:ph idx="1"/>
          </p:nvPr>
        </p:nvSpPr>
        <p:spPr>
          <a:xfrm>
            <a:off x="7255563" y="2557587"/>
            <a:ext cx="4314645" cy="3717317"/>
          </a:xfrm>
        </p:spPr>
        <p:txBody>
          <a:bodyPr anchor="t">
            <a:normAutofit/>
          </a:bodyPr>
          <a:lstStyle/>
          <a:p>
            <a:r>
              <a:rPr lang="es-MX" sz="1700" dirty="0"/>
              <a:t>Parcial 1: octubre 6</a:t>
            </a:r>
          </a:p>
          <a:p>
            <a:r>
              <a:rPr lang="es-MX" sz="1700" dirty="0"/>
              <a:t>Parcial 2: noviembre 22</a:t>
            </a:r>
          </a:p>
          <a:p>
            <a:r>
              <a:rPr lang="es-MX" sz="1700" dirty="0"/>
              <a:t>Final 1: diciembre 1</a:t>
            </a:r>
          </a:p>
        </p:txBody>
      </p:sp>
      <p:sp>
        <p:nvSpPr>
          <p:cNvPr id="4" name="Marcador de número de diapositiva 3">
            <a:extLst>
              <a:ext uri="{FF2B5EF4-FFF2-40B4-BE49-F238E27FC236}">
                <a16:creationId xmlns:a16="http://schemas.microsoft.com/office/drawing/2014/main" id="{5F227449-28EF-4EBB-9C8D-E920EB7A68E8}"/>
              </a:ext>
            </a:extLst>
          </p:cNvPr>
          <p:cNvSpPr>
            <a:spLocks noGrp="1"/>
          </p:cNvSpPr>
          <p:nvPr>
            <p:ph type="sldNum" sz="quarter" idx="12"/>
          </p:nvPr>
        </p:nvSpPr>
        <p:spPr>
          <a:xfrm>
            <a:off x="10512543" y="6356350"/>
            <a:ext cx="1039115" cy="365125"/>
          </a:xfrm>
        </p:spPr>
        <p:txBody>
          <a:bodyPr>
            <a:normAutofit/>
          </a:bodyPr>
          <a:lstStyle/>
          <a:p>
            <a:pPr>
              <a:spcAft>
                <a:spcPts val="600"/>
              </a:spcAft>
            </a:pPr>
            <a:fld id="{B2DC25EE-239B-4C5F-AAD1-255A7D5F1EE2}" type="slidenum">
              <a:rPr lang="en-US" smtClean="0"/>
              <a:pPr>
                <a:spcAft>
                  <a:spcPts val="600"/>
                </a:spcAft>
              </a:pPr>
              <a:t>7</a:t>
            </a:fld>
            <a:endParaRPr lang="en-US"/>
          </a:p>
        </p:txBody>
      </p:sp>
    </p:spTree>
    <p:extLst>
      <p:ext uri="{BB962C8B-B14F-4D97-AF65-F5344CB8AC3E}">
        <p14:creationId xmlns:p14="http://schemas.microsoft.com/office/powerpoint/2010/main" val="256953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4F1AC36-6637-4436-9874-B69894B5043D}"/>
              </a:ext>
            </a:extLst>
          </p:cNvPr>
          <p:cNvSpPr>
            <a:spLocks noGrp="1"/>
          </p:cNvSpPr>
          <p:nvPr>
            <p:ph type="title"/>
          </p:nvPr>
        </p:nvSpPr>
        <p:spPr>
          <a:xfrm>
            <a:off x="7255564" y="834888"/>
            <a:ext cx="4314645" cy="1268958"/>
          </a:xfrm>
        </p:spPr>
        <p:txBody>
          <a:bodyPr anchor="b">
            <a:normAutofit/>
          </a:bodyPr>
          <a:lstStyle/>
          <a:p>
            <a:r>
              <a:rPr lang="es-MX" sz="3200"/>
              <a:t>Proyecto</a:t>
            </a:r>
          </a:p>
        </p:txBody>
      </p:sp>
      <p:pic>
        <p:nvPicPr>
          <p:cNvPr id="6" name="Picture 5" descr="Rollos de planos">
            <a:extLst>
              <a:ext uri="{FF2B5EF4-FFF2-40B4-BE49-F238E27FC236}">
                <a16:creationId xmlns:a16="http://schemas.microsoft.com/office/drawing/2014/main" id="{24596E11-866B-4CD6-8412-0318626F5917}"/>
              </a:ext>
            </a:extLst>
          </p:cNvPr>
          <p:cNvPicPr>
            <a:picLocks noChangeAspect="1"/>
          </p:cNvPicPr>
          <p:nvPr/>
        </p:nvPicPr>
        <p:blipFill rotWithShape="1">
          <a:blip r:embed="rId2"/>
          <a:srcRect l="34619" r="-1" b="-1"/>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12" name="Rectangle 11">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572" y="2240371"/>
            <a:ext cx="42062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E8FF0ACD-A43F-435E-A6E1-79B4CE4DB239}"/>
              </a:ext>
            </a:extLst>
          </p:cNvPr>
          <p:cNvSpPr>
            <a:spLocks noGrp="1"/>
          </p:cNvSpPr>
          <p:nvPr>
            <p:ph idx="1"/>
          </p:nvPr>
        </p:nvSpPr>
        <p:spPr>
          <a:xfrm>
            <a:off x="7255563" y="2557587"/>
            <a:ext cx="4314645" cy="3717317"/>
          </a:xfrm>
        </p:spPr>
        <p:txBody>
          <a:bodyPr anchor="t">
            <a:normAutofit/>
          </a:bodyPr>
          <a:lstStyle/>
          <a:p>
            <a:r>
              <a:rPr lang="es-MX" sz="1700" dirty="0"/>
              <a:t>Aplicación de inteligencia artificial a un problema de su elección</a:t>
            </a:r>
          </a:p>
          <a:p>
            <a:r>
              <a:rPr lang="es-MX" sz="1700" dirty="0"/>
              <a:t>Se evaluaran 3 componentes</a:t>
            </a:r>
          </a:p>
          <a:p>
            <a:pPr lvl="1"/>
            <a:r>
              <a:rPr lang="es-MX" sz="1300" dirty="0"/>
              <a:t>Implementación: código reproducible y pruebas</a:t>
            </a:r>
          </a:p>
          <a:p>
            <a:pPr lvl="1"/>
            <a:r>
              <a:rPr lang="es-MX" sz="1300" dirty="0"/>
              <a:t>Científico: resumen en extenso en inglés de 4 páginas</a:t>
            </a:r>
          </a:p>
          <a:p>
            <a:pPr lvl="1"/>
            <a:r>
              <a:rPr lang="es-MX" sz="1300" dirty="0"/>
              <a:t>Negocio: producto mínimo viable, plan de negocio y pitch de ventas</a:t>
            </a:r>
          </a:p>
          <a:p>
            <a:r>
              <a:rPr lang="es-MX" sz="1700" dirty="0"/>
              <a:t>Fecha de entrega: 24 de noviembre</a:t>
            </a:r>
          </a:p>
          <a:p>
            <a:r>
              <a:rPr lang="es-MX" sz="1700" dirty="0"/>
              <a:t>Se detallarán los elementos posteriormente</a:t>
            </a:r>
          </a:p>
          <a:p>
            <a:pPr lvl="1"/>
            <a:endParaRPr lang="es-MX" sz="1300" dirty="0"/>
          </a:p>
        </p:txBody>
      </p:sp>
      <p:sp>
        <p:nvSpPr>
          <p:cNvPr id="4" name="Marcador de número de diapositiva 3">
            <a:extLst>
              <a:ext uri="{FF2B5EF4-FFF2-40B4-BE49-F238E27FC236}">
                <a16:creationId xmlns:a16="http://schemas.microsoft.com/office/drawing/2014/main" id="{F4A660E3-FA2B-4FAE-9269-B2FC03BB6BEA}"/>
              </a:ext>
            </a:extLst>
          </p:cNvPr>
          <p:cNvSpPr>
            <a:spLocks noGrp="1"/>
          </p:cNvSpPr>
          <p:nvPr>
            <p:ph type="sldNum" sz="quarter" idx="12"/>
          </p:nvPr>
        </p:nvSpPr>
        <p:spPr>
          <a:xfrm>
            <a:off x="10512543" y="6356350"/>
            <a:ext cx="1039115" cy="365125"/>
          </a:xfrm>
        </p:spPr>
        <p:txBody>
          <a:bodyPr>
            <a:normAutofit/>
          </a:bodyPr>
          <a:lstStyle/>
          <a:p>
            <a:pPr>
              <a:spcAft>
                <a:spcPts val="600"/>
              </a:spcAft>
            </a:pPr>
            <a:fld id="{B2DC25EE-239B-4C5F-AAD1-255A7D5F1EE2}" type="slidenum">
              <a:rPr lang="en-US" smtClean="0"/>
              <a:pPr>
                <a:spcAft>
                  <a:spcPts val="600"/>
                </a:spcAft>
              </a:pPr>
              <a:t>8</a:t>
            </a:fld>
            <a:endParaRPr lang="en-US"/>
          </a:p>
        </p:txBody>
      </p:sp>
    </p:spTree>
    <p:extLst>
      <p:ext uri="{BB962C8B-B14F-4D97-AF65-F5344CB8AC3E}">
        <p14:creationId xmlns:p14="http://schemas.microsoft.com/office/powerpoint/2010/main" val="3783363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2592E23-5F07-424B-AC9F-548A9EC570C5}"/>
              </a:ext>
            </a:extLst>
          </p:cNvPr>
          <p:cNvSpPr>
            <a:spLocks noGrp="1"/>
          </p:cNvSpPr>
          <p:nvPr>
            <p:ph type="title"/>
          </p:nvPr>
        </p:nvSpPr>
        <p:spPr>
          <a:xfrm>
            <a:off x="621792" y="1161288"/>
            <a:ext cx="3602736" cy="4526280"/>
          </a:xfrm>
        </p:spPr>
        <p:txBody>
          <a:bodyPr>
            <a:normAutofit/>
          </a:bodyPr>
          <a:lstStyle/>
          <a:p>
            <a:r>
              <a:rPr lang="es-MX" dirty="0"/>
              <a:t>Otros comentarios</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CCBEA21B-FFA5-4EF6-8CFC-D9A3062D45B2}"/>
              </a:ext>
            </a:extLst>
          </p:cNvPr>
          <p:cNvSpPr>
            <a:spLocks noGrp="1"/>
          </p:cNvSpPr>
          <p:nvPr>
            <p:ph idx="1"/>
          </p:nvPr>
        </p:nvSpPr>
        <p:spPr>
          <a:xfrm>
            <a:off x="5434149" y="932688"/>
            <a:ext cx="5916603" cy="4992624"/>
          </a:xfrm>
        </p:spPr>
        <p:txBody>
          <a:bodyPr anchor="ctr">
            <a:normAutofit/>
          </a:bodyPr>
          <a:lstStyle/>
          <a:p>
            <a:pPr>
              <a:buFont typeface="Arial" panose="020B0604020202020204" pitchFamily="34" charset="0"/>
              <a:buChar char="•"/>
            </a:pPr>
            <a:r>
              <a:rPr lang="es-MX" sz="2000" dirty="0"/>
              <a:t>Se utilizará Google </a:t>
            </a:r>
            <a:r>
              <a:rPr lang="es-MX" sz="2000" dirty="0" err="1"/>
              <a:t>classroom</a:t>
            </a:r>
            <a:r>
              <a:rPr lang="es-MX" sz="2000" dirty="0"/>
              <a:t> para dar seguimiento al curso</a:t>
            </a:r>
          </a:p>
          <a:p>
            <a:pPr>
              <a:buFont typeface="Arial" panose="020B0604020202020204" pitchFamily="34" charset="0"/>
              <a:buChar char="•"/>
            </a:pPr>
            <a:r>
              <a:rPr lang="es-MX" sz="2000" dirty="0"/>
              <a:t>Todas las sesiones serán grabadas y podrán ser tomadas como sustituto a la clase en caso de no contar con conexión</a:t>
            </a:r>
          </a:p>
          <a:p>
            <a:pPr>
              <a:buFont typeface="Arial" panose="020B0604020202020204" pitchFamily="34" charset="0"/>
              <a:buChar char="•"/>
            </a:pPr>
            <a:r>
              <a:rPr lang="es-MX" sz="2000" dirty="0"/>
              <a:t>Durante las clases habrá ejercicios que contarán para participación. En caso de no asistir se pueden reponer las actividades sin bonificación</a:t>
            </a:r>
          </a:p>
          <a:p>
            <a:pPr>
              <a:buFont typeface="Arial" panose="020B0604020202020204" pitchFamily="34" charset="0"/>
              <a:buChar char="•"/>
            </a:pPr>
            <a:endParaRPr lang="es-MX" sz="2000" dirty="0"/>
          </a:p>
          <a:p>
            <a:pPr>
              <a:buFont typeface="Arial" panose="020B0604020202020204" pitchFamily="34" charset="0"/>
              <a:buChar char="•"/>
            </a:pPr>
            <a:r>
              <a:rPr lang="es-MX" sz="2000" dirty="0"/>
              <a:t>Y más importante… la idea es que ¡aprendan los contenidos!</a:t>
            </a:r>
          </a:p>
        </p:txBody>
      </p:sp>
      <p:sp>
        <p:nvSpPr>
          <p:cNvPr id="4" name="Marcador de número de diapositiva 3">
            <a:extLst>
              <a:ext uri="{FF2B5EF4-FFF2-40B4-BE49-F238E27FC236}">
                <a16:creationId xmlns:a16="http://schemas.microsoft.com/office/drawing/2014/main" id="{0C50C911-20D1-4905-B9AE-F315FDCBF36C}"/>
              </a:ext>
            </a:extLst>
          </p:cNvPr>
          <p:cNvSpPr>
            <a:spLocks noGrp="1"/>
          </p:cNvSpPr>
          <p:nvPr>
            <p:ph type="sldNum" sz="quarter" idx="12"/>
          </p:nvPr>
        </p:nvSpPr>
        <p:spPr>
          <a:xfrm>
            <a:off x="10351362" y="6356350"/>
            <a:ext cx="1002437" cy="365125"/>
          </a:xfrm>
        </p:spPr>
        <p:txBody>
          <a:bodyPr>
            <a:normAutofit/>
          </a:bodyPr>
          <a:lstStyle/>
          <a:p>
            <a:pPr>
              <a:spcAft>
                <a:spcPts val="600"/>
              </a:spcAft>
            </a:pPr>
            <a:fld id="{B2DC25EE-239B-4C5F-AAD1-255A7D5F1EE2}" type="slidenum">
              <a:rPr lang="en-US" smtClean="0"/>
              <a:pPr>
                <a:spcAft>
                  <a:spcPts val="600"/>
                </a:spcAft>
              </a:pPr>
              <a:t>9</a:t>
            </a:fld>
            <a:endParaRPr lang="en-US"/>
          </a:p>
        </p:txBody>
      </p:sp>
    </p:spTree>
    <p:extLst>
      <p:ext uri="{BB962C8B-B14F-4D97-AF65-F5344CB8AC3E}">
        <p14:creationId xmlns:p14="http://schemas.microsoft.com/office/powerpoint/2010/main" val="2457789046"/>
      </p:ext>
    </p:extLst>
  </p:cSld>
  <p:clrMapOvr>
    <a:masterClrMapping/>
  </p:clrMapOvr>
</p:sld>
</file>

<file path=ppt/theme/theme1.xml><?xml version="1.0" encoding="utf-8"?>
<a:theme xmlns:a="http://schemas.openxmlformats.org/drawingml/2006/main" name="AccentBoxVTI">
  <a:themeElements>
    <a:clrScheme name="AnalogousFromRegularSeedLeftStep">
      <a:dk1>
        <a:srgbClr val="000000"/>
      </a:dk1>
      <a:lt1>
        <a:srgbClr val="FFFFFF"/>
      </a:lt1>
      <a:dk2>
        <a:srgbClr val="233E32"/>
      </a:dk2>
      <a:lt2>
        <a:srgbClr val="E5E8EA"/>
      </a:lt2>
      <a:accent1>
        <a:srgbClr val="D96C37"/>
      </a:accent1>
      <a:accent2>
        <a:srgbClr val="C82937"/>
      </a:accent2>
      <a:accent3>
        <a:srgbClr val="D93789"/>
      </a:accent3>
      <a:accent4>
        <a:srgbClr val="C725BB"/>
      </a:accent4>
      <a:accent5>
        <a:srgbClr val="A237D9"/>
      </a:accent5>
      <a:accent6>
        <a:srgbClr val="7050D2"/>
      </a:accent6>
      <a:hlink>
        <a:srgbClr val="3B8BB2"/>
      </a:hlink>
      <a:folHlink>
        <a:srgbClr val="848484"/>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666</TotalTime>
  <Words>1521</Words>
  <Application>Microsoft Office PowerPoint</Application>
  <PresentationFormat>Panorámica</PresentationFormat>
  <Paragraphs>233</Paragraphs>
  <Slides>33</Slides>
  <Notes>0</Notes>
  <HiddenSlides>0</HiddenSlides>
  <MMClips>2</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33</vt:i4>
      </vt:variant>
    </vt:vector>
  </HeadingPairs>
  <TitlesOfParts>
    <vt:vector size="38" baseType="lpstr">
      <vt:lpstr>Arial</vt:lpstr>
      <vt:lpstr>Avenir Next LT Pro</vt:lpstr>
      <vt:lpstr>Avenir Next LT Pro (Cuerpo)</vt:lpstr>
      <vt:lpstr>Calibri</vt:lpstr>
      <vt:lpstr>AccentBoxVTI</vt:lpstr>
      <vt:lpstr>Inteligencia Artificial</vt:lpstr>
      <vt:lpstr>¡Bienvenidos al posgrado!</vt:lpstr>
      <vt:lpstr>Para el día de hoy…</vt:lpstr>
      <vt:lpstr>Información del curso</vt:lpstr>
      <vt:lpstr>Evaluación</vt:lpstr>
      <vt:lpstr>Tareas</vt:lpstr>
      <vt:lpstr>Exámenes</vt:lpstr>
      <vt:lpstr>Proyecto</vt:lpstr>
      <vt:lpstr>Otros comentarios</vt:lpstr>
      <vt:lpstr>Recursos</vt:lpstr>
      <vt:lpstr>Objetivos del curso</vt:lpstr>
      <vt:lpstr>Caldendario</vt:lpstr>
      <vt:lpstr>Presentaciones</vt:lpstr>
      <vt:lpstr>Del instructor</vt:lpstr>
      <vt:lpstr>Mis cursos</vt:lpstr>
      <vt:lpstr>¡Empezamos!</vt:lpstr>
      <vt:lpstr>Un poco de contexto…</vt:lpstr>
      <vt:lpstr>La prueba de Turing</vt:lpstr>
      <vt:lpstr>Las objeciones y su refutación 1</vt:lpstr>
      <vt:lpstr>Las objeciones y su refutación 2</vt:lpstr>
      <vt:lpstr>Las objeciones y su refutación 3</vt:lpstr>
      <vt:lpstr>La prueba del cuarto chino</vt:lpstr>
      <vt:lpstr>Las interpretaciones</vt:lpstr>
      <vt:lpstr>Queremos máquinas que…</vt:lpstr>
      <vt:lpstr>Nuestro enfoque: máquinas que actúen racionalmente</vt:lpstr>
      <vt:lpstr>Breve historia de la IA</vt:lpstr>
      <vt:lpstr>IA en juegos</vt:lpstr>
      <vt:lpstr>El estado del arte en inteligencia artificial</vt:lpstr>
      <vt:lpstr>Pero también el estado de arte es…</vt:lpstr>
      <vt:lpstr>Áreas de aplicación</vt:lpstr>
      <vt:lpstr>Las tribus de IA</vt:lpstr>
      <vt:lpstr>Requisitos para el curso</vt:lpstr>
      <vt:lpstr>Para la otra vez…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 poco de…</dc:title>
  <dc:creator>Carlos Hernandez</dc:creator>
  <cp:lastModifiedBy>Carlos Hernández</cp:lastModifiedBy>
  <cp:revision>22</cp:revision>
  <dcterms:created xsi:type="dcterms:W3CDTF">2020-02-18T20:29:21Z</dcterms:created>
  <dcterms:modified xsi:type="dcterms:W3CDTF">2022-08-09T16:20:18Z</dcterms:modified>
</cp:coreProperties>
</file>