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7"/>
  </p:notesMasterIdLst>
  <p:sldIdLst>
    <p:sldId id="256" r:id="rId2"/>
    <p:sldId id="295" r:id="rId3"/>
    <p:sldId id="298" r:id="rId4"/>
    <p:sldId id="312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6349" autoAdjust="0"/>
  </p:normalViewPr>
  <p:slideViewPr>
    <p:cSldViewPr snapToGrid="0">
      <p:cViewPr varScale="1">
        <p:scale>
          <a:sx n="41" d="100"/>
          <a:sy n="41" d="100"/>
        </p:scale>
        <p:origin x="66" y="1500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815915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10: Un poco de código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6F203B-03A2-4FB6-D192-0CB77C65C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 err="1"/>
              <a:t>Hillclimber</a:t>
            </a:r>
            <a:endParaRPr lang="es-MX" sz="1700" dirty="0"/>
          </a:p>
          <a:p>
            <a:r>
              <a:rPr lang="es-MX" sz="1700" dirty="0"/>
              <a:t>Algoritmos evolutivos</a:t>
            </a:r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5084F7-5BD3-4A91-8937-91202800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Hill climbing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F73A3-73A3-4737-9757-4F453BEF7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MX" sz="1600" dirty="0"/>
              <a:t>La idea</a:t>
            </a:r>
          </a:p>
          <a:p>
            <a:pPr lvl="1">
              <a:lnSpc>
                <a:spcPct val="100000"/>
              </a:lnSpc>
            </a:pPr>
            <a:r>
              <a:rPr lang="es-MX" sz="1600" dirty="0"/>
              <a:t>Iniciar en cualquier lugar</a:t>
            </a:r>
          </a:p>
          <a:p>
            <a:pPr lvl="1">
              <a:lnSpc>
                <a:spcPct val="100000"/>
              </a:lnSpc>
            </a:pPr>
            <a:r>
              <a:rPr lang="es-MX" sz="1600" dirty="0"/>
              <a:t>Moverse al mejor estado vecino</a:t>
            </a:r>
          </a:p>
          <a:p>
            <a:pPr lvl="1">
              <a:lnSpc>
                <a:spcPct val="100000"/>
              </a:lnSpc>
            </a:pPr>
            <a:r>
              <a:rPr lang="es-MX" sz="1600" dirty="0"/>
              <a:t>Si no hay un mejor vecino, terminar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Las preguntas</a:t>
            </a:r>
          </a:p>
          <a:p>
            <a:pPr lvl="1">
              <a:lnSpc>
                <a:spcPct val="100000"/>
              </a:lnSpc>
            </a:pPr>
            <a:r>
              <a:rPr lang="es-MX" sz="1600" dirty="0"/>
              <a:t>¿Es completo?</a:t>
            </a:r>
          </a:p>
          <a:p>
            <a:pPr lvl="1">
              <a:lnSpc>
                <a:spcPct val="100000"/>
              </a:lnSpc>
            </a:pPr>
            <a:r>
              <a:rPr lang="es-MX" sz="1600" dirty="0"/>
              <a:t>¿Es óptimo?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¿Cuáles son sus ventajas?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¿Cuáles son sus desventajas?</a:t>
            </a:r>
          </a:p>
          <a:p>
            <a:pPr>
              <a:lnSpc>
                <a:spcPct val="100000"/>
              </a:lnSpc>
            </a:pPr>
            <a:endParaRPr lang="es-MX" sz="1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9B18C0-F407-4E21-9608-EAD723DE6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316164"/>
            <a:ext cx="6922008" cy="4326255"/>
          </a:xfrm>
          <a:prstGeom prst="rect">
            <a:avLst/>
          </a:prstGeo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8AA0C1-F84D-4CB5-8865-099CBB90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1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BA6D1-AD3A-40FD-A7A3-9970F4A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El algoritmo básico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8BE99E-D39B-49E2-86E2-D49CFCDE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Generar (aleatoriamente) una población inicial. </a:t>
            </a:r>
          </a:p>
          <a:p>
            <a:r>
              <a:rPr lang="en-US" sz="1700"/>
              <a:t>Calcular aptitud de cada individuo. </a:t>
            </a:r>
          </a:p>
          <a:p>
            <a:r>
              <a:rPr lang="en-US" sz="1700"/>
              <a:t>Seleccionar (probabilísticamente) con base en aptitud. </a:t>
            </a:r>
          </a:p>
          <a:p>
            <a:r>
              <a:rPr lang="en-US" sz="1700"/>
              <a:t>Aplicar operadores genéticos (cruza y mutación) para generar la siguiente población. </a:t>
            </a:r>
          </a:p>
          <a:p>
            <a:r>
              <a:rPr lang="en-US" sz="1700"/>
              <a:t>Ciclar hasta que cierta condición se satisfaga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849DD59-B15E-41AE-9E1A-63351F328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51"/>
          <a:stretch/>
        </p:blipFill>
        <p:spPr>
          <a:xfrm>
            <a:off x="5385816" y="1976697"/>
            <a:ext cx="6440424" cy="284925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5B1D9B-8773-435F-AB7B-A89829A2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sz="1800" dirty="0"/>
              <a:t>Seguimos </a:t>
            </a:r>
            <a:r>
              <a:rPr lang="es-MX" sz="1800"/>
              <a:t>con lógica </a:t>
            </a:r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175138-F33E-3492-2938-8CFCF098F3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119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Inteligencia Artificial</vt:lpstr>
      <vt:lpstr>Para el día de hoy</vt:lpstr>
      <vt:lpstr>Hill climbing</vt:lpstr>
      <vt:lpstr>El algoritmo básico 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35</cp:revision>
  <dcterms:created xsi:type="dcterms:W3CDTF">2020-02-18T20:29:21Z</dcterms:created>
  <dcterms:modified xsi:type="dcterms:W3CDTF">2022-09-08T20:55:38Z</dcterms:modified>
</cp:coreProperties>
</file>