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9"/>
  </p:notesMasterIdLst>
  <p:sldIdLst>
    <p:sldId id="256" r:id="rId2"/>
    <p:sldId id="295" r:id="rId3"/>
    <p:sldId id="321" r:id="rId4"/>
    <p:sldId id="327" r:id="rId5"/>
    <p:sldId id="364" r:id="rId6"/>
    <p:sldId id="296" r:id="rId7"/>
    <p:sldId id="323" r:id="rId8"/>
    <p:sldId id="324" r:id="rId9"/>
    <p:sldId id="325" r:id="rId10"/>
    <p:sldId id="326" r:id="rId11"/>
    <p:sldId id="322" r:id="rId12"/>
    <p:sldId id="338" r:id="rId13"/>
    <p:sldId id="332" r:id="rId14"/>
    <p:sldId id="334" r:id="rId15"/>
    <p:sldId id="333" r:id="rId16"/>
    <p:sldId id="335" r:id="rId17"/>
    <p:sldId id="336" r:id="rId18"/>
    <p:sldId id="337" r:id="rId19"/>
    <p:sldId id="353" r:id="rId20"/>
    <p:sldId id="339" r:id="rId21"/>
    <p:sldId id="356" r:id="rId22"/>
    <p:sldId id="358" r:id="rId23"/>
    <p:sldId id="359" r:id="rId24"/>
    <p:sldId id="360" r:id="rId25"/>
    <p:sldId id="361" r:id="rId26"/>
    <p:sldId id="362" r:id="rId27"/>
    <p:sldId id="298" r:id="rId28"/>
    <p:sldId id="299" r:id="rId29"/>
    <p:sldId id="363" r:id="rId30"/>
    <p:sldId id="300" r:id="rId31"/>
    <p:sldId id="301" r:id="rId32"/>
    <p:sldId id="302" r:id="rId33"/>
    <p:sldId id="303" r:id="rId34"/>
    <p:sldId id="310" r:id="rId35"/>
    <p:sldId id="311" r:id="rId36"/>
    <p:sldId id="312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9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EB0FF-DB2F-4A7D-A16C-8FD90DF53CD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AFEB11-33BD-47D7-A7F2-118CAA7FA985}">
      <dgm:prSet/>
      <dgm:spPr/>
      <dgm:t>
        <a:bodyPr/>
        <a:lstStyle/>
        <a:p>
          <a:pPr>
            <a:defRPr b="1"/>
          </a:pPr>
          <a:r>
            <a:rPr lang="es-MX"/>
            <a:t>Lógica proposicional</a:t>
          </a:r>
          <a:endParaRPr lang="en-US"/>
        </a:p>
      </dgm:t>
    </dgm:pt>
    <dgm:pt modelId="{04F0151B-BD07-4A4B-86D7-BA82BBC37EB1}" type="parTrans" cxnId="{3DABA49B-E2EA-4041-9995-36C96965E005}">
      <dgm:prSet/>
      <dgm:spPr/>
      <dgm:t>
        <a:bodyPr/>
        <a:lstStyle/>
        <a:p>
          <a:endParaRPr lang="en-US"/>
        </a:p>
      </dgm:t>
    </dgm:pt>
    <dgm:pt modelId="{2573CDA6-5932-442E-AB01-5B78C586B2D1}" type="sibTrans" cxnId="{3DABA49B-E2EA-4041-9995-36C96965E005}">
      <dgm:prSet/>
      <dgm:spPr/>
      <dgm:t>
        <a:bodyPr/>
        <a:lstStyle/>
        <a:p>
          <a:endParaRPr lang="en-US"/>
        </a:p>
      </dgm:t>
    </dgm:pt>
    <dgm:pt modelId="{C850DCC6-F108-4952-9B40-1949D0745E2F}">
      <dgm:prSet/>
      <dgm:spPr/>
      <dgm:t>
        <a:bodyPr/>
        <a:lstStyle/>
        <a:p>
          <a:r>
            <a:rPr lang="es-MX"/>
            <a:t>Revisiones de modelo</a:t>
          </a:r>
          <a:endParaRPr lang="en-US"/>
        </a:p>
      </dgm:t>
    </dgm:pt>
    <dgm:pt modelId="{7FD3CF48-0667-40FD-9E33-7DA722FAAD74}" type="parTrans" cxnId="{4651ACA8-EF62-4025-BD11-8D18B37B58CF}">
      <dgm:prSet/>
      <dgm:spPr/>
      <dgm:t>
        <a:bodyPr/>
        <a:lstStyle/>
        <a:p>
          <a:endParaRPr lang="en-US"/>
        </a:p>
      </dgm:t>
    </dgm:pt>
    <dgm:pt modelId="{ED67008B-25D8-4B8A-A8AF-666021234A39}" type="sibTrans" cxnId="{4651ACA8-EF62-4025-BD11-8D18B37B58CF}">
      <dgm:prSet/>
      <dgm:spPr/>
      <dgm:t>
        <a:bodyPr/>
        <a:lstStyle/>
        <a:p>
          <a:endParaRPr lang="en-US"/>
        </a:p>
      </dgm:t>
    </dgm:pt>
    <dgm:pt modelId="{54B99809-BA8C-4F7B-ABB6-5D06B1CE9695}">
      <dgm:prSet/>
      <dgm:spPr/>
      <dgm:t>
        <a:bodyPr/>
        <a:lstStyle/>
        <a:p>
          <a:r>
            <a:rPr lang="es-MX"/>
            <a:t>Modus ponens</a:t>
          </a:r>
          <a:endParaRPr lang="en-US"/>
        </a:p>
      </dgm:t>
    </dgm:pt>
    <dgm:pt modelId="{FF96D71B-F123-449C-9525-095267EA05DF}" type="parTrans" cxnId="{4037ABAD-4A2E-403B-9FB6-F88F0D7F7E44}">
      <dgm:prSet/>
      <dgm:spPr/>
      <dgm:t>
        <a:bodyPr/>
        <a:lstStyle/>
        <a:p>
          <a:endParaRPr lang="en-US"/>
        </a:p>
      </dgm:t>
    </dgm:pt>
    <dgm:pt modelId="{0E18F891-AFB5-4DD6-AA74-1AD26445023C}" type="sibTrans" cxnId="{4037ABAD-4A2E-403B-9FB6-F88F0D7F7E44}">
      <dgm:prSet/>
      <dgm:spPr/>
      <dgm:t>
        <a:bodyPr/>
        <a:lstStyle/>
        <a:p>
          <a:endParaRPr lang="en-US"/>
        </a:p>
      </dgm:t>
    </dgm:pt>
    <dgm:pt modelId="{CE9C7268-5B44-4338-ABCD-22212CE9B020}">
      <dgm:prSet/>
      <dgm:spPr/>
      <dgm:t>
        <a:bodyPr/>
        <a:lstStyle/>
        <a:p>
          <a:r>
            <a:rPr lang="es-MX"/>
            <a:t>Resolución</a:t>
          </a:r>
          <a:endParaRPr lang="en-US"/>
        </a:p>
      </dgm:t>
    </dgm:pt>
    <dgm:pt modelId="{55E0B021-9A75-40F7-8004-76F6FB63CE16}" type="parTrans" cxnId="{68096FBA-B88D-4F05-BD21-4C90286EEC46}">
      <dgm:prSet/>
      <dgm:spPr/>
      <dgm:t>
        <a:bodyPr/>
        <a:lstStyle/>
        <a:p>
          <a:endParaRPr lang="en-US"/>
        </a:p>
      </dgm:t>
    </dgm:pt>
    <dgm:pt modelId="{CA97CC23-7D72-4C54-9D71-99C9BF1C42BD}" type="sibTrans" cxnId="{68096FBA-B88D-4F05-BD21-4C90286EEC46}">
      <dgm:prSet/>
      <dgm:spPr/>
      <dgm:t>
        <a:bodyPr/>
        <a:lstStyle/>
        <a:p>
          <a:endParaRPr lang="en-US"/>
        </a:p>
      </dgm:t>
    </dgm:pt>
    <dgm:pt modelId="{934BA098-F8EE-4A26-A6E1-3DB90B9CCCD2}">
      <dgm:prSet/>
      <dgm:spPr/>
      <dgm:t>
        <a:bodyPr/>
        <a:lstStyle/>
        <a:p>
          <a:pPr>
            <a:defRPr b="1"/>
          </a:pPr>
          <a:r>
            <a:rPr lang="es-MX"/>
            <a:t>Lógica de primer orden</a:t>
          </a:r>
          <a:endParaRPr lang="en-US"/>
        </a:p>
      </dgm:t>
    </dgm:pt>
    <dgm:pt modelId="{6E330184-B7F6-41C6-8553-84687461DFCA}" type="parTrans" cxnId="{1BCB8079-7608-4678-9399-048DDC8A7A7C}">
      <dgm:prSet/>
      <dgm:spPr/>
      <dgm:t>
        <a:bodyPr/>
        <a:lstStyle/>
        <a:p>
          <a:endParaRPr lang="en-US"/>
        </a:p>
      </dgm:t>
    </dgm:pt>
    <dgm:pt modelId="{280D39B6-06FC-47BB-BBE4-A33F242D0E46}" type="sibTrans" cxnId="{1BCB8079-7608-4678-9399-048DDC8A7A7C}">
      <dgm:prSet/>
      <dgm:spPr/>
      <dgm:t>
        <a:bodyPr/>
        <a:lstStyle/>
        <a:p>
          <a:endParaRPr lang="en-US"/>
        </a:p>
      </dgm:t>
    </dgm:pt>
    <dgm:pt modelId="{DAEFD6F5-D3F8-4A7A-BE5E-6F6A3E0E896D}">
      <dgm:prSet/>
      <dgm:spPr/>
      <dgm:t>
        <a:bodyPr/>
        <a:lstStyle/>
        <a:p>
          <a:r>
            <a:rPr lang="es-MX"/>
            <a:t>N/A</a:t>
          </a:r>
          <a:endParaRPr lang="en-US"/>
        </a:p>
      </dgm:t>
    </dgm:pt>
    <dgm:pt modelId="{7E0076FC-2D90-4C9E-916A-4E4EEABB35D9}" type="parTrans" cxnId="{EBC7846C-41CB-4B2B-B3BF-CE3E574A55CE}">
      <dgm:prSet/>
      <dgm:spPr/>
      <dgm:t>
        <a:bodyPr/>
        <a:lstStyle/>
        <a:p>
          <a:endParaRPr lang="en-US"/>
        </a:p>
      </dgm:t>
    </dgm:pt>
    <dgm:pt modelId="{FE1A32A5-BA82-4C45-91D8-CC654DED4F35}" type="sibTrans" cxnId="{EBC7846C-41CB-4B2B-B3BF-CE3E574A55CE}">
      <dgm:prSet/>
      <dgm:spPr/>
      <dgm:t>
        <a:bodyPr/>
        <a:lstStyle/>
        <a:p>
          <a:endParaRPr lang="en-US"/>
        </a:p>
      </dgm:t>
    </dgm:pt>
    <dgm:pt modelId="{412F4D53-D371-45DC-A790-FB3013141BD7}">
      <dgm:prSet/>
      <dgm:spPr/>
      <dgm:t>
        <a:bodyPr/>
        <a:lstStyle/>
        <a:p>
          <a:r>
            <a:rPr lang="es-MX"/>
            <a:t>Modus ponens++</a:t>
          </a:r>
          <a:endParaRPr lang="en-US"/>
        </a:p>
      </dgm:t>
    </dgm:pt>
    <dgm:pt modelId="{D426C3C9-0D5D-489B-8720-7C1FF92859B3}" type="parTrans" cxnId="{63A92ADC-317E-4948-BFDF-48FCF1572CC0}">
      <dgm:prSet/>
      <dgm:spPr/>
      <dgm:t>
        <a:bodyPr/>
        <a:lstStyle/>
        <a:p>
          <a:endParaRPr lang="en-US"/>
        </a:p>
      </dgm:t>
    </dgm:pt>
    <dgm:pt modelId="{112F90E8-A431-49A4-8A0F-F448CAD47FCB}" type="sibTrans" cxnId="{63A92ADC-317E-4948-BFDF-48FCF1572CC0}">
      <dgm:prSet/>
      <dgm:spPr/>
      <dgm:t>
        <a:bodyPr/>
        <a:lstStyle/>
        <a:p>
          <a:endParaRPr lang="en-US"/>
        </a:p>
      </dgm:t>
    </dgm:pt>
    <dgm:pt modelId="{E6325E61-AC2E-4767-BF61-6D56ABA18082}">
      <dgm:prSet/>
      <dgm:spPr/>
      <dgm:t>
        <a:bodyPr/>
        <a:lstStyle/>
        <a:p>
          <a:r>
            <a:rPr lang="es-MX" dirty="0"/>
            <a:t>Resolución++</a:t>
          </a:r>
          <a:endParaRPr lang="en-US" dirty="0"/>
        </a:p>
      </dgm:t>
    </dgm:pt>
    <dgm:pt modelId="{7D3CEEC8-A42C-465C-8A38-CEDC896BCC49}" type="parTrans" cxnId="{E18534E2-D000-4793-8551-D56868CEC92A}">
      <dgm:prSet/>
      <dgm:spPr/>
      <dgm:t>
        <a:bodyPr/>
        <a:lstStyle/>
        <a:p>
          <a:endParaRPr lang="en-US"/>
        </a:p>
      </dgm:t>
    </dgm:pt>
    <dgm:pt modelId="{6D301EA3-B4B6-40DD-8CB4-9A493D2C7D90}" type="sibTrans" cxnId="{E18534E2-D000-4793-8551-D56868CEC92A}">
      <dgm:prSet/>
      <dgm:spPr/>
      <dgm:t>
        <a:bodyPr/>
        <a:lstStyle/>
        <a:p>
          <a:endParaRPr lang="en-US"/>
        </a:p>
      </dgm:t>
    </dgm:pt>
    <dgm:pt modelId="{A55F26EB-741F-42D6-ACD8-1148580503CF}" type="pres">
      <dgm:prSet presAssocID="{0E0EB0FF-DB2F-4A7D-A16C-8FD90DF53CD5}" presName="linear" presStyleCnt="0">
        <dgm:presLayoutVars>
          <dgm:animLvl val="lvl"/>
          <dgm:resizeHandles val="exact"/>
        </dgm:presLayoutVars>
      </dgm:prSet>
      <dgm:spPr/>
    </dgm:pt>
    <dgm:pt modelId="{51D13BFF-999E-41DD-B41B-AC46E0BA8F57}" type="pres">
      <dgm:prSet presAssocID="{B2AFEB11-33BD-47D7-A7F2-118CAA7FA9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BA2FFA-E6AE-46BB-A293-12D11B728966}" type="pres">
      <dgm:prSet presAssocID="{B2AFEB11-33BD-47D7-A7F2-118CAA7FA985}" presName="childText" presStyleLbl="revTx" presStyleIdx="0" presStyleCnt="2">
        <dgm:presLayoutVars>
          <dgm:bulletEnabled val="1"/>
        </dgm:presLayoutVars>
      </dgm:prSet>
      <dgm:spPr/>
    </dgm:pt>
    <dgm:pt modelId="{979373EF-123F-4318-BFB0-74AA4639227A}" type="pres">
      <dgm:prSet presAssocID="{934BA098-F8EE-4A26-A6E1-3DB90B9CCC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DCE360-515B-4A3E-8787-FF3768553889}" type="pres">
      <dgm:prSet presAssocID="{934BA098-F8EE-4A26-A6E1-3DB90B9CCCD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0917131-5340-43B5-B94E-3315B9635D9F}" type="presOf" srcId="{C850DCC6-F108-4952-9B40-1949D0745E2F}" destId="{19BA2FFA-E6AE-46BB-A293-12D11B728966}" srcOrd="0" destOrd="0" presId="urn:microsoft.com/office/officeart/2005/8/layout/vList2"/>
    <dgm:cxn modelId="{D74B3D38-DFA1-45B7-B5FA-689EB9629B55}" type="presOf" srcId="{E6325E61-AC2E-4767-BF61-6D56ABA18082}" destId="{BCDCE360-515B-4A3E-8787-FF3768553889}" srcOrd="0" destOrd="2" presId="urn:microsoft.com/office/officeart/2005/8/layout/vList2"/>
    <dgm:cxn modelId="{79331461-39A7-494D-9A13-C62700CA1A0A}" type="presOf" srcId="{CE9C7268-5B44-4338-ABCD-22212CE9B020}" destId="{19BA2FFA-E6AE-46BB-A293-12D11B728966}" srcOrd="0" destOrd="2" presId="urn:microsoft.com/office/officeart/2005/8/layout/vList2"/>
    <dgm:cxn modelId="{66FFBD43-63C1-40FD-AF99-DBEF9FD45F7E}" type="presOf" srcId="{B2AFEB11-33BD-47D7-A7F2-118CAA7FA985}" destId="{51D13BFF-999E-41DD-B41B-AC46E0BA8F57}" srcOrd="0" destOrd="0" presId="urn:microsoft.com/office/officeart/2005/8/layout/vList2"/>
    <dgm:cxn modelId="{EBC7846C-41CB-4B2B-B3BF-CE3E574A55CE}" srcId="{934BA098-F8EE-4A26-A6E1-3DB90B9CCCD2}" destId="{DAEFD6F5-D3F8-4A7A-BE5E-6F6A3E0E896D}" srcOrd="0" destOrd="0" parTransId="{7E0076FC-2D90-4C9E-916A-4E4EEABB35D9}" sibTransId="{FE1A32A5-BA82-4C45-91D8-CC654DED4F35}"/>
    <dgm:cxn modelId="{64F86774-DD11-4E4D-89A5-7224128260B3}" type="presOf" srcId="{54B99809-BA8C-4F7B-ABB6-5D06B1CE9695}" destId="{19BA2FFA-E6AE-46BB-A293-12D11B728966}" srcOrd="0" destOrd="1" presId="urn:microsoft.com/office/officeart/2005/8/layout/vList2"/>
    <dgm:cxn modelId="{1BCB8079-7608-4678-9399-048DDC8A7A7C}" srcId="{0E0EB0FF-DB2F-4A7D-A16C-8FD90DF53CD5}" destId="{934BA098-F8EE-4A26-A6E1-3DB90B9CCCD2}" srcOrd="1" destOrd="0" parTransId="{6E330184-B7F6-41C6-8553-84687461DFCA}" sibTransId="{280D39B6-06FC-47BB-BBE4-A33F242D0E46}"/>
    <dgm:cxn modelId="{70169582-0C94-4420-8BB9-34ADA91FBDA9}" type="presOf" srcId="{412F4D53-D371-45DC-A790-FB3013141BD7}" destId="{BCDCE360-515B-4A3E-8787-FF3768553889}" srcOrd="0" destOrd="1" presId="urn:microsoft.com/office/officeart/2005/8/layout/vList2"/>
    <dgm:cxn modelId="{B94FA88E-C4F7-4875-92B8-F0511148C2A1}" type="presOf" srcId="{DAEFD6F5-D3F8-4A7A-BE5E-6F6A3E0E896D}" destId="{BCDCE360-515B-4A3E-8787-FF3768553889}" srcOrd="0" destOrd="0" presId="urn:microsoft.com/office/officeart/2005/8/layout/vList2"/>
    <dgm:cxn modelId="{3DABA49B-E2EA-4041-9995-36C96965E005}" srcId="{0E0EB0FF-DB2F-4A7D-A16C-8FD90DF53CD5}" destId="{B2AFEB11-33BD-47D7-A7F2-118CAA7FA985}" srcOrd="0" destOrd="0" parTransId="{04F0151B-BD07-4A4B-86D7-BA82BBC37EB1}" sibTransId="{2573CDA6-5932-442E-AB01-5B78C586B2D1}"/>
    <dgm:cxn modelId="{4651ACA8-EF62-4025-BD11-8D18B37B58CF}" srcId="{B2AFEB11-33BD-47D7-A7F2-118CAA7FA985}" destId="{C850DCC6-F108-4952-9B40-1949D0745E2F}" srcOrd="0" destOrd="0" parTransId="{7FD3CF48-0667-40FD-9E33-7DA722FAAD74}" sibTransId="{ED67008B-25D8-4B8A-A8AF-666021234A39}"/>
    <dgm:cxn modelId="{4037ABAD-4A2E-403B-9FB6-F88F0D7F7E44}" srcId="{B2AFEB11-33BD-47D7-A7F2-118CAA7FA985}" destId="{54B99809-BA8C-4F7B-ABB6-5D06B1CE9695}" srcOrd="1" destOrd="0" parTransId="{FF96D71B-F123-449C-9525-095267EA05DF}" sibTransId="{0E18F891-AFB5-4DD6-AA74-1AD26445023C}"/>
    <dgm:cxn modelId="{B9C130B4-4766-4A30-87F5-0E480E2F4BC4}" type="presOf" srcId="{934BA098-F8EE-4A26-A6E1-3DB90B9CCCD2}" destId="{979373EF-123F-4318-BFB0-74AA4639227A}" srcOrd="0" destOrd="0" presId="urn:microsoft.com/office/officeart/2005/8/layout/vList2"/>
    <dgm:cxn modelId="{68096FBA-B88D-4F05-BD21-4C90286EEC46}" srcId="{B2AFEB11-33BD-47D7-A7F2-118CAA7FA985}" destId="{CE9C7268-5B44-4338-ABCD-22212CE9B020}" srcOrd="2" destOrd="0" parTransId="{55E0B021-9A75-40F7-8004-76F6FB63CE16}" sibTransId="{CA97CC23-7D72-4C54-9D71-99C9BF1C42BD}"/>
    <dgm:cxn modelId="{515B0AD4-2609-4775-B4EE-1A81808712E7}" type="presOf" srcId="{0E0EB0FF-DB2F-4A7D-A16C-8FD90DF53CD5}" destId="{A55F26EB-741F-42D6-ACD8-1148580503CF}" srcOrd="0" destOrd="0" presId="urn:microsoft.com/office/officeart/2005/8/layout/vList2"/>
    <dgm:cxn modelId="{63A92ADC-317E-4948-BFDF-48FCF1572CC0}" srcId="{934BA098-F8EE-4A26-A6E1-3DB90B9CCCD2}" destId="{412F4D53-D371-45DC-A790-FB3013141BD7}" srcOrd="1" destOrd="0" parTransId="{D426C3C9-0D5D-489B-8720-7C1FF92859B3}" sibTransId="{112F90E8-A431-49A4-8A0F-F448CAD47FCB}"/>
    <dgm:cxn modelId="{E18534E2-D000-4793-8551-D56868CEC92A}" srcId="{934BA098-F8EE-4A26-A6E1-3DB90B9CCCD2}" destId="{E6325E61-AC2E-4767-BF61-6D56ABA18082}" srcOrd="2" destOrd="0" parTransId="{7D3CEEC8-A42C-465C-8A38-CEDC896BCC49}" sibTransId="{6D301EA3-B4B6-40DD-8CB4-9A493D2C7D90}"/>
    <dgm:cxn modelId="{A035B056-31E7-4E93-8F89-9D749FBD8E50}" type="presParOf" srcId="{A55F26EB-741F-42D6-ACD8-1148580503CF}" destId="{51D13BFF-999E-41DD-B41B-AC46E0BA8F57}" srcOrd="0" destOrd="0" presId="urn:microsoft.com/office/officeart/2005/8/layout/vList2"/>
    <dgm:cxn modelId="{1EAD67B3-30A5-40A9-9EB0-BCADD16C10D4}" type="presParOf" srcId="{A55F26EB-741F-42D6-ACD8-1148580503CF}" destId="{19BA2FFA-E6AE-46BB-A293-12D11B728966}" srcOrd="1" destOrd="0" presId="urn:microsoft.com/office/officeart/2005/8/layout/vList2"/>
    <dgm:cxn modelId="{52CFF665-3A67-4B3F-934E-BC4393BFD883}" type="presParOf" srcId="{A55F26EB-741F-42D6-ACD8-1148580503CF}" destId="{979373EF-123F-4318-BFB0-74AA4639227A}" srcOrd="2" destOrd="0" presId="urn:microsoft.com/office/officeart/2005/8/layout/vList2"/>
    <dgm:cxn modelId="{C2AB2FE0-6663-413B-9B1F-4CCAD812754F}" type="presParOf" srcId="{A55F26EB-741F-42D6-ACD8-1148580503CF}" destId="{BCDCE360-515B-4A3E-8787-FF37685538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30B14-D485-441D-B979-C2A4F81984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635149-1AA0-49D1-81E6-6D3F9CE889D4}">
      <dgm:prSet/>
      <dgm:spPr/>
      <dgm:t>
        <a:bodyPr/>
        <a:lstStyle/>
        <a:p>
          <a:r>
            <a:rPr lang="es-MX"/>
            <a:t>Sistemas de representación</a:t>
          </a:r>
          <a:endParaRPr lang="en-US"/>
        </a:p>
      </dgm:t>
    </dgm:pt>
    <dgm:pt modelId="{C64C3E0B-84CA-45CC-9E9A-E453E6995859}" type="parTrans" cxnId="{25F0F58B-D403-4AC0-9D8B-12F3BE78CC59}">
      <dgm:prSet/>
      <dgm:spPr/>
      <dgm:t>
        <a:bodyPr/>
        <a:lstStyle/>
        <a:p>
          <a:endParaRPr lang="en-US"/>
        </a:p>
      </dgm:t>
    </dgm:pt>
    <dgm:pt modelId="{7A9A55D0-8441-4C16-B6EC-57A11DDA4903}" type="sibTrans" cxnId="{25F0F58B-D403-4AC0-9D8B-12F3BE78CC59}">
      <dgm:prSet/>
      <dgm:spPr/>
      <dgm:t>
        <a:bodyPr/>
        <a:lstStyle/>
        <a:p>
          <a:endParaRPr lang="en-US"/>
        </a:p>
      </dgm:t>
    </dgm:pt>
    <dgm:pt modelId="{0166AAC8-1CDD-4354-A370-83B62EC2170B}">
      <dgm:prSet/>
      <dgm:spPr/>
      <dgm:t>
        <a:bodyPr/>
        <a:lstStyle/>
        <a:p>
          <a:r>
            <a:rPr lang="es-MX"/>
            <a:t>Categorías y objetos</a:t>
          </a:r>
          <a:endParaRPr lang="en-US"/>
        </a:p>
      </dgm:t>
    </dgm:pt>
    <dgm:pt modelId="{5DF23481-F652-4092-A390-4EFC4F12B4B9}" type="parTrans" cxnId="{2088C765-9D97-4439-BCAA-D656C42D2D1F}">
      <dgm:prSet/>
      <dgm:spPr/>
      <dgm:t>
        <a:bodyPr/>
        <a:lstStyle/>
        <a:p>
          <a:endParaRPr lang="en-US"/>
        </a:p>
      </dgm:t>
    </dgm:pt>
    <dgm:pt modelId="{E9087F8B-DE8C-439E-A8ED-5926CC6C2681}" type="sibTrans" cxnId="{2088C765-9D97-4439-BCAA-D656C42D2D1F}">
      <dgm:prSet/>
      <dgm:spPr/>
      <dgm:t>
        <a:bodyPr/>
        <a:lstStyle/>
        <a:p>
          <a:endParaRPr lang="en-US"/>
        </a:p>
      </dgm:t>
    </dgm:pt>
    <dgm:pt modelId="{492F6E65-177F-40FF-9BE0-91C5E7997A6F}">
      <dgm:prSet/>
      <dgm:spPr/>
      <dgm:t>
        <a:bodyPr/>
        <a:lstStyle/>
        <a:p>
          <a:r>
            <a:rPr lang="es-MX"/>
            <a:t>Marcos</a:t>
          </a:r>
          <a:endParaRPr lang="en-US"/>
        </a:p>
      </dgm:t>
    </dgm:pt>
    <dgm:pt modelId="{1A1DA5F0-43B1-4BBA-9B81-CEBF9F1140B7}" type="parTrans" cxnId="{E52A425F-29DC-4F93-BA37-FBD49CEF6800}">
      <dgm:prSet/>
      <dgm:spPr/>
      <dgm:t>
        <a:bodyPr/>
        <a:lstStyle/>
        <a:p>
          <a:endParaRPr lang="en-US"/>
        </a:p>
      </dgm:t>
    </dgm:pt>
    <dgm:pt modelId="{9D24D8E9-58D0-415B-B7CB-F4034787FD3C}" type="sibTrans" cxnId="{E52A425F-29DC-4F93-BA37-FBD49CEF6800}">
      <dgm:prSet/>
      <dgm:spPr/>
      <dgm:t>
        <a:bodyPr/>
        <a:lstStyle/>
        <a:p>
          <a:endParaRPr lang="en-US"/>
        </a:p>
      </dgm:t>
    </dgm:pt>
    <dgm:pt modelId="{44C10306-8F9A-438E-A4F9-3B90C27D46F5}">
      <dgm:prSet/>
      <dgm:spPr/>
      <dgm:t>
        <a:bodyPr/>
        <a:lstStyle/>
        <a:p>
          <a:r>
            <a:rPr lang="es-MX"/>
            <a:t>Eventos</a:t>
          </a:r>
          <a:endParaRPr lang="en-US"/>
        </a:p>
      </dgm:t>
    </dgm:pt>
    <dgm:pt modelId="{FAF29BB4-9A04-4EC2-9630-D7BC71122FA6}" type="parTrans" cxnId="{559929D0-94E8-4670-AAF2-AC550716C93E}">
      <dgm:prSet/>
      <dgm:spPr/>
      <dgm:t>
        <a:bodyPr/>
        <a:lstStyle/>
        <a:p>
          <a:endParaRPr lang="en-US"/>
        </a:p>
      </dgm:t>
    </dgm:pt>
    <dgm:pt modelId="{6D786F3F-F420-48F5-959F-E0453A0DFDE0}" type="sibTrans" cxnId="{559929D0-94E8-4670-AAF2-AC550716C93E}">
      <dgm:prSet/>
      <dgm:spPr/>
      <dgm:t>
        <a:bodyPr/>
        <a:lstStyle/>
        <a:p>
          <a:endParaRPr lang="en-US"/>
        </a:p>
      </dgm:t>
    </dgm:pt>
    <dgm:pt modelId="{DC0678D4-5D63-4BEA-89A5-4D1B35898C4E}">
      <dgm:prSet/>
      <dgm:spPr/>
      <dgm:t>
        <a:bodyPr/>
        <a:lstStyle/>
        <a:p>
          <a:r>
            <a:rPr lang="es-MX"/>
            <a:t>Scripts</a:t>
          </a:r>
          <a:endParaRPr lang="en-US"/>
        </a:p>
      </dgm:t>
    </dgm:pt>
    <dgm:pt modelId="{C5B91B7B-658A-4357-836E-5046C7405039}" type="parTrans" cxnId="{9CC896E4-AF70-4F76-8860-BBDB53C8565D}">
      <dgm:prSet/>
      <dgm:spPr/>
      <dgm:t>
        <a:bodyPr/>
        <a:lstStyle/>
        <a:p>
          <a:endParaRPr lang="en-US"/>
        </a:p>
      </dgm:t>
    </dgm:pt>
    <dgm:pt modelId="{84019C5A-C0E9-4030-A0CD-509743D211C0}" type="sibTrans" cxnId="{9CC896E4-AF70-4F76-8860-BBDB53C8565D}">
      <dgm:prSet/>
      <dgm:spPr/>
      <dgm:t>
        <a:bodyPr/>
        <a:lstStyle/>
        <a:p>
          <a:endParaRPr lang="en-US"/>
        </a:p>
      </dgm:t>
    </dgm:pt>
    <dgm:pt modelId="{5680961E-3FB7-458B-842A-9A3EB80EC933}" type="pres">
      <dgm:prSet presAssocID="{9EC30B14-D485-441D-B979-C2A4F81984B4}" presName="linear" presStyleCnt="0">
        <dgm:presLayoutVars>
          <dgm:dir/>
          <dgm:animLvl val="lvl"/>
          <dgm:resizeHandles val="exact"/>
        </dgm:presLayoutVars>
      </dgm:prSet>
      <dgm:spPr/>
    </dgm:pt>
    <dgm:pt modelId="{F3BD82C1-62E0-48EB-A3DD-A90875A9BEEE}" type="pres">
      <dgm:prSet presAssocID="{A7635149-1AA0-49D1-81E6-6D3F9CE889D4}" presName="parentLin" presStyleCnt="0"/>
      <dgm:spPr/>
    </dgm:pt>
    <dgm:pt modelId="{17727BAC-5748-44E5-BF4C-489C6B04B85C}" type="pres">
      <dgm:prSet presAssocID="{A7635149-1AA0-49D1-81E6-6D3F9CE889D4}" presName="parentLeftMargin" presStyleLbl="node1" presStyleIdx="0" presStyleCnt="5"/>
      <dgm:spPr/>
    </dgm:pt>
    <dgm:pt modelId="{7F0BDB94-ABD5-4FD3-8033-7B1270128138}" type="pres">
      <dgm:prSet presAssocID="{A7635149-1AA0-49D1-81E6-6D3F9CE889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29B28F-2F14-4FEA-A72D-9772A44F7EA5}" type="pres">
      <dgm:prSet presAssocID="{A7635149-1AA0-49D1-81E6-6D3F9CE889D4}" presName="negativeSpace" presStyleCnt="0"/>
      <dgm:spPr/>
    </dgm:pt>
    <dgm:pt modelId="{89D658ED-55CB-4777-B86B-050C3EB854E6}" type="pres">
      <dgm:prSet presAssocID="{A7635149-1AA0-49D1-81E6-6D3F9CE889D4}" presName="childText" presStyleLbl="conFgAcc1" presStyleIdx="0" presStyleCnt="5">
        <dgm:presLayoutVars>
          <dgm:bulletEnabled val="1"/>
        </dgm:presLayoutVars>
      </dgm:prSet>
      <dgm:spPr/>
    </dgm:pt>
    <dgm:pt modelId="{D109CEF8-F811-4A59-8AEE-59689988A4E3}" type="pres">
      <dgm:prSet presAssocID="{7A9A55D0-8441-4C16-B6EC-57A11DDA4903}" presName="spaceBetweenRectangles" presStyleCnt="0"/>
      <dgm:spPr/>
    </dgm:pt>
    <dgm:pt modelId="{35A6A0FE-434C-4311-8CE9-702F8CF626D0}" type="pres">
      <dgm:prSet presAssocID="{0166AAC8-1CDD-4354-A370-83B62EC2170B}" presName="parentLin" presStyleCnt="0"/>
      <dgm:spPr/>
    </dgm:pt>
    <dgm:pt modelId="{F219E9DE-C2CF-4967-B031-68E33B95AB6D}" type="pres">
      <dgm:prSet presAssocID="{0166AAC8-1CDD-4354-A370-83B62EC2170B}" presName="parentLeftMargin" presStyleLbl="node1" presStyleIdx="0" presStyleCnt="5"/>
      <dgm:spPr/>
    </dgm:pt>
    <dgm:pt modelId="{47C9073B-C75D-440A-8956-6D540B0E9CB1}" type="pres">
      <dgm:prSet presAssocID="{0166AAC8-1CDD-4354-A370-83B62EC217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A9E044-CBE8-407B-9BD4-B78101D9AAED}" type="pres">
      <dgm:prSet presAssocID="{0166AAC8-1CDD-4354-A370-83B62EC2170B}" presName="negativeSpace" presStyleCnt="0"/>
      <dgm:spPr/>
    </dgm:pt>
    <dgm:pt modelId="{F55F15F8-5928-47CB-BD76-F4FA380F2522}" type="pres">
      <dgm:prSet presAssocID="{0166AAC8-1CDD-4354-A370-83B62EC2170B}" presName="childText" presStyleLbl="conFgAcc1" presStyleIdx="1" presStyleCnt="5">
        <dgm:presLayoutVars>
          <dgm:bulletEnabled val="1"/>
        </dgm:presLayoutVars>
      </dgm:prSet>
      <dgm:spPr/>
    </dgm:pt>
    <dgm:pt modelId="{6A31ED07-1941-45B6-BE30-E41448BF30DF}" type="pres">
      <dgm:prSet presAssocID="{E9087F8B-DE8C-439E-A8ED-5926CC6C2681}" presName="spaceBetweenRectangles" presStyleCnt="0"/>
      <dgm:spPr/>
    </dgm:pt>
    <dgm:pt modelId="{CDFD91EC-721D-4DF3-9B74-D0F88629E576}" type="pres">
      <dgm:prSet presAssocID="{492F6E65-177F-40FF-9BE0-91C5E7997A6F}" presName="parentLin" presStyleCnt="0"/>
      <dgm:spPr/>
    </dgm:pt>
    <dgm:pt modelId="{E5F589D1-8610-44E3-B0F9-89868EE1C9A3}" type="pres">
      <dgm:prSet presAssocID="{492F6E65-177F-40FF-9BE0-91C5E7997A6F}" presName="parentLeftMargin" presStyleLbl="node1" presStyleIdx="1" presStyleCnt="5"/>
      <dgm:spPr/>
    </dgm:pt>
    <dgm:pt modelId="{E47E8CB4-1C29-4037-9631-D1EAAF25A1FA}" type="pres">
      <dgm:prSet presAssocID="{492F6E65-177F-40FF-9BE0-91C5E7997A6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37AF05-A906-4E19-B4A2-4E3C011F9C98}" type="pres">
      <dgm:prSet presAssocID="{492F6E65-177F-40FF-9BE0-91C5E7997A6F}" presName="negativeSpace" presStyleCnt="0"/>
      <dgm:spPr/>
    </dgm:pt>
    <dgm:pt modelId="{C8211A26-1B8F-4FFA-876C-22E65EBB34A1}" type="pres">
      <dgm:prSet presAssocID="{492F6E65-177F-40FF-9BE0-91C5E7997A6F}" presName="childText" presStyleLbl="conFgAcc1" presStyleIdx="2" presStyleCnt="5">
        <dgm:presLayoutVars>
          <dgm:bulletEnabled val="1"/>
        </dgm:presLayoutVars>
      </dgm:prSet>
      <dgm:spPr/>
    </dgm:pt>
    <dgm:pt modelId="{F025EADD-416E-4AE0-853F-A1EBE8B23BEB}" type="pres">
      <dgm:prSet presAssocID="{9D24D8E9-58D0-415B-B7CB-F4034787FD3C}" presName="spaceBetweenRectangles" presStyleCnt="0"/>
      <dgm:spPr/>
    </dgm:pt>
    <dgm:pt modelId="{99E8F51C-B788-4B15-9F26-822EBD12A3C7}" type="pres">
      <dgm:prSet presAssocID="{44C10306-8F9A-438E-A4F9-3B90C27D46F5}" presName="parentLin" presStyleCnt="0"/>
      <dgm:spPr/>
    </dgm:pt>
    <dgm:pt modelId="{41102CC9-0E3A-4FE2-9805-B002003D92E6}" type="pres">
      <dgm:prSet presAssocID="{44C10306-8F9A-438E-A4F9-3B90C27D46F5}" presName="parentLeftMargin" presStyleLbl="node1" presStyleIdx="2" presStyleCnt="5"/>
      <dgm:spPr/>
    </dgm:pt>
    <dgm:pt modelId="{BEF5527A-F251-49E7-B8C9-F61606E6F320}" type="pres">
      <dgm:prSet presAssocID="{44C10306-8F9A-438E-A4F9-3B90C27D46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195C92-8861-4447-8CE5-FAACC2AC7DDF}" type="pres">
      <dgm:prSet presAssocID="{44C10306-8F9A-438E-A4F9-3B90C27D46F5}" presName="negativeSpace" presStyleCnt="0"/>
      <dgm:spPr/>
    </dgm:pt>
    <dgm:pt modelId="{8F9ADEF2-3B2B-420E-8209-1BA93ABCF4DA}" type="pres">
      <dgm:prSet presAssocID="{44C10306-8F9A-438E-A4F9-3B90C27D46F5}" presName="childText" presStyleLbl="conFgAcc1" presStyleIdx="3" presStyleCnt="5">
        <dgm:presLayoutVars>
          <dgm:bulletEnabled val="1"/>
        </dgm:presLayoutVars>
      </dgm:prSet>
      <dgm:spPr/>
    </dgm:pt>
    <dgm:pt modelId="{BC03FBAC-CFB5-42A8-B513-48A82DC6A8A6}" type="pres">
      <dgm:prSet presAssocID="{6D786F3F-F420-48F5-959F-E0453A0DFDE0}" presName="spaceBetweenRectangles" presStyleCnt="0"/>
      <dgm:spPr/>
    </dgm:pt>
    <dgm:pt modelId="{7A70802A-566D-4E85-8A5B-03BB0237BD5D}" type="pres">
      <dgm:prSet presAssocID="{DC0678D4-5D63-4BEA-89A5-4D1B35898C4E}" presName="parentLin" presStyleCnt="0"/>
      <dgm:spPr/>
    </dgm:pt>
    <dgm:pt modelId="{5D3360B1-A2A7-47DE-B747-0780FD23C79C}" type="pres">
      <dgm:prSet presAssocID="{DC0678D4-5D63-4BEA-89A5-4D1B35898C4E}" presName="parentLeftMargin" presStyleLbl="node1" presStyleIdx="3" presStyleCnt="5"/>
      <dgm:spPr/>
    </dgm:pt>
    <dgm:pt modelId="{5C811673-EE80-4126-BA76-55E41B4C6813}" type="pres">
      <dgm:prSet presAssocID="{DC0678D4-5D63-4BEA-89A5-4D1B35898C4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EAD8297-FE07-492D-A973-E49892559399}" type="pres">
      <dgm:prSet presAssocID="{DC0678D4-5D63-4BEA-89A5-4D1B35898C4E}" presName="negativeSpace" presStyleCnt="0"/>
      <dgm:spPr/>
    </dgm:pt>
    <dgm:pt modelId="{5186C71B-03A5-4569-96D4-69200318C247}" type="pres">
      <dgm:prSet presAssocID="{DC0678D4-5D63-4BEA-89A5-4D1B35898C4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263285C-3ED3-4A74-8295-9E63BB706AD3}" type="presOf" srcId="{492F6E65-177F-40FF-9BE0-91C5E7997A6F}" destId="{E47E8CB4-1C29-4037-9631-D1EAAF25A1FA}" srcOrd="1" destOrd="0" presId="urn:microsoft.com/office/officeart/2005/8/layout/list1"/>
    <dgm:cxn modelId="{E6DA795E-F5DD-481B-B626-7C5EFADA7955}" type="presOf" srcId="{0166AAC8-1CDD-4354-A370-83B62EC2170B}" destId="{47C9073B-C75D-440A-8956-6D540B0E9CB1}" srcOrd="1" destOrd="0" presId="urn:microsoft.com/office/officeart/2005/8/layout/list1"/>
    <dgm:cxn modelId="{E52A425F-29DC-4F93-BA37-FBD49CEF6800}" srcId="{9EC30B14-D485-441D-B979-C2A4F81984B4}" destId="{492F6E65-177F-40FF-9BE0-91C5E7997A6F}" srcOrd="2" destOrd="0" parTransId="{1A1DA5F0-43B1-4BBA-9B81-CEBF9F1140B7}" sibTransId="{9D24D8E9-58D0-415B-B7CB-F4034787FD3C}"/>
    <dgm:cxn modelId="{BFE2F860-80B0-4F0E-B33D-FBFD8DE3E2A7}" type="presOf" srcId="{44C10306-8F9A-438E-A4F9-3B90C27D46F5}" destId="{41102CC9-0E3A-4FE2-9805-B002003D92E6}" srcOrd="0" destOrd="0" presId="urn:microsoft.com/office/officeart/2005/8/layout/list1"/>
    <dgm:cxn modelId="{2088C765-9D97-4439-BCAA-D656C42D2D1F}" srcId="{9EC30B14-D485-441D-B979-C2A4F81984B4}" destId="{0166AAC8-1CDD-4354-A370-83B62EC2170B}" srcOrd="1" destOrd="0" parTransId="{5DF23481-F652-4092-A390-4EFC4F12B4B9}" sibTransId="{E9087F8B-DE8C-439E-A8ED-5926CC6C2681}"/>
    <dgm:cxn modelId="{2829F266-384E-4879-B336-82D1CD9F1E40}" type="presOf" srcId="{A7635149-1AA0-49D1-81E6-6D3F9CE889D4}" destId="{7F0BDB94-ABD5-4FD3-8033-7B1270128138}" srcOrd="1" destOrd="0" presId="urn:microsoft.com/office/officeart/2005/8/layout/list1"/>
    <dgm:cxn modelId="{03D11271-9C82-41C1-9309-613D809EEB06}" type="presOf" srcId="{492F6E65-177F-40FF-9BE0-91C5E7997A6F}" destId="{E5F589D1-8610-44E3-B0F9-89868EE1C9A3}" srcOrd="0" destOrd="0" presId="urn:microsoft.com/office/officeart/2005/8/layout/list1"/>
    <dgm:cxn modelId="{07C8A272-E42D-456F-B219-B1C2466E0D78}" type="presOf" srcId="{A7635149-1AA0-49D1-81E6-6D3F9CE889D4}" destId="{17727BAC-5748-44E5-BF4C-489C6B04B85C}" srcOrd="0" destOrd="0" presId="urn:microsoft.com/office/officeart/2005/8/layout/list1"/>
    <dgm:cxn modelId="{C9223583-CF04-4A4F-A510-490EAE715ABF}" type="presOf" srcId="{9EC30B14-D485-441D-B979-C2A4F81984B4}" destId="{5680961E-3FB7-458B-842A-9A3EB80EC933}" srcOrd="0" destOrd="0" presId="urn:microsoft.com/office/officeart/2005/8/layout/list1"/>
    <dgm:cxn modelId="{25F0F58B-D403-4AC0-9D8B-12F3BE78CC59}" srcId="{9EC30B14-D485-441D-B979-C2A4F81984B4}" destId="{A7635149-1AA0-49D1-81E6-6D3F9CE889D4}" srcOrd="0" destOrd="0" parTransId="{C64C3E0B-84CA-45CC-9E9A-E453E6995859}" sibTransId="{7A9A55D0-8441-4C16-B6EC-57A11DDA4903}"/>
    <dgm:cxn modelId="{82CFA7AA-5D32-4A35-B74B-17758D9B074C}" type="presOf" srcId="{0166AAC8-1CDD-4354-A370-83B62EC2170B}" destId="{F219E9DE-C2CF-4967-B031-68E33B95AB6D}" srcOrd="0" destOrd="0" presId="urn:microsoft.com/office/officeart/2005/8/layout/list1"/>
    <dgm:cxn modelId="{747C7FB7-6E8B-452D-B5AB-FADFAD3FAF74}" type="presOf" srcId="{44C10306-8F9A-438E-A4F9-3B90C27D46F5}" destId="{BEF5527A-F251-49E7-B8C9-F61606E6F320}" srcOrd="1" destOrd="0" presId="urn:microsoft.com/office/officeart/2005/8/layout/list1"/>
    <dgm:cxn modelId="{559929D0-94E8-4670-AAF2-AC550716C93E}" srcId="{9EC30B14-D485-441D-B979-C2A4F81984B4}" destId="{44C10306-8F9A-438E-A4F9-3B90C27D46F5}" srcOrd="3" destOrd="0" parTransId="{FAF29BB4-9A04-4EC2-9630-D7BC71122FA6}" sibTransId="{6D786F3F-F420-48F5-959F-E0453A0DFDE0}"/>
    <dgm:cxn modelId="{66ED55DA-134A-404C-A0E9-1CA1A1EDBC9F}" type="presOf" srcId="{DC0678D4-5D63-4BEA-89A5-4D1B35898C4E}" destId="{5D3360B1-A2A7-47DE-B747-0780FD23C79C}" srcOrd="0" destOrd="0" presId="urn:microsoft.com/office/officeart/2005/8/layout/list1"/>
    <dgm:cxn modelId="{9CC896E4-AF70-4F76-8860-BBDB53C8565D}" srcId="{9EC30B14-D485-441D-B979-C2A4F81984B4}" destId="{DC0678D4-5D63-4BEA-89A5-4D1B35898C4E}" srcOrd="4" destOrd="0" parTransId="{C5B91B7B-658A-4357-836E-5046C7405039}" sibTransId="{84019C5A-C0E9-4030-A0CD-509743D211C0}"/>
    <dgm:cxn modelId="{E836A3F4-1BB9-4ADD-918A-05F58EF44E89}" type="presOf" srcId="{DC0678D4-5D63-4BEA-89A5-4D1B35898C4E}" destId="{5C811673-EE80-4126-BA76-55E41B4C6813}" srcOrd="1" destOrd="0" presId="urn:microsoft.com/office/officeart/2005/8/layout/list1"/>
    <dgm:cxn modelId="{F7471ECC-E2E7-4977-A444-62C7A5FE0109}" type="presParOf" srcId="{5680961E-3FB7-458B-842A-9A3EB80EC933}" destId="{F3BD82C1-62E0-48EB-A3DD-A90875A9BEEE}" srcOrd="0" destOrd="0" presId="urn:microsoft.com/office/officeart/2005/8/layout/list1"/>
    <dgm:cxn modelId="{0A7B1A45-F875-4D22-B9CA-ECD95669906F}" type="presParOf" srcId="{F3BD82C1-62E0-48EB-A3DD-A90875A9BEEE}" destId="{17727BAC-5748-44E5-BF4C-489C6B04B85C}" srcOrd="0" destOrd="0" presId="urn:microsoft.com/office/officeart/2005/8/layout/list1"/>
    <dgm:cxn modelId="{71B73D3D-A50B-4D73-A74A-DCBBB8814938}" type="presParOf" srcId="{F3BD82C1-62E0-48EB-A3DD-A90875A9BEEE}" destId="{7F0BDB94-ABD5-4FD3-8033-7B1270128138}" srcOrd="1" destOrd="0" presId="urn:microsoft.com/office/officeart/2005/8/layout/list1"/>
    <dgm:cxn modelId="{CEC1775F-0F21-4337-A7CB-510D8E7C4846}" type="presParOf" srcId="{5680961E-3FB7-458B-842A-9A3EB80EC933}" destId="{AE29B28F-2F14-4FEA-A72D-9772A44F7EA5}" srcOrd="1" destOrd="0" presId="urn:microsoft.com/office/officeart/2005/8/layout/list1"/>
    <dgm:cxn modelId="{0D67F30C-36BD-4759-972B-4250CEE958F5}" type="presParOf" srcId="{5680961E-3FB7-458B-842A-9A3EB80EC933}" destId="{89D658ED-55CB-4777-B86B-050C3EB854E6}" srcOrd="2" destOrd="0" presId="urn:microsoft.com/office/officeart/2005/8/layout/list1"/>
    <dgm:cxn modelId="{90FC853D-42D0-41BE-9BEA-8688BF6A2AED}" type="presParOf" srcId="{5680961E-3FB7-458B-842A-9A3EB80EC933}" destId="{D109CEF8-F811-4A59-8AEE-59689988A4E3}" srcOrd="3" destOrd="0" presId="urn:microsoft.com/office/officeart/2005/8/layout/list1"/>
    <dgm:cxn modelId="{950094ED-CB4E-4FBA-AA6D-6DA3B7031A47}" type="presParOf" srcId="{5680961E-3FB7-458B-842A-9A3EB80EC933}" destId="{35A6A0FE-434C-4311-8CE9-702F8CF626D0}" srcOrd="4" destOrd="0" presId="urn:microsoft.com/office/officeart/2005/8/layout/list1"/>
    <dgm:cxn modelId="{F0F654DD-0BA1-4AAC-816C-EA945FE6AA93}" type="presParOf" srcId="{35A6A0FE-434C-4311-8CE9-702F8CF626D0}" destId="{F219E9DE-C2CF-4967-B031-68E33B95AB6D}" srcOrd="0" destOrd="0" presId="urn:microsoft.com/office/officeart/2005/8/layout/list1"/>
    <dgm:cxn modelId="{26671EA0-5683-477A-B64B-9BBA02292EFC}" type="presParOf" srcId="{35A6A0FE-434C-4311-8CE9-702F8CF626D0}" destId="{47C9073B-C75D-440A-8956-6D540B0E9CB1}" srcOrd="1" destOrd="0" presId="urn:microsoft.com/office/officeart/2005/8/layout/list1"/>
    <dgm:cxn modelId="{58229A23-5BD9-4FB0-A907-A88F40AFA930}" type="presParOf" srcId="{5680961E-3FB7-458B-842A-9A3EB80EC933}" destId="{7DA9E044-CBE8-407B-9BD4-B78101D9AAED}" srcOrd="5" destOrd="0" presId="urn:microsoft.com/office/officeart/2005/8/layout/list1"/>
    <dgm:cxn modelId="{2A0BCB41-DB78-48B1-8C26-EA781C34C684}" type="presParOf" srcId="{5680961E-3FB7-458B-842A-9A3EB80EC933}" destId="{F55F15F8-5928-47CB-BD76-F4FA380F2522}" srcOrd="6" destOrd="0" presId="urn:microsoft.com/office/officeart/2005/8/layout/list1"/>
    <dgm:cxn modelId="{D97D5CB2-0436-486D-A353-AB7E99233FD9}" type="presParOf" srcId="{5680961E-3FB7-458B-842A-9A3EB80EC933}" destId="{6A31ED07-1941-45B6-BE30-E41448BF30DF}" srcOrd="7" destOrd="0" presId="urn:microsoft.com/office/officeart/2005/8/layout/list1"/>
    <dgm:cxn modelId="{2CFBEC8D-3364-4CF6-8B7E-60D5A2B491EA}" type="presParOf" srcId="{5680961E-3FB7-458B-842A-9A3EB80EC933}" destId="{CDFD91EC-721D-4DF3-9B74-D0F88629E576}" srcOrd="8" destOrd="0" presId="urn:microsoft.com/office/officeart/2005/8/layout/list1"/>
    <dgm:cxn modelId="{E6678930-0B9A-49D8-846D-0D5FD80E54B4}" type="presParOf" srcId="{CDFD91EC-721D-4DF3-9B74-D0F88629E576}" destId="{E5F589D1-8610-44E3-B0F9-89868EE1C9A3}" srcOrd="0" destOrd="0" presId="urn:microsoft.com/office/officeart/2005/8/layout/list1"/>
    <dgm:cxn modelId="{9DC215A5-E01D-42AC-9F14-537121629919}" type="presParOf" srcId="{CDFD91EC-721D-4DF3-9B74-D0F88629E576}" destId="{E47E8CB4-1C29-4037-9631-D1EAAF25A1FA}" srcOrd="1" destOrd="0" presId="urn:microsoft.com/office/officeart/2005/8/layout/list1"/>
    <dgm:cxn modelId="{CEF0E06C-E640-4108-9FE7-BA00A15687A9}" type="presParOf" srcId="{5680961E-3FB7-458B-842A-9A3EB80EC933}" destId="{9637AF05-A906-4E19-B4A2-4E3C011F9C98}" srcOrd="9" destOrd="0" presId="urn:microsoft.com/office/officeart/2005/8/layout/list1"/>
    <dgm:cxn modelId="{E7B82903-B560-4343-AFC1-518964BA58A1}" type="presParOf" srcId="{5680961E-3FB7-458B-842A-9A3EB80EC933}" destId="{C8211A26-1B8F-4FFA-876C-22E65EBB34A1}" srcOrd="10" destOrd="0" presId="urn:microsoft.com/office/officeart/2005/8/layout/list1"/>
    <dgm:cxn modelId="{E9E40401-EA70-4087-838A-14F3A42D9A7F}" type="presParOf" srcId="{5680961E-3FB7-458B-842A-9A3EB80EC933}" destId="{F025EADD-416E-4AE0-853F-A1EBE8B23BEB}" srcOrd="11" destOrd="0" presId="urn:microsoft.com/office/officeart/2005/8/layout/list1"/>
    <dgm:cxn modelId="{DAFFA884-0A11-41DD-A9C7-D3929E1F8BAF}" type="presParOf" srcId="{5680961E-3FB7-458B-842A-9A3EB80EC933}" destId="{99E8F51C-B788-4B15-9F26-822EBD12A3C7}" srcOrd="12" destOrd="0" presId="urn:microsoft.com/office/officeart/2005/8/layout/list1"/>
    <dgm:cxn modelId="{0D1664B4-B843-4ED3-B875-A5080265862F}" type="presParOf" srcId="{99E8F51C-B788-4B15-9F26-822EBD12A3C7}" destId="{41102CC9-0E3A-4FE2-9805-B002003D92E6}" srcOrd="0" destOrd="0" presId="urn:microsoft.com/office/officeart/2005/8/layout/list1"/>
    <dgm:cxn modelId="{D28A18E8-3490-4F6B-89AA-B69AA79AC31D}" type="presParOf" srcId="{99E8F51C-B788-4B15-9F26-822EBD12A3C7}" destId="{BEF5527A-F251-49E7-B8C9-F61606E6F320}" srcOrd="1" destOrd="0" presId="urn:microsoft.com/office/officeart/2005/8/layout/list1"/>
    <dgm:cxn modelId="{E9FA3F48-2813-4805-BB9C-2915150EA074}" type="presParOf" srcId="{5680961E-3FB7-458B-842A-9A3EB80EC933}" destId="{F1195C92-8861-4447-8CE5-FAACC2AC7DDF}" srcOrd="13" destOrd="0" presId="urn:microsoft.com/office/officeart/2005/8/layout/list1"/>
    <dgm:cxn modelId="{327F00CF-5686-413A-A355-FE7AAE7262E1}" type="presParOf" srcId="{5680961E-3FB7-458B-842A-9A3EB80EC933}" destId="{8F9ADEF2-3B2B-420E-8209-1BA93ABCF4DA}" srcOrd="14" destOrd="0" presId="urn:microsoft.com/office/officeart/2005/8/layout/list1"/>
    <dgm:cxn modelId="{7DF30D5F-165D-408B-B266-BD7B7EF213CA}" type="presParOf" srcId="{5680961E-3FB7-458B-842A-9A3EB80EC933}" destId="{BC03FBAC-CFB5-42A8-B513-48A82DC6A8A6}" srcOrd="15" destOrd="0" presId="urn:microsoft.com/office/officeart/2005/8/layout/list1"/>
    <dgm:cxn modelId="{D3066A6D-E04D-4A3B-B002-139F6BBCFE2C}" type="presParOf" srcId="{5680961E-3FB7-458B-842A-9A3EB80EC933}" destId="{7A70802A-566D-4E85-8A5B-03BB0237BD5D}" srcOrd="16" destOrd="0" presId="urn:microsoft.com/office/officeart/2005/8/layout/list1"/>
    <dgm:cxn modelId="{FBA190A3-4062-4A37-B0AF-894699903606}" type="presParOf" srcId="{7A70802A-566D-4E85-8A5B-03BB0237BD5D}" destId="{5D3360B1-A2A7-47DE-B747-0780FD23C79C}" srcOrd="0" destOrd="0" presId="urn:microsoft.com/office/officeart/2005/8/layout/list1"/>
    <dgm:cxn modelId="{5096E299-903C-4389-88C5-ACE2556268EF}" type="presParOf" srcId="{7A70802A-566D-4E85-8A5B-03BB0237BD5D}" destId="{5C811673-EE80-4126-BA76-55E41B4C6813}" srcOrd="1" destOrd="0" presId="urn:microsoft.com/office/officeart/2005/8/layout/list1"/>
    <dgm:cxn modelId="{35808103-E0C8-42A1-AB04-D99CEC052054}" type="presParOf" srcId="{5680961E-3FB7-458B-842A-9A3EB80EC933}" destId="{EEAD8297-FE07-492D-A973-E49892559399}" srcOrd="17" destOrd="0" presId="urn:microsoft.com/office/officeart/2005/8/layout/list1"/>
    <dgm:cxn modelId="{FC3713CB-56AE-4256-98A5-8330C97A050F}" type="presParOf" srcId="{5680961E-3FB7-458B-842A-9A3EB80EC933}" destId="{5186C71B-03A5-4569-96D4-69200318C2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3DCEC-1B00-4EF9-BDA7-FBE021D9C2E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4E2515-B8E5-4B68-AE1D-75F798A30192}">
      <dgm:prSet/>
      <dgm:spPr/>
      <dgm:t>
        <a:bodyPr/>
        <a:lstStyle/>
        <a:p>
          <a:r>
            <a:rPr lang="es-MX"/>
            <a:t>Representación adecuada</a:t>
          </a:r>
          <a:endParaRPr lang="en-US"/>
        </a:p>
      </dgm:t>
    </dgm:pt>
    <dgm:pt modelId="{1DEE37DB-1096-49FF-997B-97A2579FD004}" type="parTrans" cxnId="{E5917CBC-F363-4E26-8288-3CEAE9B90EB1}">
      <dgm:prSet/>
      <dgm:spPr/>
      <dgm:t>
        <a:bodyPr/>
        <a:lstStyle/>
        <a:p>
          <a:endParaRPr lang="en-US"/>
        </a:p>
      </dgm:t>
    </dgm:pt>
    <dgm:pt modelId="{C56D803F-AB10-4451-B2D3-EB93E5B677D6}" type="sibTrans" cxnId="{E5917CBC-F363-4E26-8288-3CEAE9B90EB1}">
      <dgm:prSet/>
      <dgm:spPr/>
      <dgm:t>
        <a:bodyPr/>
        <a:lstStyle/>
        <a:p>
          <a:endParaRPr lang="en-US"/>
        </a:p>
      </dgm:t>
    </dgm:pt>
    <dgm:pt modelId="{DA4A6A54-1A4F-4F92-AC92-710F801865E6}">
      <dgm:prSet/>
      <dgm:spPr/>
      <dgm:t>
        <a:bodyPr/>
        <a:lstStyle/>
        <a:p>
          <a:r>
            <a:rPr lang="es-MX"/>
            <a:t>Posibilidad de realizar inferencia</a:t>
          </a:r>
          <a:endParaRPr lang="en-US"/>
        </a:p>
      </dgm:t>
    </dgm:pt>
    <dgm:pt modelId="{75F2F21D-40B1-47A5-89F1-74F3C66353D3}" type="parTrans" cxnId="{4E2C1889-D2DB-472D-9783-ECB24C0BBD6D}">
      <dgm:prSet/>
      <dgm:spPr/>
      <dgm:t>
        <a:bodyPr/>
        <a:lstStyle/>
        <a:p>
          <a:endParaRPr lang="en-US"/>
        </a:p>
      </dgm:t>
    </dgm:pt>
    <dgm:pt modelId="{938F8D6E-00E2-404A-A72D-1703E6A3AB3D}" type="sibTrans" cxnId="{4E2C1889-D2DB-472D-9783-ECB24C0BBD6D}">
      <dgm:prSet/>
      <dgm:spPr/>
      <dgm:t>
        <a:bodyPr/>
        <a:lstStyle/>
        <a:p>
          <a:endParaRPr lang="en-US"/>
        </a:p>
      </dgm:t>
    </dgm:pt>
    <dgm:pt modelId="{1C53817D-0857-42B8-BEF3-6F0A0F9D0D0B}">
      <dgm:prSet/>
      <dgm:spPr/>
      <dgm:t>
        <a:bodyPr/>
        <a:lstStyle/>
        <a:p>
          <a:r>
            <a:rPr lang="es-MX"/>
            <a:t>Eficiencia de la inferencia</a:t>
          </a:r>
          <a:endParaRPr lang="en-US"/>
        </a:p>
      </dgm:t>
    </dgm:pt>
    <dgm:pt modelId="{D03508FB-7029-4F07-8894-57495F07D7AC}" type="parTrans" cxnId="{3D9ACA57-65B9-42F4-B450-20ACE5B5F75D}">
      <dgm:prSet/>
      <dgm:spPr/>
      <dgm:t>
        <a:bodyPr/>
        <a:lstStyle/>
        <a:p>
          <a:endParaRPr lang="en-US"/>
        </a:p>
      </dgm:t>
    </dgm:pt>
    <dgm:pt modelId="{6C665BB1-CB66-4D36-BC8D-3D9269CB0ED0}" type="sibTrans" cxnId="{3D9ACA57-65B9-42F4-B450-20ACE5B5F75D}">
      <dgm:prSet/>
      <dgm:spPr/>
      <dgm:t>
        <a:bodyPr/>
        <a:lstStyle/>
        <a:p>
          <a:endParaRPr lang="en-US"/>
        </a:p>
      </dgm:t>
    </dgm:pt>
    <dgm:pt modelId="{0E430BB1-97C9-4AF2-824C-A645CC1EA4D3}">
      <dgm:prSet/>
      <dgm:spPr/>
      <dgm:t>
        <a:bodyPr/>
        <a:lstStyle/>
        <a:p>
          <a:r>
            <a:rPr lang="es-MX"/>
            <a:t>Eficiencia para adquirir conocimiento</a:t>
          </a:r>
          <a:endParaRPr lang="en-US"/>
        </a:p>
      </dgm:t>
    </dgm:pt>
    <dgm:pt modelId="{32EAB01C-C47F-4004-A325-406B8C0E6ED5}" type="parTrans" cxnId="{342EAF3A-4DD3-485F-B501-AE05EFB095D5}">
      <dgm:prSet/>
      <dgm:spPr/>
      <dgm:t>
        <a:bodyPr/>
        <a:lstStyle/>
        <a:p>
          <a:endParaRPr lang="en-US"/>
        </a:p>
      </dgm:t>
    </dgm:pt>
    <dgm:pt modelId="{34742D43-05FA-45A0-9BAB-2C6300273A5A}" type="sibTrans" cxnId="{342EAF3A-4DD3-485F-B501-AE05EFB095D5}">
      <dgm:prSet/>
      <dgm:spPr/>
      <dgm:t>
        <a:bodyPr/>
        <a:lstStyle/>
        <a:p>
          <a:endParaRPr lang="en-US"/>
        </a:p>
      </dgm:t>
    </dgm:pt>
    <dgm:pt modelId="{19E25F16-2ABB-491A-B713-F71F4BEDBDF2}" type="pres">
      <dgm:prSet presAssocID="{0C63DCEC-1B00-4EF9-BDA7-FBE021D9C2E2}" presName="linear" presStyleCnt="0">
        <dgm:presLayoutVars>
          <dgm:dir/>
          <dgm:animLvl val="lvl"/>
          <dgm:resizeHandles val="exact"/>
        </dgm:presLayoutVars>
      </dgm:prSet>
      <dgm:spPr/>
    </dgm:pt>
    <dgm:pt modelId="{5BFCD30A-FA3D-4021-92C8-A6D9AA9B9D9A}" type="pres">
      <dgm:prSet presAssocID="{474E2515-B8E5-4B68-AE1D-75F798A30192}" presName="parentLin" presStyleCnt="0"/>
      <dgm:spPr/>
    </dgm:pt>
    <dgm:pt modelId="{09BB92E9-6080-4C97-9522-715CE189E0FF}" type="pres">
      <dgm:prSet presAssocID="{474E2515-B8E5-4B68-AE1D-75F798A30192}" presName="parentLeftMargin" presStyleLbl="node1" presStyleIdx="0" presStyleCnt="4"/>
      <dgm:spPr/>
    </dgm:pt>
    <dgm:pt modelId="{15F73BBB-9B3A-437B-9A3F-E11278589EFF}" type="pres">
      <dgm:prSet presAssocID="{474E2515-B8E5-4B68-AE1D-75F798A301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BEFDEB-B7C2-419D-B67B-5F2AF8642D54}" type="pres">
      <dgm:prSet presAssocID="{474E2515-B8E5-4B68-AE1D-75F798A30192}" presName="negativeSpace" presStyleCnt="0"/>
      <dgm:spPr/>
    </dgm:pt>
    <dgm:pt modelId="{6C2B8E88-08BE-4C72-9CAD-89A46A775D72}" type="pres">
      <dgm:prSet presAssocID="{474E2515-B8E5-4B68-AE1D-75F798A30192}" presName="childText" presStyleLbl="conFgAcc1" presStyleIdx="0" presStyleCnt="4">
        <dgm:presLayoutVars>
          <dgm:bulletEnabled val="1"/>
        </dgm:presLayoutVars>
      </dgm:prSet>
      <dgm:spPr/>
    </dgm:pt>
    <dgm:pt modelId="{6F5A46AD-9593-4BDB-9698-FC8EAC6EC65D}" type="pres">
      <dgm:prSet presAssocID="{C56D803F-AB10-4451-B2D3-EB93E5B677D6}" presName="spaceBetweenRectangles" presStyleCnt="0"/>
      <dgm:spPr/>
    </dgm:pt>
    <dgm:pt modelId="{22DCD304-A6B9-48DB-B411-58C451695E66}" type="pres">
      <dgm:prSet presAssocID="{DA4A6A54-1A4F-4F92-AC92-710F801865E6}" presName="parentLin" presStyleCnt="0"/>
      <dgm:spPr/>
    </dgm:pt>
    <dgm:pt modelId="{181780EC-154D-42AB-8DCD-533A992F1C75}" type="pres">
      <dgm:prSet presAssocID="{DA4A6A54-1A4F-4F92-AC92-710F801865E6}" presName="parentLeftMargin" presStyleLbl="node1" presStyleIdx="0" presStyleCnt="4"/>
      <dgm:spPr/>
    </dgm:pt>
    <dgm:pt modelId="{213BE84C-36DB-4185-B6CF-CFE31297F155}" type="pres">
      <dgm:prSet presAssocID="{DA4A6A54-1A4F-4F92-AC92-710F801865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3AD6DE-E2F3-4C16-B53B-445A90B2B04F}" type="pres">
      <dgm:prSet presAssocID="{DA4A6A54-1A4F-4F92-AC92-710F801865E6}" presName="negativeSpace" presStyleCnt="0"/>
      <dgm:spPr/>
    </dgm:pt>
    <dgm:pt modelId="{ED74F48F-18AC-4D89-BE0A-67161BB9FCD7}" type="pres">
      <dgm:prSet presAssocID="{DA4A6A54-1A4F-4F92-AC92-710F801865E6}" presName="childText" presStyleLbl="conFgAcc1" presStyleIdx="1" presStyleCnt="4">
        <dgm:presLayoutVars>
          <dgm:bulletEnabled val="1"/>
        </dgm:presLayoutVars>
      </dgm:prSet>
      <dgm:spPr/>
    </dgm:pt>
    <dgm:pt modelId="{7FF49607-1750-449B-8C07-6C4786374389}" type="pres">
      <dgm:prSet presAssocID="{938F8D6E-00E2-404A-A72D-1703E6A3AB3D}" presName="spaceBetweenRectangles" presStyleCnt="0"/>
      <dgm:spPr/>
    </dgm:pt>
    <dgm:pt modelId="{A305999B-DC34-4389-A2B4-E72DAB42409F}" type="pres">
      <dgm:prSet presAssocID="{1C53817D-0857-42B8-BEF3-6F0A0F9D0D0B}" presName="parentLin" presStyleCnt="0"/>
      <dgm:spPr/>
    </dgm:pt>
    <dgm:pt modelId="{0DC3975C-1BDE-4403-B406-7281D17E34D7}" type="pres">
      <dgm:prSet presAssocID="{1C53817D-0857-42B8-BEF3-6F0A0F9D0D0B}" presName="parentLeftMargin" presStyleLbl="node1" presStyleIdx="1" presStyleCnt="4"/>
      <dgm:spPr/>
    </dgm:pt>
    <dgm:pt modelId="{EF1D84D7-6785-4EB7-BF21-8F0FDC9489AB}" type="pres">
      <dgm:prSet presAssocID="{1C53817D-0857-42B8-BEF3-6F0A0F9D0D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069C1F-BBCE-48DB-AB18-3948E832C33A}" type="pres">
      <dgm:prSet presAssocID="{1C53817D-0857-42B8-BEF3-6F0A0F9D0D0B}" presName="negativeSpace" presStyleCnt="0"/>
      <dgm:spPr/>
    </dgm:pt>
    <dgm:pt modelId="{2E7D227B-DECB-4FC0-8184-41D1EEB32CE3}" type="pres">
      <dgm:prSet presAssocID="{1C53817D-0857-42B8-BEF3-6F0A0F9D0D0B}" presName="childText" presStyleLbl="conFgAcc1" presStyleIdx="2" presStyleCnt="4">
        <dgm:presLayoutVars>
          <dgm:bulletEnabled val="1"/>
        </dgm:presLayoutVars>
      </dgm:prSet>
      <dgm:spPr/>
    </dgm:pt>
    <dgm:pt modelId="{14B59DE6-B7F5-4818-8DB5-300D62FE031C}" type="pres">
      <dgm:prSet presAssocID="{6C665BB1-CB66-4D36-BC8D-3D9269CB0ED0}" presName="spaceBetweenRectangles" presStyleCnt="0"/>
      <dgm:spPr/>
    </dgm:pt>
    <dgm:pt modelId="{5A6FC20C-5A05-496B-B4D2-08CE0EC972DA}" type="pres">
      <dgm:prSet presAssocID="{0E430BB1-97C9-4AF2-824C-A645CC1EA4D3}" presName="parentLin" presStyleCnt="0"/>
      <dgm:spPr/>
    </dgm:pt>
    <dgm:pt modelId="{E308279C-3BBF-48AE-A632-F575E7C6BE25}" type="pres">
      <dgm:prSet presAssocID="{0E430BB1-97C9-4AF2-824C-A645CC1EA4D3}" presName="parentLeftMargin" presStyleLbl="node1" presStyleIdx="2" presStyleCnt="4"/>
      <dgm:spPr/>
    </dgm:pt>
    <dgm:pt modelId="{0262CA56-1B73-4CBB-898C-354124FF91AE}" type="pres">
      <dgm:prSet presAssocID="{0E430BB1-97C9-4AF2-824C-A645CC1EA4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9508283-B5F3-4918-89F5-5DB058235522}" type="pres">
      <dgm:prSet presAssocID="{0E430BB1-97C9-4AF2-824C-A645CC1EA4D3}" presName="negativeSpace" presStyleCnt="0"/>
      <dgm:spPr/>
    </dgm:pt>
    <dgm:pt modelId="{3E1DADE1-5043-4FA1-9E4F-840468B045DD}" type="pres">
      <dgm:prSet presAssocID="{0E430BB1-97C9-4AF2-824C-A645CC1EA4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FF0EA0D-C755-4371-BD7C-22CB6ED7ABD7}" type="presOf" srcId="{DA4A6A54-1A4F-4F92-AC92-710F801865E6}" destId="{181780EC-154D-42AB-8DCD-533A992F1C75}" srcOrd="0" destOrd="0" presId="urn:microsoft.com/office/officeart/2005/8/layout/list1"/>
    <dgm:cxn modelId="{DEB4CA31-AD4D-43DC-A13F-8AD456682B76}" type="presOf" srcId="{474E2515-B8E5-4B68-AE1D-75F798A30192}" destId="{15F73BBB-9B3A-437B-9A3F-E11278589EFF}" srcOrd="1" destOrd="0" presId="urn:microsoft.com/office/officeart/2005/8/layout/list1"/>
    <dgm:cxn modelId="{342EAF3A-4DD3-485F-B501-AE05EFB095D5}" srcId="{0C63DCEC-1B00-4EF9-BDA7-FBE021D9C2E2}" destId="{0E430BB1-97C9-4AF2-824C-A645CC1EA4D3}" srcOrd="3" destOrd="0" parTransId="{32EAB01C-C47F-4004-A325-406B8C0E6ED5}" sibTransId="{34742D43-05FA-45A0-9BAB-2C6300273A5A}"/>
    <dgm:cxn modelId="{5A1AAB72-EC43-4A4F-837A-23ABCE5D4984}" type="presOf" srcId="{0C63DCEC-1B00-4EF9-BDA7-FBE021D9C2E2}" destId="{19E25F16-2ABB-491A-B713-F71F4BEDBDF2}" srcOrd="0" destOrd="0" presId="urn:microsoft.com/office/officeart/2005/8/layout/list1"/>
    <dgm:cxn modelId="{3D9ACA57-65B9-42F4-B450-20ACE5B5F75D}" srcId="{0C63DCEC-1B00-4EF9-BDA7-FBE021D9C2E2}" destId="{1C53817D-0857-42B8-BEF3-6F0A0F9D0D0B}" srcOrd="2" destOrd="0" parTransId="{D03508FB-7029-4F07-8894-57495F07D7AC}" sibTransId="{6C665BB1-CB66-4D36-BC8D-3D9269CB0ED0}"/>
    <dgm:cxn modelId="{DC189879-5FE6-4522-A4B6-973DAFBBB196}" type="presOf" srcId="{0E430BB1-97C9-4AF2-824C-A645CC1EA4D3}" destId="{E308279C-3BBF-48AE-A632-F575E7C6BE25}" srcOrd="0" destOrd="0" presId="urn:microsoft.com/office/officeart/2005/8/layout/list1"/>
    <dgm:cxn modelId="{4E2C1889-D2DB-472D-9783-ECB24C0BBD6D}" srcId="{0C63DCEC-1B00-4EF9-BDA7-FBE021D9C2E2}" destId="{DA4A6A54-1A4F-4F92-AC92-710F801865E6}" srcOrd="1" destOrd="0" parTransId="{75F2F21D-40B1-47A5-89F1-74F3C66353D3}" sibTransId="{938F8D6E-00E2-404A-A72D-1703E6A3AB3D}"/>
    <dgm:cxn modelId="{340699B6-159C-472B-AFFA-29B3393DDBB3}" type="presOf" srcId="{1C53817D-0857-42B8-BEF3-6F0A0F9D0D0B}" destId="{0DC3975C-1BDE-4403-B406-7281D17E34D7}" srcOrd="0" destOrd="0" presId="urn:microsoft.com/office/officeart/2005/8/layout/list1"/>
    <dgm:cxn modelId="{F4CF3EBC-07F4-4701-B6CA-DF845224FBC4}" type="presOf" srcId="{DA4A6A54-1A4F-4F92-AC92-710F801865E6}" destId="{213BE84C-36DB-4185-B6CF-CFE31297F155}" srcOrd="1" destOrd="0" presId="urn:microsoft.com/office/officeart/2005/8/layout/list1"/>
    <dgm:cxn modelId="{E5917CBC-F363-4E26-8288-3CEAE9B90EB1}" srcId="{0C63DCEC-1B00-4EF9-BDA7-FBE021D9C2E2}" destId="{474E2515-B8E5-4B68-AE1D-75F798A30192}" srcOrd="0" destOrd="0" parTransId="{1DEE37DB-1096-49FF-997B-97A2579FD004}" sibTransId="{C56D803F-AB10-4451-B2D3-EB93E5B677D6}"/>
    <dgm:cxn modelId="{79CCAEBC-E6ED-4007-970F-DD980C713CDE}" type="presOf" srcId="{0E430BB1-97C9-4AF2-824C-A645CC1EA4D3}" destId="{0262CA56-1B73-4CBB-898C-354124FF91AE}" srcOrd="1" destOrd="0" presId="urn:microsoft.com/office/officeart/2005/8/layout/list1"/>
    <dgm:cxn modelId="{8D2F17CA-1DD1-41E0-B18C-D856E533744B}" type="presOf" srcId="{1C53817D-0857-42B8-BEF3-6F0A0F9D0D0B}" destId="{EF1D84D7-6785-4EB7-BF21-8F0FDC9489AB}" srcOrd="1" destOrd="0" presId="urn:microsoft.com/office/officeart/2005/8/layout/list1"/>
    <dgm:cxn modelId="{0481C7E9-B101-4536-A7AC-147F4C758CF4}" type="presOf" srcId="{474E2515-B8E5-4B68-AE1D-75F798A30192}" destId="{09BB92E9-6080-4C97-9522-715CE189E0FF}" srcOrd="0" destOrd="0" presId="urn:microsoft.com/office/officeart/2005/8/layout/list1"/>
    <dgm:cxn modelId="{A4CE81B1-0D3F-4BD6-9098-DC5261267B76}" type="presParOf" srcId="{19E25F16-2ABB-491A-B713-F71F4BEDBDF2}" destId="{5BFCD30A-FA3D-4021-92C8-A6D9AA9B9D9A}" srcOrd="0" destOrd="0" presId="urn:microsoft.com/office/officeart/2005/8/layout/list1"/>
    <dgm:cxn modelId="{32E5057F-90A5-4D09-9F1B-2ECE61511E89}" type="presParOf" srcId="{5BFCD30A-FA3D-4021-92C8-A6D9AA9B9D9A}" destId="{09BB92E9-6080-4C97-9522-715CE189E0FF}" srcOrd="0" destOrd="0" presId="urn:microsoft.com/office/officeart/2005/8/layout/list1"/>
    <dgm:cxn modelId="{4A88B244-E2AC-4556-AB97-CE4BC7F2FD7F}" type="presParOf" srcId="{5BFCD30A-FA3D-4021-92C8-A6D9AA9B9D9A}" destId="{15F73BBB-9B3A-437B-9A3F-E11278589EFF}" srcOrd="1" destOrd="0" presId="urn:microsoft.com/office/officeart/2005/8/layout/list1"/>
    <dgm:cxn modelId="{9E795C4D-4934-442F-A4E7-3562F916C910}" type="presParOf" srcId="{19E25F16-2ABB-491A-B713-F71F4BEDBDF2}" destId="{52BEFDEB-B7C2-419D-B67B-5F2AF8642D54}" srcOrd="1" destOrd="0" presId="urn:microsoft.com/office/officeart/2005/8/layout/list1"/>
    <dgm:cxn modelId="{BBC0B233-2AD7-4071-A8E6-D6753303BD84}" type="presParOf" srcId="{19E25F16-2ABB-491A-B713-F71F4BEDBDF2}" destId="{6C2B8E88-08BE-4C72-9CAD-89A46A775D72}" srcOrd="2" destOrd="0" presId="urn:microsoft.com/office/officeart/2005/8/layout/list1"/>
    <dgm:cxn modelId="{65A2B8A9-E69A-48A9-99D9-DA2842505DB8}" type="presParOf" srcId="{19E25F16-2ABB-491A-B713-F71F4BEDBDF2}" destId="{6F5A46AD-9593-4BDB-9698-FC8EAC6EC65D}" srcOrd="3" destOrd="0" presId="urn:microsoft.com/office/officeart/2005/8/layout/list1"/>
    <dgm:cxn modelId="{10381784-8396-4D4F-92AF-61C0B9376A04}" type="presParOf" srcId="{19E25F16-2ABB-491A-B713-F71F4BEDBDF2}" destId="{22DCD304-A6B9-48DB-B411-58C451695E66}" srcOrd="4" destOrd="0" presId="urn:microsoft.com/office/officeart/2005/8/layout/list1"/>
    <dgm:cxn modelId="{1DF685FD-E7BA-4B2A-A2B2-0C0B2FBF7FA0}" type="presParOf" srcId="{22DCD304-A6B9-48DB-B411-58C451695E66}" destId="{181780EC-154D-42AB-8DCD-533A992F1C75}" srcOrd="0" destOrd="0" presId="urn:microsoft.com/office/officeart/2005/8/layout/list1"/>
    <dgm:cxn modelId="{08EEC282-D432-4838-BF36-F0A41E9EBE30}" type="presParOf" srcId="{22DCD304-A6B9-48DB-B411-58C451695E66}" destId="{213BE84C-36DB-4185-B6CF-CFE31297F155}" srcOrd="1" destOrd="0" presId="urn:microsoft.com/office/officeart/2005/8/layout/list1"/>
    <dgm:cxn modelId="{CE2C259C-23B6-4E48-A0A0-C84E5E3F3FA5}" type="presParOf" srcId="{19E25F16-2ABB-491A-B713-F71F4BEDBDF2}" destId="{FC3AD6DE-E2F3-4C16-B53B-445A90B2B04F}" srcOrd="5" destOrd="0" presId="urn:microsoft.com/office/officeart/2005/8/layout/list1"/>
    <dgm:cxn modelId="{37BEC533-9B2F-45D0-A4BF-631718B56BCC}" type="presParOf" srcId="{19E25F16-2ABB-491A-B713-F71F4BEDBDF2}" destId="{ED74F48F-18AC-4D89-BE0A-67161BB9FCD7}" srcOrd="6" destOrd="0" presId="urn:microsoft.com/office/officeart/2005/8/layout/list1"/>
    <dgm:cxn modelId="{969A10A7-4FCD-4D6F-B1E3-E0F79597EC44}" type="presParOf" srcId="{19E25F16-2ABB-491A-B713-F71F4BEDBDF2}" destId="{7FF49607-1750-449B-8C07-6C4786374389}" srcOrd="7" destOrd="0" presId="urn:microsoft.com/office/officeart/2005/8/layout/list1"/>
    <dgm:cxn modelId="{AD1C046F-D7F3-486E-8396-39983B5D060D}" type="presParOf" srcId="{19E25F16-2ABB-491A-B713-F71F4BEDBDF2}" destId="{A305999B-DC34-4389-A2B4-E72DAB42409F}" srcOrd="8" destOrd="0" presId="urn:microsoft.com/office/officeart/2005/8/layout/list1"/>
    <dgm:cxn modelId="{BD0327C9-75E4-49F3-BB10-67FF5C869382}" type="presParOf" srcId="{A305999B-DC34-4389-A2B4-E72DAB42409F}" destId="{0DC3975C-1BDE-4403-B406-7281D17E34D7}" srcOrd="0" destOrd="0" presId="urn:microsoft.com/office/officeart/2005/8/layout/list1"/>
    <dgm:cxn modelId="{8347910F-A2DD-4540-A668-E75758980A65}" type="presParOf" srcId="{A305999B-DC34-4389-A2B4-E72DAB42409F}" destId="{EF1D84D7-6785-4EB7-BF21-8F0FDC9489AB}" srcOrd="1" destOrd="0" presId="urn:microsoft.com/office/officeart/2005/8/layout/list1"/>
    <dgm:cxn modelId="{B92E9C1F-F240-4D4E-B662-0015ED1D03C5}" type="presParOf" srcId="{19E25F16-2ABB-491A-B713-F71F4BEDBDF2}" destId="{18069C1F-BBCE-48DB-AB18-3948E832C33A}" srcOrd="9" destOrd="0" presId="urn:microsoft.com/office/officeart/2005/8/layout/list1"/>
    <dgm:cxn modelId="{19A11141-97D8-442C-81BC-D4443416D23B}" type="presParOf" srcId="{19E25F16-2ABB-491A-B713-F71F4BEDBDF2}" destId="{2E7D227B-DECB-4FC0-8184-41D1EEB32CE3}" srcOrd="10" destOrd="0" presId="urn:microsoft.com/office/officeart/2005/8/layout/list1"/>
    <dgm:cxn modelId="{A909765F-12D2-485D-8C80-B15DDADC1569}" type="presParOf" srcId="{19E25F16-2ABB-491A-B713-F71F4BEDBDF2}" destId="{14B59DE6-B7F5-4818-8DB5-300D62FE031C}" srcOrd="11" destOrd="0" presId="urn:microsoft.com/office/officeart/2005/8/layout/list1"/>
    <dgm:cxn modelId="{6AE4B71D-AD69-4E85-B3F7-96681983BD74}" type="presParOf" srcId="{19E25F16-2ABB-491A-B713-F71F4BEDBDF2}" destId="{5A6FC20C-5A05-496B-B4D2-08CE0EC972DA}" srcOrd="12" destOrd="0" presId="urn:microsoft.com/office/officeart/2005/8/layout/list1"/>
    <dgm:cxn modelId="{E79C2B48-9C9F-4148-95A0-1DE66A2A35EB}" type="presParOf" srcId="{5A6FC20C-5A05-496B-B4D2-08CE0EC972DA}" destId="{E308279C-3BBF-48AE-A632-F575E7C6BE25}" srcOrd="0" destOrd="0" presId="urn:microsoft.com/office/officeart/2005/8/layout/list1"/>
    <dgm:cxn modelId="{6FFCAA2E-1C98-433E-AB7C-5215A68CFDA3}" type="presParOf" srcId="{5A6FC20C-5A05-496B-B4D2-08CE0EC972DA}" destId="{0262CA56-1B73-4CBB-898C-354124FF91AE}" srcOrd="1" destOrd="0" presId="urn:microsoft.com/office/officeart/2005/8/layout/list1"/>
    <dgm:cxn modelId="{107AC321-27A7-42F6-B87D-4893FAB73C3E}" type="presParOf" srcId="{19E25F16-2ABB-491A-B713-F71F4BEDBDF2}" destId="{A9508283-B5F3-4918-89F5-5DB058235522}" srcOrd="13" destOrd="0" presId="urn:microsoft.com/office/officeart/2005/8/layout/list1"/>
    <dgm:cxn modelId="{C771F571-02F8-4002-9034-EE92F12E7CF5}" type="presParOf" srcId="{19E25F16-2ABB-491A-B713-F71F4BEDBDF2}" destId="{3E1DADE1-5043-4FA1-9E4F-840468B045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037EE-E381-4B71-9F75-2CDB1C82A7D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80A0BB-EF54-48B4-BD76-8032668EDD58}">
      <dgm:prSet/>
      <dgm:spPr/>
      <dgm:t>
        <a:bodyPr/>
        <a:lstStyle/>
        <a:p>
          <a:r>
            <a:rPr lang="es-MX"/>
            <a:t>Encontrar datos de diferentes lugares</a:t>
          </a:r>
          <a:endParaRPr lang="en-US"/>
        </a:p>
      </dgm:t>
    </dgm:pt>
    <dgm:pt modelId="{F69292C9-E990-4413-BCB5-884743971566}" type="parTrans" cxnId="{CBBA4B5F-2876-43AB-A671-38E4E7AF0735}">
      <dgm:prSet/>
      <dgm:spPr/>
      <dgm:t>
        <a:bodyPr/>
        <a:lstStyle/>
        <a:p>
          <a:endParaRPr lang="en-US"/>
        </a:p>
      </dgm:t>
    </dgm:pt>
    <dgm:pt modelId="{BD095464-A5CD-4DA3-8D96-07FEB8D4FCCD}" type="sibTrans" cxnId="{CBBA4B5F-2876-43AB-A671-38E4E7AF0735}">
      <dgm:prSet/>
      <dgm:spPr/>
      <dgm:t>
        <a:bodyPr/>
        <a:lstStyle/>
        <a:p>
          <a:endParaRPr lang="en-US"/>
        </a:p>
      </dgm:t>
    </dgm:pt>
    <dgm:pt modelId="{019CCE82-C381-459C-9C07-A0773FCC1A0B}">
      <dgm:prSet/>
      <dgm:spPr/>
      <dgm:t>
        <a:bodyPr/>
        <a:lstStyle/>
        <a:p>
          <a:r>
            <a:rPr lang="es-MX"/>
            <a:t>Tomar y agregar datos</a:t>
          </a:r>
          <a:endParaRPr lang="en-US"/>
        </a:p>
      </dgm:t>
    </dgm:pt>
    <dgm:pt modelId="{18034471-BD15-4E5B-9183-D63C021501AF}" type="parTrans" cxnId="{39C4D3C7-873C-4F39-9F81-2FCDF06CC635}">
      <dgm:prSet/>
      <dgm:spPr/>
      <dgm:t>
        <a:bodyPr/>
        <a:lstStyle/>
        <a:p>
          <a:endParaRPr lang="en-US"/>
        </a:p>
      </dgm:t>
    </dgm:pt>
    <dgm:pt modelId="{4F8F3836-58AF-4C1F-93D6-D3AD93932CAF}" type="sibTrans" cxnId="{39C4D3C7-873C-4F39-9F81-2FCDF06CC635}">
      <dgm:prSet/>
      <dgm:spPr/>
      <dgm:t>
        <a:bodyPr/>
        <a:lstStyle/>
        <a:p>
          <a:endParaRPr lang="en-US"/>
        </a:p>
      </dgm:t>
    </dgm:pt>
    <dgm:pt modelId="{A4FEF095-3978-484D-B074-B20F02EB6A8D}">
      <dgm:prSet/>
      <dgm:spPr/>
      <dgm:t>
        <a:bodyPr/>
        <a:lstStyle/>
        <a:p>
          <a:r>
            <a:rPr lang="es-MX"/>
            <a:t>Analizar datos de forma simple</a:t>
          </a:r>
          <a:endParaRPr lang="en-US"/>
        </a:p>
      </dgm:t>
    </dgm:pt>
    <dgm:pt modelId="{63950C3A-83BC-479C-B6A8-758270192F5D}" type="parTrans" cxnId="{19DA6D9B-6768-4C64-A87A-61AAA54BDD1A}">
      <dgm:prSet/>
      <dgm:spPr/>
      <dgm:t>
        <a:bodyPr/>
        <a:lstStyle/>
        <a:p>
          <a:endParaRPr lang="en-US"/>
        </a:p>
      </dgm:t>
    </dgm:pt>
    <dgm:pt modelId="{830677E3-5E25-4BBA-B2BB-A0069C4B84AE}" type="sibTrans" cxnId="{19DA6D9B-6768-4C64-A87A-61AAA54BDD1A}">
      <dgm:prSet/>
      <dgm:spPr/>
      <dgm:t>
        <a:bodyPr/>
        <a:lstStyle/>
        <a:p>
          <a:endParaRPr lang="en-US"/>
        </a:p>
      </dgm:t>
    </dgm:pt>
    <dgm:pt modelId="{B12E7C57-CA1A-484F-8328-55F10112D6B0}">
      <dgm:prSet/>
      <dgm:spPr/>
      <dgm:t>
        <a:bodyPr/>
        <a:lstStyle/>
        <a:p>
          <a:r>
            <a:rPr lang="es-MX"/>
            <a:t>Hacer todo eso de forma automática </a:t>
          </a:r>
          <a:endParaRPr lang="en-US"/>
        </a:p>
      </dgm:t>
    </dgm:pt>
    <dgm:pt modelId="{A96BB869-FF7A-4ED6-9D38-FDA44DC02BB2}" type="parTrans" cxnId="{A7D40525-2C84-484F-A517-EFA82270C034}">
      <dgm:prSet/>
      <dgm:spPr/>
      <dgm:t>
        <a:bodyPr/>
        <a:lstStyle/>
        <a:p>
          <a:endParaRPr lang="en-US"/>
        </a:p>
      </dgm:t>
    </dgm:pt>
    <dgm:pt modelId="{03532DC2-8799-43B3-A83A-3268519FDD85}" type="sibTrans" cxnId="{A7D40525-2C84-484F-A517-EFA82270C034}">
      <dgm:prSet/>
      <dgm:spPr/>
      <dgm:t>
        <a:bodyPr/>
        <a:lstStyle/>
        <a:p>
          <a:endParaRPr lang="en-US"/>
        </a:p>
      </dgm:t>
    </dgm:pt>
    <dgm:pt modelId="{2A6D2C98-8E2A-43E2-9022-5E39ABC74E43}" type="pres">
      <dgm:prSet presAssocID="{295037EE-E381-4B71-9F75-2CDB1C82A7DB}" presName="matrix" presStyleCnt="0">
        <dgm:presLayoutVars>
          <dgm:chMax val="1"/>
          <dgm:dir/>
          <dgm:resizeHandles val="exact"/>
        </dgm:presLayoutVars>
      </dgm:prSet>
      <dgm:spPr/>
    </dgm:pt>
    <dgm:pt modelId="{FFB39035-B1F1-4FF2-96ED-FBC6CBBFF2DA}" type="pres">
      <dgm:prSet presAssocID="{295037EE-E381-4B71-9F75-2CDB1C82A7DB}" presName="diamond" presStyleLbl="bgShp" presStyleIdx="0" presStyleCnt="1"/>
      <dgm:spPr/>
    </dgm:pt>
    <dgm:pt modelId="{55423C89-6BF4-42F9-B804-A133CF88F040}" type="pres">
      <dgm:prSet presAssocID="{295037EE-E381-4B71-9F75-2CDB1C82A7D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F59F26-2648-4E89-82EF-CA0D744F4153}" type="pres">
      <dgm:prSet presAssocID="{295037EE-E381-4B71-9F75-2CDB1C82A7D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C896A4-944B-4BC0-8E9D-B8F61658512D}" type="pres">
      <dgm:prSet presAssocID="{295037EE-E381-4B71-9F75-2CDB1C82A7D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B0A615-DD07-4D02-B7D4-A16E992DA93B}" type="pres">
      <dgm:prSet presAssocID="{295037EE-E381-4B71-9F75-2CDB1C82A7D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6D7AD0F-6E97-4DEC-862B-EB3FC9045CCE}" type="presOf" srcId="{B12E7C57-CA1A-484F-8328-55F10112D6B0}" destId="{B0B0A615-DD07-4D02-B7D4-A16E992DA93B}" srcOrd="0" destOrd="0" presId="urn:microsoft.com/office/officeart/2005/8/layout/matrix3"/>
    <dgm:cxn modelId="{A7D40525-2C84-484F-A517-EFA82270C034}" srcId="{295037EE-E381-4B71-9F75-2CDB1C82A7DB}" destId="{B12E7C57-CA1A-484F-8328-55F10112D6B0}" srcOrd="3" destOrd="0" parTransId="{A96BB869-FF7A-4ED6-9D38-FDA44DC02BB2}" sibTransId="{03532DC2-8799-43B3-A83A-3268519FDD85}"/>
    <dgm:cxn modelId="{CBBA4B5F-2876-43AB-A671-38E4E7AF0735}" srcId="{295037EE-E381-4B71-9F75-2CDB1C82A7DB}" destId="{C480A0BB-EF54-48B4-BD76-8032668EDD58}" srcOrd="0" destOrd="0" parTransId="{F69292C9-E990-4413-BCB5-884743971566}" sibTransId="{BD095464-A5CD-4DA3-8D96-07FEB8D4FCCD}"/>
    <dgm:cxn modelId="{D30C2F67-76E4-424F-80EB-F2945B1D7F5D}" type="presOf" srcId="{295037EE-E381-4B71-9F75-2CDB1C82A7DB}" destId="{2A6D2C98-8E2A-43E2-9022-5E39ABC74E43}" srcOrd="0" destOrd="0" presId="urn:microsoft.com/office/officeart/2005/8/layout/matrix3"/>
    <dgm:cxn modelId="{19DA6D9B-6768-4C64-A87A-61AAA54BDD1A}" srcId="{295037EE-E381-4B71-9F75-2CDB1C82A7DB}" destId="{A4FEF095-3978-484D-B074-B20F02EB6A8D}" srcOrd="2" destOrd="0" parTransId="{63950C3A-83BC-479C-B6A8-758270192F5D}" sibTransId="{830677E3-5E25-4BBA-B2BB-A0069C4B84AE}"/>
    <dgm:cxn modelId="{39C4D3C7-873C-4F39-9F81-2FCDF06CC635}" srcId="{295037EE-E381-4B71-9F75-2CDB1C82A7DB}" destId="{019CCE82-C381-459C-9C07-A0773FCC1A0B}" srcOrd="1" destOrd="0" parTransId="{18034471-BD15-4E5B-9183-D63C021501AF}" sibTransId="{4F8F3836-58AF-4C1F-93D6-D3AD93932CAF}"/>
    <dgm:cxn modelId="{2642E6D5-D806-42C9-9270-022996383BFF}" type="presOf" srcId="{019CCE82-C381-459C-9C07-A0773FCC1A0B}" destId="{E5F59F26-2648-4E89-82EF-CA0D744F4153}" srcOrd="0" destOrd="0" presId="urn:microsoft.com/office/officeart/2005/8/layout/matrix3"/>
    <dgm:cxn modelId="{0615A7FB-4B4C-4673-AD7F-1D8312BEA009}" type="presOf" srcId="{A4FEF095-3978-484D-B074-B20F02EB6A8D}" destId="{4DC896A4-944B-4BC0-8E9D-B8F61658512D}" srcOrd="0" destOrd="0" presId="urn:microsoft.com/office/officeart/2005/8/layout/matrix3"/>
    <dgm:cxn modelId="{1DCCB2FD-E7AF-4CCC-9FFF-FF88C3A0523A}" type="presOf" srcId="{C480A0BB-EF54-48B4-BD76-8032668EDD58}" destId="{55423C89-6BF4-42F9-B804-A133CF88F040}" srcOrd="0" destOrd="0" presId="urn:microsoft.com/office/officeart/2005/8/layout/matrix3"/>
    <dgm:cxn modelId="{5FD14C16-8369-4564-9D0D-114E0B2DA2F0}" type="presParOf" srcId="{2A6D2C98-8E2A-43E2-9022-5E39ABC74E43}" destId="{FFB39035-B1F1-4FF2-96ED-FBC6CBBFF2DA}" srcOrd="0" destOrd="0" presId="urn:microsoft.com/office/officeart/2005/8/layout/matrix3"/>
    <dgm:cxn modelId="{E6EE1113-0ACF-4FB8-9433-5D1E7C0FA2B9}" type="presParOf" srcId="{2A6D2C98-8E2A-43E2-9022-5E39ABC74E43}" destId="{55423C89-6BF4-42F9-B804-A133CF88F040}" srcOrd="1" destOrd="0" presId="urn:microsoft.com/office/officeart/2005/8/layout/matrix3"/>
    <dgm:cxn modelId="{30085FD2-8673-4239-8557-59F94ABD4238}" type="presParOf" srcId="{2A6D2C98-8E2A-43E2-9022-5E39ABC74E43}" destId="{E5F59F26-2648-4E89-82EF-CA0D744F4153}" srcOrd="2" destOrd="0" presId="urn:microsoft.com/office/officeart/2005/8/layout/matrix3"/>
    <dgm:cxn modelId="{CCD685A5-BE48-48DF-8D13-7785ACA4BB55}" type="presParOf" srcId="{2A6D2C98-8E2A-43E2-9022-5E39ABC74E43}" destId="{4DC896A4-944B-4BC0-8E9D-B8F61658512D}" srcOrd="3" destOrd="0" presId="urn:microsoft.com/office/officeart/2005/8/layout/matrix3"/>
    <dgm:cxn modelId="{9C1FE41F-37B8-4509-80A6-CF7A18BD3DEB}" type="presParOf" srcId="{2A6D2C98-8E2A-43E2-9022-5E39ABC74E43}" destId="{B0B0A615-DD07-4D02-B7D4-A16E992DA93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3C6B9D-2893-449B-8EA1-9D62BDB9414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BCCB34-13A9-4AE7-8422-B0D1F7AC84FB}">
      <dgm:prSet/>
      <dgm:spPr/>
      <dgm:t>
        <a:bodyPr/>
        <a:lstStyle/>
        <a:p>
          <a:r>
            <a:rPr lang="es-MX"/>
            <a:t>Información incompleta</a:t>
          </a:r>
          <a:endParaRPr lang="en-US"/>
        </a:p>
      </dgm:t>
    </dgm:pt>
    <dgm:pt modelId="{49B91894-A89F-4904-B994-DDB520DC9133}" type="parTrans" cxnId="{B834F9EC-F62A-4523-9E78-E3DD9C528918}">
      <dgm:prSet/>
      <dgm:spPr/>
      <dgm:t>
        <a:bodyPr/>
        <a:lstStyle/>
        <a:p>
          <a:endParaRPr lang="en-US"/>
        </a:p>
      </dgm:t>
    </dgm:pt>
    <dgm:pt modelId="{4A30FA8E-B16F-46FD-AA9C-E0750438DBAA}" type="sibTrans" cxnId="{B834F9EC-F62A-4523-9E78-E3DD9C528918}">
      <dgm:prSet/>
      <dgm:spPr/>
      <dgm:t>
        <a:bodyPr/>
        <a:lstStyle/>
        <a:p>
          <a:endParaRPr lang="en-US"/>
        </a:p>
      </dgm:t>
    </dgm:pt>
    <dgm:pt modelId="{DDC47257-4233-4FD1-9A51-D333679F13A8}">
      <dgm:prSet/>
      <dgm:spPr/>
      <dgm:t>
        <a:bodyPr/>
        <a:lstStyle/>
        <a:p>
          <a:r>
            <a:rPr lang="es-MX"/>
            <a:t>Información incorrecta</a:t>
          </a:r>
          <a:endParaRPr lang="en-US"/>
        </a:p>
      </dgm:t>
    </dgm:pt>
    <dgm:pt modelId="{3ABB3BE6-FC67-451E-BAE7-A7A440EEAF9B}" type="parTrans" cxnId="{1AF1B2D7-7C6A-448B-AC44-0331FCCA3738}">
      <dgm:prSet/>
      <dgm:spPr/>
      <dgm:t>
        <a:bodyPr/>
        <a:lstStyle/>
        <a:p>
          <a:endParaRPr lang="en-US"/>
        </a:p>
      </dgm:t>
    </dgm:pt>
    <dgm:pt modelId="{44299C59-0AD0-41ED-85E9-327D087CAC33}" type="sibTrans" cxnId="{1AF1B2D7-7C6A-448B-AC44-0331FCCA3738}">
      <dgm:prSet/>
      <dgm:spPr/>
      <dgm:t>
        <a:bodyPr/>
        <a:lstStyle/>
        <a:p>
          <a:endParaRPr lang="en-US"/>
        </a:p>
      </dgm:t>
    </dgm:pt>
    <dgm:pt modelId="{464BDEE6-0009-417E-BF49-9AF5681F2711}">
      <dgm:prSet/>
      <dgm:spPr/>
      <dgm:t>
        <a:bodyPr/>
        <a:lstStyle/>
        <a:p>
          <a:r>
            <a:rPr lang="es-MX"/>
            <a:t>Problema de cuantificación</a:t>
          </a:r>
          <a:endParaRPr lang="en-US"/>
        </a:p>
      </dgm:t>
    </dgm:pt>
    <dgm:pt modelId="{682B4687-808E-4FE6-9087-97DC32D99374}" type="parTrans" cxnId="{D86FBD77-8BEE-496E-89B1-AED3E9EC4033}">
      <dgm:prSet/>
      <dgm:spPr/>
      <dgm:t>
        <a:bodyPr/>
        <a:lstStyle/>
        <a:p>
          <a:endParaRPr lang="en-US"/>
        </a:p>
      </dgm:t>
    </dgm:pt>
    <dgm:pt modelId="{06B83DC9-B6FB-4BCD-8DF1-AAF28F2DFD40}" type="sibTrans" cxnId="{D86FBD77-8BEE-496E-89B1-AED3E9EC4033}">
      <dgm:prSet/>
      <dgm:spPr/>
      <dgm:t>
        <a:bodyPr/>
        <a:lstStyle/>
        <a:p>
          <a:endParaRPr lang="en-US"/>
        </a:p>
      </dgm:t>
    </dgm:pt>
    <dgm:pt modelId="{6E477D24-0ED9-421E-B8DA-3A544EA92658}" type="pres">
      <dgm:prSet presAssocID="{773C6B9D-2893-449B-8EA1-9D62BDB9414C}" presName="linear" presStyleCnt="0">
        <dgm:presLayoutVars>
          <dgm:dir/>
          <dgm:animLvl val="lvl"/>
          <dgm:resizeHandles val="exact"/>
        </dgm:presLayoutVars>
      </dgm:prSet>
      <dgm:spPr/>
    </dgm:pt>
    <dgm:pt modelId="{D922BB62-4C21-42A0-B797-DFD6FD84FE0E}" type="pres">
      <dgm:prSet presAssocID="{2EBCCB34-13A9-4AE7-8422-B0D1F7AC84FB}" presName="parentLin" presStyleCnt="0"/>
      <dgm:spPr/>
    </dgm:pt>
    <dgm:pt modelId="{6A3F3093-F5CF-4E20-AB70-4B32324B7A45}" type="pres">
      <dgm:prSet presAssocID="{2EBCCB34-13A9-4AE7-8422-B0D1F7AC84FB}" presName="parentLeftMargin" presStyleLbl="node1" presStyleIdx="0" presStyleCnt="3"/>
      <dgm:spPr/>
    </dgm:pt>
    <dgm:pt modelId="{848E2254-22F0-4740-B0DE-20F08BBD55B9}" type="pres">
      <dgm:prSet presAssocID="{2EBCCB34-13A9-4AE7-8422-B0D1F7AC84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BFCF50-EAA9-4F42-8F1B-D769FBCB0788}" type="pres">
      <dgm:prSet presAssocID="{2EBCCB34-13A9-4AE7-8422-B0D1F7AC84FB}" presName="negativeSpace" presStyleCnt="0"/>
      <dgm:spPr/>
    </dgm:pt>
    <dgm:pt modelId="{5361B2D1-8D58-43E6-8EB6-415E671151D2}" type="pres">
      <dgm:prSet presAssocID="{2EBCCB34-13A9-4AE7-8422-B0D1F7AC84FB}" presName="childText" presStyleLbl="conFgAcc1" presStyleIdx="0" presStyleCnt="3">
        <dgm:presLayoutVars>
          <dgm:bulletEnabled val="1"/>
        </dgm:presLayoutVars>
      </dgm:prSet>
      <dgm:spPr/>
    </dgm:pt>
    <dgm:pt modelId="{08A69028-7725-4F5D-A4A6-F6054EC375BC}" type="pres">
      <dgm:prSet presAssocID="{4A30FA8E-B16F-46FD-AA9C-E0750438DBAA}" presName="spaceBetweenRectangles" presStyleCnt="0"/>
      <dgm:spPr/>
    </dgm:pt>
    <dgm:pt modelId="{7881F6F8-EA30-4DFB-BD14-2C3011913C50}" type="pres">
      <dgm:prSet presAssocID="{DDC47257-4233-4FD1-9A51-D333679F13A8}" presName="parentLin" presStyleCnt="0"/>
      <dgm:spPr/>
    </dgm:pt>
    <dgm:pt modelId="{93F67092-C212-49C5-BD8C-2CD115A378F6}" type="pres">
      <dgm:prSet presAssocID="{DDC47257-4233-4FD1-9A51-D333679F13A8}" presName="parentLeftMargin" presStyleLbl="node1" presStyleIdx="0" presStyleCnt="3"/>
      <dgm:spPr/>
    </dgm:pt>
    <dgm:pt modelId="{B5B4EB09-4B8B-4BD1-BB84-089B3B2BBAA8}" type="pres">
      <dgm:prSet presAssocID="{DDC47257-4233-4FD1-9A51-D333679F13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25EE16-1C6C-4893-9E20-8F75046C4599}" type="pres">
      <dgm:prSet presAssocID="{DDC47257-4233-4FD1-9A51-D333679F13A8}" presName="negativeSpace" presStyleCnt="0"/>
      <dgm:spPr/>
    </dgm:pt>
    <dgm:pt modelId="{E6C8FED1-64CB-4744-8812-F1794E409869}" type="pres">
      <dgm:prSet presAssocID="{DDC47257-4233-4FD1-9A51-D333679F13A8}" presName="childText" presStyleLbl="conFgAcc1" presStyleIdx="1" presStyleCnt="3">
        <dgm:presLayoutVars>
          <dgm:bulletEnabled val="1"/>
        </dgm:presLayoutVars>
      </dgm:prSet>
      <dgm:spPr/>
    </dgm:pt>
    <dgm:pt modelId="{4327C4FD-8912-408B-8A2F-60183FA5B53E}" type="pres">
      <dgm:prSet presAssocID="{44299C59-0AD0-41ED-85E9-327D087CAC33}" presName="spaceBetweenRectangles" presStyleCnt="0"/>
      <dgm:spPr/>
    </dgm:pt>
    <dgm:pt modelId="{584D0709-9F31-439F-BF1F-AE05A8EF0E7B}" type="pres">
      <dgm:prSet presAssocID="{464BDEE6-0009-417E-BF49-9AF5681F2711}" presName="parentLin" presStyleCnt="0"/>
      <dgm:spPr/>
    </dgm:pt>
    <dgm:pt modelId="{C76315DF-07DD-4858-9676-F7A4FA1F3E83}" type="pres">
      <dgm:prSet presAssocID="{464BDEE6-0009-417E-BF49-9AF5681F2711}" presName="parentLeftMargin" presStyleLbl="node1" presStyleIdx="1" presStyleCnt="3"/>
      <dgm:spPr/>
    </dgm:pt>
    <dgm:pt modelId="{B1DCFF72-2055-44CB-9863-8C82C03E612E}" type="pres">
      <dgm:prSet presAssocID="{464BDEE6-0009-417E-BF49-9AF5681F27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1772A7-859F-4E4B-87E7-A6AB692B89ED}" type="pres">
      <dgm:prSet presAssocID="{464BDEE6-0009-417E-BF49-9AF5681F2711}" presName="negativeSpace" presStyleCnt="0"/>
      <dgm:spPr/>
    </dgm:pt>
    <dgm:pt modelId="{822170B2-3407-44AF-B5F4-2AEA3D52DF39}" type="pres">
      <dgm:prSet presAssocID="{464BDEE6-0009-417E-BF49-9AF5681F27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E76107-F0E2-48E3-9129-09FC7ED1D0B5}" type="presOf" srcId="{773C6B9D-2893-449B-8EA1-9D62BDB9414C}" destId="{6E477D24-0ED9-421E-B8DA-3A544EA92658}" srcOrd="0" destOrd="0" presId="urn:microsoft.com/office/officeart/2005/8/layout/list1"/>
    <dgm:cxn modelId="{397F4139-DB52-4A5B-A853-A5BAFB5A4546}" type="presOf" srcId="{464BDEE6-0009-417E-BF49-9AF5681F2711}" destId="{C76315DF-07DD-4858-9676-F7A4FA1F3E83}" srcOrd="0" destOrd="0" presId="urn:microsoft.com/office/officeart/2005/8/layout/list1"/>
    <dgm:cxn modelId="{EAFB244E-F908-4DC9-B5FD-90468FE9E612}" type="presOf" srcId="{DDC47257-4233-4FD1-9A51-D333679F13A8}" destId="{93F67092-C212-49C5-BD8C-2CD115A378F6}" srcOrd="0" destOrd="0" presId="urn:microsoft.com/office/officeart/2005/8/layout/list1"/>
    <dgm:cxn modelId="{873A6C52-6AE6-4B63-98AC-FF2646270FBD}" type="presOf" srcId="{464BDEE6-0009-417E-BF49-9AF5681F2711}" destId="{B1DCFF72-2055-44CB-9863-8C82C03E612E}" srcOrd="1" destOrd="0" presId="urn:microsoft.com/office/officeart/2005/8/layout/list1"/>
    <dgm:cxn modelId="{D86FBD77-8BEE-496E-89B1-AED3E9EC4033}" srcId="{773C6B9D-2893-449B-8EA1-9D62BDB9414C}" destId="{464BDEE6-0009-417E-BF49-9AF5681F2711}" srcOrd="2" destOrd="0" parTransId="{682B4687-808E-4FE6-9087-97DC32D99374}" sibTransId="{06B83DC9-B6FB-4BCD-8DF1-AAF28F2DFD40}"/>
    <dgm:cxn modelId="{A519B479-165D-4B6A-82FF-422B99AA14BC}" type="presOf" srcId="{DDC47257-4233-4FD1-9A51-D333679F13A8}" destId="{B5B4EB09-4B8B-4BD1-BB84-089B3B2BBAA8}" srcOrd="1" destOrd="0" presId="urn:microsoft.com/office/officeart/2005/8/layout/list1"/>
    <dgm:cxn modelId="{1AF1B2D7-7C6A-448B-AC44-0331FCCA3738}" srcId="{773C6B9D-2893-449B-8EA1-9D62BDB9414C}" destId="{DDC47257-4233-4FD1-9A51-D333679F13A8}" srcOrd="1" destOrd="0" parTransId="{3ABB3BE6-FC67-451E-BAE7-A7A440EEAF9B}" sibTransId="{44299C59-0AD0-41ED-85E9-327D087CAC33}"/>
    <dgm:cxn modelId="{64F2C7EB-8722-40FE-825B-700B0642318B}" type="presOf" srcId="{2EBCCB34-13A9-4AE7-8422-B0D1F7AC84FB}" destId="{6A3F3093-F5CF-4E20-AB70-4B32324B7A45}" srcOrd="0" destOrd="0" presId="urn:microsoft.com/office/officeart/2005/8/layout/list1"/>
    <dgm:cxn modelId="{B834F9EC-F62A-4523-9E78-E3DD9C528918}" srcId="{773C6B9D-2893-449B-8EA1-9D62BDB9414C}" destId="{2EBCCB34-13A9-4AE7-8422-B0D1F7AC84FB}" srcOrd="0" destOrd="0" parTransId="{49B91894-A89F-4904-B994-DDB520DC9133}" sibTransId="{4A30FA8E-B16F-46FD-AA9C-E0750438DBAA}"/>
    <dgm:cxn modelId="{F251EEF1-86E7-4C84-B1EA-CC991B8CDC7C}" type="presOf" srcId="{2EBCCB34-13A9-4AE7-8422-B0D1F7AC84FB}" destId="{848E2254-22F0-4740-B0DE-20F08BBD55B9}" srcOrd="1" destOrd="0" presId="urn:microsoft.com/office/officeart/2005/8/layout/list1"/>
    <dgm:cxn modelId="{0D811F25-501B-43DE-85AE-6E5C67801910}" type="presParOf" srcId="{6E477D24-0ED9-421E-B8DA-3A544EA92658}" destId="{D922BB62-4C21-42A0-B797-DFD6FD84FE0E}" srcOrd="0" destOrd="0" presId="urn:microsoft.com/office/officeart/2005/8/layout/list1"/>
    <dgm:cxn modelId="{B02B2C01-2729-4A76-8CF2-BBEB074E4E3A}" type="presParOf" srcId="{D922BB62-4C21-42A0-B797-DFD6FD84FE0E}" destId="{6A3F3093-F5CF-4E20-AB70-4B32324B7A45}" srcOrd="0" destOrd="0" presId="urn:microsoft.com/office/officeart/2005/8/layout/list1"/>
    <dgm:cxn modelId="{C036E43C-19B3-47A5-862E-68A000CA29AA}" type="presParOf" srcId="{D922BB62-4C21-42A0-B797-DFD6FD84FE0E}" destId="{848E2254-22F0-4740-B0DE-20F08BBD55B9}" srcOrd="1" destOrd="0" presId="urn:microsoft.com/office/officeart/2005/8/layout/list1"/>
    <dgm:cxn modelId="{E8F9083B-98E1-4680-8665-24869FD6F8F8}" type="presParOf" srcId="{6E477D24-0ED9-421E-B8DA-3A544EA92658}" destId="{C0BFCF50-EAA9-4F42-8F1B-D769FBCB0788}" srcOrd="1" destOrd="0" presId="urn:microsoft.com/office/officeart/2005/8/layout/list1"/>
    <dgm:cxn modelId="{BB9F9612-712F-4398-9ED9-05EA71B09DCA}" type="presParOf" srcId="{6E477D24-0ED9-421E-B8DA-3A544EA92658}" destId="{5361B2D1-8D58-43E6-8EB6-415E671151D2}" srcOrd="2" destOrd="0" presId="urn:microsoft.com/office/officeart/2005/8/layout/list1"/>
    <dgm:cxn modelId="{0FCD5C84-B66B-4E89-8814-BEC950B4E426}" type="presParOf" srcId="{6E477D24-0ED9-421E-B8DA-3A544EA92658}" destId="{08A69028-7725-4F5D-A4A6-F6054EC375BC}" srcOrd="3" destOrd="0" presId="urn:microsoft.com/office/officeart/2005/8/layout/list1"/>
    <dgm:cxn modelId="{E057617D-5F20-4432-8CAF-95DE787A8380}" type="presParOf" srcId="{6E477D24-0ED9-421E-B8DA-3A544EA92658}" destId="{7881F6F8-EA30-4DFB-BD14-2C3011913C50}" srcOrd="4" destOrd="0" presId="urn:microsoft.com/office/officeart/2005/8/layout/list1"/>
    <dgm:cxn modelId="{0C20D136-E363-43E0-94F8-D1E5AE88FD09}" type="presParOf" srcId="{7881F6F8-EA30-4DFB-BD14-2C3011913C50}" destId="{93F67092-C212-49C5-BD8C-2CD115A378F6}" srcOrd="0" destOrd="0" presId="urn:microsoft.com/office/officeart/2005/8/layout/list1"/>
    <dgm:cxn modelId="{14CC3A1F-8AA7-42AC-BAA5-109DC4AA3631}" type="presParOf" srcId="{7881F6F8-EA30-4DFB-BD14-2C3011913C50}" destId="{B5B4EB09-4B8B-4BD1-BB84-089B3B2BBAA8}" srcOrd="1" destOrd="0" presId="urn:microsoft.com/office/officeart/2005/8/layout/list1"/>
    <dgm:cxn modelId="{953A8CEF-A65C-48FA-A3BD-37C6F7D64B77}" type="presParOf" srcId="{6E477D24-0ED9-421E-B8DA-3A544EA92658}" destId="{8125EE16-1C6C-4893-9E20-8F75046C4599}" srcOrd="5" destOrd="0" presId="urn:microsoft.com/office/officeart/2005/8/layout/list1"/>
    <dgm:cxn modelId="{4DE7DAC7-E46F-45AC-82B0-82AE27072EA9}" type="presParOf" srcId="{6E477D24-0ED9-421E-B8DA-3A544EA92658}" destId="{E6C8FED1-64CB-4744-8812-F1794E409869}" srcOrd="6" destOrd="0" presId="urn:microsoft.com/office/officeart/2005/8/layout/list1"/>
    <dgm:cxn modelId="{6CDDABAC-F6BF-44AF-A2ED-08F8B96A5C7B}" type="presParOf" srcId="{6E477D24-0ED9-421E-B8DA-3A544EA92658}" destId="{4327C4FD-8912-408B-8A2F-60183FA5B53E}" srcOrd="7" destOrd="0" presId="urn:microsoft.com/office/officeart/2005/8/layout/list1"/>
    <dgm:cxn modelId="{DDBF809B-48DC-4664-859B-AC2368703CAC}" type="presParOf" srcId="{6E477D24-0ED9-421E-B8DA-3A544EA92658}" destId="{584D0709-9F31-439F-BF1F-AE05A8EF0E7B}" srcOrd="8" destOrd="0" presId="urn:microsoft.com/office/officeart/2005/8/layout/list1"/>
    <dgm:cxn modelId="{83EA44BC-3328-4040-9B4D-F5526A348212}" type="presParOf" srcId="{584D0709-9F31-439F-BF1F-AE05A8EF0E7B}" destId="{C76315DF-07DD-4858-9676-F7A4FA1F3E83}" srcOrd="0" destOrd="0" presId="urn:microsoft.com/office/officeart/2005/8/layout/list1"/>
    <dgm:cxn modelId="{F5311CBD-D63B-46A5-AFC2-1D89CFBF40AB}" type="presParOf" srcId="{584D0709-9F31-439F-BF1F-AE05A8EF0E7B}" destId="{B1DCFF72-2055-44CB-9863-8C82C03E612E}" srcOrd="1" destOrd="0" presId="urn:microsoft.com/office/officeart/2005/8/layout/list1"/>
    <dgm:cxn modelId="{6F1CF454-57B4-49C7-BA6A-AAE8D72883ED}" type="presParOf" srcId="{6E477D24-0ED9-421E-B8DA-3A544EA92658}" destId="{CC1772A7-859F-4E4B-87E7-A6AB692B89ED}" srcOrd="9" destOrd="0" presId="urn:microsoft.com/office/officeart/2005/8/layout/list1"/>
    <dgm:cxn modelId="{579253A0-BE9A-42E9-9435-C62C405B74B2}" type="presParOf" srcId="{6E477D24-0ED9-421E-B8DA-3A544EA92658}" destId="{822170B2-3407-44AF-B5F4-2AEA3D52DF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74EBEF-094C-4841-A917-0E8E7378FB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4E516AF0-742F-48A2-9F73-6D7CC5CB107C}">
      <dgm:prSet/>
      <dgm:spPr/>
      <dgm:t>
        <a:bodyPr/>
        <a:lstStyle/>
        <a:p>
          <a:r>
            <a:rPr lang="es-MX"/>
            <a:t>Planes sin sensores</a:t>
          </a:r>
        </a:p>
      </dgm:t>
    </dgm:pt>
    <dgm:pt modelId="{6AFFC0AA-C51B-4953-8287-5256186B64A2}" type="parTrans" cxnId="{65E5D476-7F56-4B4E-B7BF-29F766DD564E}">
      <dgm:prSet/>
      <dgm:spPr/>
      <dgm:t>
        <a:bodyPr/>
        <a:lstStyle/>
        <a:p>
          <a:endParaRPr lang="es-MX"/>
        </a:p>
      </dgm:t>
    </dgm:pt>
    <dgm:pt modelId="{23F12E5B-118F-44F0-9DA0-C714D21FDA2D}" type="sibTrans" cxnId="{65E5D476-7F56-4B4E-B7BF-29F766DD564E}">
      <dgm:prSet/>
      <dgm:spPr/>
      <dgm:t>
        <a:bodyPr/>
        <a:lstStyle/>
        <a:p>
          <a:endParaRPr lang="es-MX"/>
        </a:p>
      </dgm:t>
    </dgm:pt>
    <dgm:pt modelId="{7335F758-1EB4-4DC9-AE8D-DAFCF7A8163D}">
      <dgm:prSet/>
      <dgm:spPr/>
      <dgm:t>
        <a:bodyPr/>
        <a:lstStyle/>
        <a:p>
          <a:r>
            <a:rPr lang="es-MX"/>
            <a:t>Realizar un plan que funcione sin importar el estado o el resultado</a:t>
          </a:r>
        </a:p>
      </dgm:t>
    </dgm:pt>
    <dgm:pt modelId="{65E86A4F-89A5-4858-B1BD-978ACF57787C}" type="parTrans" cxnId="{41F12FE7-3FA8-4559-A761-8459773E1B8B}">
      <dgm:prSet/>
      <dgm:spPr/>
      <dgm:t>
        <a:bodyPr/>
        <a:lstStyle/>
        <a:p>
          <a:endParaRPr lang="es-MX"/>
        </a:p>
      </dgm:t>
    </dgm:pt>
    <dgm:pt modelId="{93475929-4365-4991-8779-B522CEA17A3B}" type="sibTrans" cxnId="{41F12FE7-3FA8-4559-A761-8459773E1B8B}">
      <dgm:prSet/>
      <dgm:spPr/>
      <dgm:t>
        <a:bodyPr/>
        <a:lstStyle/>
        <a:p>
          <a:endParaRPr lang="es-MX"/>
        </a:p>
      </dgm:t>
    </dgm:pt>
    <dgm:pt modelId="{2143371F-F792-4DB3-8C30-9B23ED55AB6B}">
      <dgm:prSet/>
      <dgm:spPr/>
      <dgm:t>
        <a:bodyPr/>
        <a:lstStyle/>
        <a:p>
          <a:r>
            <a:rPr lang="es-MX"/>
            <a:t>Pueden no existir</a:t>
          </a:r>
        </a:p>
      </dgm:t>
    </dgm:pt>
    <dgm:pt modelId="{F8EB06D6-1B5E-40D2-8663-8920B08079C2}" type="parTrans" cxnId="{66F87792-6425-4E19-963E-D91C5752D4D3}">
      <dgm:prSet/>
      <dgm:spPr/>
      <dgm:t>
        <a:bodyPr/>
        <a:lstStyle/>
        <a:p>
          <a:endParaRPr lang="es-MX"/>
        </a:p>
      </dgm:t>
    </dgm:pt>
    <dgm:pt modelId="{D9ED193A-261D-48CE-A35A-6CD225EA99BC}" type="sibTrans" cxnId="{66F87792-6425-4E19-963E-D91C5752D4D3}">
      <dgm:prSet/>
      <dgm:spPr/>
      <dgm:t>
        <a:bodyPr/>
        <a:lstStyle/>
        <a:p>
          <a:endParaRPr lang="es-MX"/>
        </a:p>
      </dgm:t>
    </dgm:pt>
    <dgm:pt modelId="{752BC45F-4F9E-4F9A-B443-0463FBE16C09}">
      <dgm:prSet/>
      <dgm:spPr/>
      <dgm:t>
        <a:bodyPr/>
        <a:lstStyle/>
        <a:p>
          <a:r>
            <a:rPr lang="es-MX"/>
            <a:t>Planes condicionales</a:t>
          </a:r>
        </a:p>
      </dgm:t>
    </dgm:pt>
    <dgm:pt modelId="{8AEB483E-4AB4-472C-B119-F2B87494C2BD}" type="parTrans" cxnId="{7B74978A-0F54-401C-9825-F603050CCB0C}">
      <dgm:prSet/>
      <dgm:spPr/>
      <dgm:t>
        <a:bodyPr/>
        <a:lstStyle/>
        <a:p>
          <a:endParaRPr lang="es-MX"/>
        </a:p>
      </dgm:t>
    </dgm:pt>
    <dgm:pt modelId="{7761B943-7BC9-40C4-872D-E0FC1EB1D8F6}" type="sibTrans" cxnId="{7B74978A-0F54-401C-9825-F603050CCB0C}">
      <dgm:prSet/>
      <dgm:spPr/>
      <dgm:t>
        <a:bodyPr/>
        <a:lstStyle/>
        <a:p>
          <a:endParaRPr lang="es-MX"/>
        </a:p>
      </dgm:t>
    </dgm:pt>
    <dgm:pt modelId="{01577038-C45B-4233-87C5-AF4FF18B446C}">
      <dgm:prSet/>
      <dgm:spPr/>
      <dgm:t>
        <a:bodyPr/>
        <a:lstStyle/>
        <a:p>
          <a:r>
            <a:rPr lang="es-MX"/>
            <a:t>Planear para obtener información</a:t>
          </a:r>
        </a:p>
      </dgm:t>
    </dgm:pt>
    <dgm:pt modelId="{B05F5BA4-DBA4-4E69-BDF0-DEDE25C03E21}" type="parTrans" cxnId="{83AF50F2-875C-4DEB-B96C-3FE03FF08D36}">
      <dgm:prSet/>
      <dgm:spPr/>
      <dgm:t>
        <a:bodyPr/>
        <a:lstStyle/>
        <a:p>
          <a:endParaRPr lang="es-MX"/>
        </a:p>
      </dgm:t>
    </dgm:pt>
    <dgm:pt modelId="{B407D3BF-78D3-44EC-A4C5-1837646C0F49}" type="sibTrans" cxnId="{83AF50F2-875C-4DEB-B96C-3FE03FF08D36}">
      <dgm:prSet/>
      <dgm:spPr/>
      <dgm:t>
        <a:bodyPr/>
        <a:lstStyle/>
        <a:p>
          <a:endParaRPr lang="es-MX"/>
        </a:p>
      </dgm:t>
    </dgm:pt>
    <dgm:pt modelId="{9074FD0B-3476-4AC7-9683-65EA43C125CE}">
      <dgm:prSet/>
      <dgm:spPr/>
      <dgm:t>
        <a:bodyPr/>
        <a:lstStyle/>
        <a:p>
          <a:r>
            <a:rPr lang="es-MX"/>
            <a:t>Subplanes para cada contingencia</a:t>
          </a:r>
        </a:p>
      </dgm:t>
    </dgm:pt>
    <dgm:pt modelId="{92419199-685F-4C6B-877A-1BE2C6E0CF45}" type="parTrans" cxnId="{40D25CDD-EEEF-4C73-9FDF-96FD3B0837C1}">
      <dgm:prSet/>
      <dgm:spPr/>
      <dgm:t>
        <a:bodyPr/>
        <a:lstStyle/>
        <a:p>
          <a:endParaRPr lang="es-MX"/>
        </a:p>
      </dgm:t>
    </dgm:pt>
    <dgm:pt modelId="{191C8EA3-7F04-4076-8C93-8E2AD4182F49}" type="sibTrans" cxnId="{40D25CDD-EEEF-4C73-9FDF-96FD3B0837C1}">
      <dgm:prSet/>
      <dgm:spPr/>
      <dgm:t>
        <a:bodyPr/>
        <a:lstStyle/>
        <a:p>
          <a:endParaRPr lang="es-MX"/>
        </a:p>
      </dgm:t>
    </dgm:pt>
    <dgm:pt modelId="{D27D0A28-6A7B-4521-B55F-57A22F9ECF85}">
      <dgm:prSet/>
      <dgm:spPr/>
      <dgm:t>
        <a:bodyPr/>
        <a:lstStyle/>
        <a:p>
          <a:r>
            <a:rPr lang="es-MX"/>
            <a:t>Caro dado que planea para todo</a:t>
          </a:r>
        </a:p>
      </dgm:t>
    </dgm:pt>
    <dgm:pt modelId="{09FA758B-2E7D-407B-B633-2F443983784D}" type="parTrans" cxnId="{B9BC95C4-DCC4-4001-95CD-62D0CB833AAB}">
      <dgm:prSet/>
      <dgm:spPr/>
      <dgm:t>
        <a:bodyPr/>
        <a:lstStyle/>
        <a:p>
          <a:endParaRPr lang="es-MX"/>
        </a:p>
      </dgm:t>
    </dgm:pt>
    <dgm:pt modelId="{8386282C-94D3-4F13-9C91-00B455113A02}" type="sibTrans" cxnId="{B9BC95C4-DCC4-4001-95CD-62D0CB833AAB}">
      <dgm:prSet/>
      <dgm:spPr/>
      <dgm:t>
        <a:bodyPr/>
        <a:lstStyle/>
        <a:p>
          <a:endParaRPr lang="es-MX"/>
        </a:p>
      </dgm:t>
    </dgm:pt>
    <dgm:pt modelId="{046DA780-67B0-43E9-B590-A577AE25C2DA}">
      <dgm:prSet/>
      <dgm:spPr/>
      <dgm:t>
        <a:bodyPr/>
        <a:lstStyle/>
        <a:p>
          <a:r>
            <a:rPr lang="es-MX"/>
            <a:t>Monitoreo y replanificación</a:t>
          </a:r>
        </a:p>
      </dgm:t>
    </dgm:pt>
    <dgm:pt modelId="{FC326478-3F40-4BC2-930A-03CF82E5454C}" type="parTrans" cxnId="{2E8FF2C2-57A4-43E5-AE7B-6923215610D9}">
      <dgm:prSet/>
      <dgm:spPr/>
      <dgm:t>
        <a:bodyPr/>
        <a:lstStyle/>
        <a:p>
          <a:endParaRPr lang="es-MX"/>
        </a:p>
      </dgm:t>
    </dgm:pt>
    <dgm:pt modelId="{AC894E04-9482-4144-8D39-7CE6733E7378}" type="sibTrans" cxnId="{2E8FF2C2-57A4-43E5-AE7B-6923215610D9}">
      <dgm:prSet/>
      <dgm:spPr/>
      <dgm:t>
        <a:bodyPr/>
        <a:lstStyle/>
        <a:p>
          <a:endParaRPr lang="es-MX"/>
        </a:p>
      </dgm:t>
    </dgm:pt>
    <dgm:pt modelId="{9B75ABC7-3435-4174-B58A-918AC281A619}">
      <dgm:prSet/>
      <dgm:spPr/>
      <dgm:t>
        <a:bodyPr/>
        <a:lstStyle/>
        <a:p>
          <a:r>
            <a:rPr lang="es-MX"/>
            <a:t>Se suponen estados y salidas normales</a:t>
          </a:r>
        </a:p>
      </dgm:t>
    </dgm:pt>
    <dgm:pt modelId="{86F0D846-4890-4502-8DCB-D29D4D419A64}" type="parTrans" cxnId="{85E55AE7-6F41-4819-B0DB-0CF6D528EABF}">
      <dgm:prSet/>
      <dgm:spPr/>
      <dgm:t>
        <a:bodyPr/>
        <a:lstStyle/>
        <a:p>
          <a:endParaRPr lang="es-MX"/>
        </a:p>
      </dgm:t>
    </dgm:pt>
    <dgm:pt modelId="{24C99E6C-F668-47C6-93C4-EE9A5CD244E4}" type="sibTrans" cxnId="{85E55AE7-6F41-4819-B0DB-0CF6D528EABF}">
      <dgm:prSet/>
      <dgm:spPr/>
      <dgm:t>
        <a:bodyPr/>
        <a:lstStyle/>
        <a:p>
          <a:endParaRPr lang="es-MX"/>
        </a:p>
      </dgm:t>
    </dgm:pt>
    <dgm:pt modelId="{344D3230-7187-4ED4-82EB-0C60030DA611}">
      <dgm:prSet/>
      <dgm:spPr/>
      <dgm:t>
        <a:bodyPr/>
        <a:lstStyle/>
        <a:p>
          <a:r>
            <a:rPr lang="es-MX"/>
            <a:t>Se revisa el progreso durante la ejecución y se replanea de ser necesario</a:t>
          </a:r>
        </a:p>
      </dgm:t>
    </dgm:pt>
    <dgm:pt modelId="{9FD98421-2473-458F-A9BB-A5B680FC1C73}" type="parTrans" cxnId="{E1690FB7-0993-4FA9-A574-CCBEB7C12DBA}">
      <dgm:prSet/>
      <dgm:spPr/>
      <dgm:t>
        <a:bodyPr/>
        <a:lstStyle/>
        <a:p>
          <a:endParaRPr lang="es-MX"/>
        </a:p>
      </dgm:t>
    </dgm:pt>
    <dgm:pt modelId="{234E5FDD-0F2C-43F1-9BAB-CC7BF7C98041}" type="sibTrans" cxnId="{E1690FB7-0993-4FA9-A574-CCBEB7C12DBA}">
      <dgm:prSet/>
      <dgm:spPr/>
      <dgm:t>
        <a:bodyPr/>
        <a:lstStyle/>
        <a:p>
          <a:endParaRPr lang="es-MX"/>
        </a:p>
      </dgm:t>
    </dgm:pt>
    <dgm:pt modelId="{4409650E-4EDE-4716-998C-5322B6121B53}" type="pres">
      <dgm:prSet presAssocID="{3074EBEF-094C-4841-A917-0E8E7378FB73}" presName="Name0" presStyleCnt="0">
        <dgm:presLayoutVars>
          <dgm:dir/>
          <dgm:animLvl val="lvl"/>
          <dgm:resizeHandles val="exact"/>
        </dgm:presLayoutVars>
      </dgm:prSet>
      <dgm:spPr/>
    </dgm:pt>
    <dgm:pt modelId="{8A64C6A3-478F-4DD6-89D9-8AA291C9CF27}" type="pres">
      <dgm:prSet presAssocID="{4E516AF0-742F-48A2-9F73-6D7CC5CB107C}" presName="linNode" presStyleCnt="0"/>
      <dgm:spPr/>
    </dgm:pt>
    <dgm:pt modelId="{175EDB2B-FC18-4912-B48E-BBF2DACA39B7}" type="pres">
      <dgm:prSet presAssocID="{4E516AF0-742F-48A2-9F73-6D7CC5CB107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58C54A8-25EF-4400-B9D2-7A1532486158}" type="pres">
      <dgm:prSet presAssocID="{4E516AF0-742F-48A2-9F73-6D7CC5CB107C}" presName="descendantText" presStyleLbl="alignAccFollowNode1" presStyleIdx="0" presStyleCnt="3">
        <dgm:presLayoutVars>
          <dgm:bulletEnabled val="1"/>
        </dgm:presLayoutVars>
      </dgm:prSet>
      <dgm:spPr/>
    </dgm:pt>
    <dgm:pt modelId="{213A7987-BC3E-4EA1-AAED-2F7B51B50823}" type="pres">
      <dgm:prSet presAssocID="{23F12E5B-118F-44F0-9DA0-C714D21FDA2D}" presName="sp" presStyleCnt="0"/>
      <dgm:spPr/>
    </dgm:pt>
    <dgm:pt modelId="{BC67D9ED-8DC1-4536-9A63-236924B9B216}" type="pres">
      <dgm:prSet presAssocID="{752BC45F-4F9E-4F9A-B443-0463FBE16C09}" presName="linNode" presStyleCnt="0"/>
      <dgm:spPr/>
    </dgm:pt>
    <dgm:pt modelId="{FF327F67-9C3C-4430-9849-D2EA3CCB063E}" type="pres">
      <dgm:prSet presAssocID="{752BC45F-4F9E-4F9A-B443-0463FBE16C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3E76A4-0720-4C49-A26E-E09271F3EEFB}" type="pres">
      <dgm:prSet presAssocID="{752BC45F-4F9E-4F9A-B443-0463FBE16C09}" presName="descendantText" presStyleLbl="alignAccFollowNode1" presStyleIdx="1" presStyleCnt="3">
        <dgm:presLayoutVars>
          <dgm:bulletEnabled val="1"/>
        </dgm:presLayoutVars>
      </dgm:prSet>
      <dgm:spPr/>
    </dgm:pt>
    <dgm:pt modelId="{6C088AA2-2EC9-44CA-8A4F-59964FCE16BF}" type="pres">
      <dgm:prSet presAssocID="{7761B943-7BC9-40C4-872D-E0FC1EB1D8F6}" presName="sp" presStyleCnt="0"/>
      <dgm:spPr/>
    </dgm:pt>
    <dgm:pt modelId="{20668B39-82B9-466E-BCF5-C65D51FB82C4}" type="pres">
      <dgm:prSet presAssocID="{046DA780-67B0-43E9-B590-A577AE25C2DA}" presName="linNode" presStyleCnt="0"/>
      <dgm:spPr/>
    </dgm:pt>
    <dgm:pt modelId="{E6F785CC-4C57-4A3F-8C3D-67FE910438DD}" type="pres">
      <dgm:prSet presAssocID="{046DA780-67B0-43E9-B590-A577AE25C2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EB70156-FC84-40C7-912C-52204BA259F5}" type="pres">
      <dgm:prSet presAssocID="{046DA780-67B0-43E9-B590-A577AE25C2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9DF5628-58A0-48C8-B36A-FFEC94F71522}" type="presOf" srcId="{344D3230-7187-4ED4-82EB-0C60030DA611}" destId="{4EB70156-FC84-40C7-912C-52204BA259F5}" srcOrd="0" destOrd="1" presId="urn:microsoft.com/office/officeart/2005/8/layout/vList5"/>
    <dgm:cxn modelId="{12F2222F-CC9F-4F73-803F-7527B65882C3}" type="presOf" srcId="{3074EBEF-094C-4841-A917-0E8E7378FB73}" destId="{4409650E-4EDE-4716-998C-5322B6121B53}" srcOrd="0" destOrd="0" presId="urn:microsoft.com/office/officeart/2005/8/layout/vList5"/>
    <dgm:cxn modelId="{29A62B71-A541-44F4-98D5-41DE46A11667}" type="presOf" srcId="{7335F758-1EB4-4DC9-AE8D-DAFCF7A8163D}" destId="{158C54A8-25EF-4400-B9D2-7A1532486158}" srcOrd="0" destOrd="0" presId="urn:microsoft.com/office/officeart/2005/8/layout/vList5"/>
    <dgm:cxn modelId="{65E5D476-7F56-4B4E-B7BF-29F766DD564E}" srcId="{3074EBEF-094C-4841-A917-0E8E7378FB73}" destId="{4E516AF0-742F-48A2-9F73-6D7CC5CB107C}" srcOrd="0" destOrd="0" parTransId="{6AFFC0AA-C51B-4953-8287-5256186B64A2}" sibTransId="{23F12E5B-118F-44F0-9DA0-C714D21FDA2D}"/>
    <dgm:cxn modelId="{43226B85-296C-477E-9E56-7606B79DA782}" type="presOf" srcId="{752BC45F-4F9E-4F9A-B443-0463FBE16C09}" destId="{FF327F67-9C3C-4430-9849-D2EA3CCB063E}" srcOrd="0" destOrd="0" presId="urn:microsoft.com/office/officeart/2005/8/layout/vList5"/>
    <dgm:cxn modelId="{7B74978A-0F54-401C-9825-F603050CCB0C}" srcId="{3074EBEF-094C-4841-A917-0E8E7378FB73}" destId="{752BC45F-4F9E-4F9A-B443-0463FBE16C09}" srcOrd="1" destOrd="0" parTransId="{8AEB483E-4AB4-472C-B119-F2B87494C2BD}" sibTransId="{7761B943-7BC9-40C4-872D-E0FC1EB1D8F6}"/>
    <dgm:cxn modelId="{66F87792-6425-4E19-963E-D91C5752D4D3}" srcId="{4E516AF0-742F-48A2-9F73-6D7CC5CB107C}" destId="{2143371F-F792-4DB3-8C30-9B23ED55AB6B}" srcOrd="1" destOrd="0" parTransId="{F8EB06D6-1B5E-40D2-8663-8920B08079C2}" sibTransId="{D9ED193A-261D-48CE-A35A-6CD225EA99BC}"/>
    <dgm:cxn modelId="{B9E9A7A1-F89B-43DF-829E-57DAC433501B}" type="presOf" srcId="{9074FD0B-3476-4AC7-9683-65EA43C125CE}" destId="{323E76A4-0720-4C49-A26E-E09271F3EEFB}" srcOrd="0" destOrd="1" presId="urn:microsoft.com/office/officeart/2005/8/layout/vList5"/>
    <dgm:cxn modelId="{E1690FB7-0993-4FA9-A574-CCBEB7C12DBA}" srcId="{046DA780-67B0-43E9-B590-A577AE25C2DA}" destId="{344D3230-7187-4ED4-82EB-0C60030DA611}" srcOrd="1" destOrd="0" parTransId="{9FD98421-2473-458F-A9BB-A5B680FC1C73}" sibTransId="{234E5FDD-0F2C-43F1-9BAB-CC7BF7C98041}"/>
    <dgm:cxn modelId="{2E8FF2C2-57A4-43E5-AE7B-6923215610D9}" srcId="{3074EBEF-094C-4841-A917-0E8E7378FB73}" destId="{046DA780-67B0-43E9-B590-A577AE25C2DA}" srcOrd="2" destOrd="0" parTransId="{FC326478-3F40-4BC2-930A-03CF82E5454C}" sibTransId="{AC894E04-9482-4144-8D39-7CE6733E7378}"/>
    <dgm:cxn modelId="{B9BC95C4-DCC4-4001-95CD-62D0CB833AAB}" srcId="{752BC45F-4F9E-4F9A-B443-0463FBE16C09}" destId="{D27D0A28-6A7B-4521-B55F-57A22F9ECF85}" srcOrd="2" destOrd="0" parTransId="{09FA758B-2E7D-407B-B633-2F443983784D}" sibTransId="{8386282C-94D3-4F13-9C91-00B455113A02}"/>
    <dgm:cxn modelId="{B824CCCA-1A33-464C-A34A-97722F96E55C}" type="presOf" srcId="{9B75ABC7-3435-4174-B58A-918AC281A619}" destId="{4EB70156-FC84-40C7-912C-52204BA259F5}" srcOrd="0" destOrd="0" presId="urn:microsoft.com/office/officeart/2005/8/layout/vList5"/>
    <dgm:cxn modelId="{23992BCE-6D50-4558-9A3F-7AD40448109A}" type="presOf" srcId="{2143371F-F792-4DB3-8C30-9B23ED55AB6B}" destId="{158C54A8-25EF-4400-B9D2-7A1532486158}" srcOrd="0" destOrd="1" presId="urn:microsoft.com/office/officeart/2005/8/layout/vList5"/>
    <dgm:cxn modelId="{654A7FD0-D554-41FE-93AD-5C04B9958E58}" type="presOf" srcId="{046DA780-67B0-43E9-B590-A577AE25C2DA}" destId="{E6F785CC-4C57-4A3F-8C3D-67FE910438DD}" srcOrd="0" destOrd="0" presId="urn:microsoft.com/office/officeart/2005/8/layout/vList5"/>
    <dgm:cxn modelId="{40D25CDD-EEEF-4C73-9FDF-96FD3B0837C1}" srcId="{752BC45F-4F9E-4F9A-B443-0463FBE16C09}" destId="{9074FD0B-3476-4AC7-9683-65EA43C125CE}" srcOrd="1" destOrd="0" parTransId="{92419199-685F-4C6B-877A-1BE2C6E0CF45}" sibTransId="{191C8EA3-7F04-4076-8C93-8E2AD4182F49}"/>
    <dgm:cxn modelId="{420797E2-6D36-42D9-8BD6-1F011D062DB8}" type="presOf" srcId="{4E516AF0-742F-48A2-9F73-6D7CC5CB107C}" destId="{175EDB2B-FC18-4912-B48E-BBF2DACA39B7}" srcOrd="0" destOrd="0" presId="urn:microsoft.com/office/officeart/2005/8/layout/vList5"/>
    <dgm:cxn modelId="{41F12FE7-3FA8-4559-A761-8459773E1B8B}" srcId="{4E516AF0-742F-48A2-9F73-6D7CC5CB107C}" destId="{7335F758-1EB4-4DC9-AE8D-DAFCF7A8163D}" srcOrd="0" destOrd="0" parTransId="{65E86A4F-89A5-4858-B1BD-978ACF57787C}" sibTransId="{93475929-4365-4991-8779-B522CEA17A3B}"/>
    <dgm:cxn modelId="{85E55AE7-6F41-4819-B0DB-0CF6D528EABF}" srcId="{046DA780-67B0-43E9-B590-A577AE25C2DA}" destId="{9B75ABC7-3435-4174-B58A-918AC281A619}" srcOrd="0" destOrd="0" parTransId="{86F0D846-4890-4502-8DCB-D29D4D419A64}" sibTransId="{24C99E6C-F668-47C6-93C4-EE9A5CD244E4}"/>
    <dgm:cxn modelId="{B96104E9-28E4-43B4-A2C6-1E3FFCFE89A5}" type="presOf" srcId="{D27D0A28-6A7B-4521-B55F-57A22F9ECF85}" destId="{323E76A4-0720-4C49-A26E-E09271F3EEFB}" srcOrd="0" destOrd="2" presId="urn:microsoft.com/office/officeart/2005/8/layout/vList5"/>
    <dgm:cxn modelId="{4DF9EBEA-2095-4B94-BEE7-A7A274157DB7}" type="presOf" srcId="{01577038-C45B-4233-87C5-AF4FF18B446C}" destId="{323E76A4-0720-4C49-A26E-E09271F3EEFB}" srcOrd="0" destOrd="0" presId="urn:microsoft.com/office/officeart/2005/8/layout/vList5"/>
    <dgm:cxn modelId="{83AF50F2-875C-4DEB-B96C-3FE03FF08D36}" srcId="{752BC45F-4F9E-4F9A-B443-0463FBE16C09}" destId="{01577038-C45B-4233-87C5-AF4FF18B446C}" srcOrd="0" destOrd="0" parTransId="{B05F5BA4-DBA4-4E69-BDF0-DEDE25C03E21}" sibTransId="{B407D3BF-78D3-44EC-A4C5-1837646C0F49}"/>
    <dgm:cxn modelId="{4434050C-1C60-4708-9C89-58340FEA62D3}" type="presParOf" srcId="{4409650E-4EDE-4716-998C-5322B6121B53}" destId="{8A64C6A3-478F-4DD6-89D9-8AA291C9CF27}" srcOrd="0" destOrd="0" presId="urn:microsoft.com/office/officeart/2005/8/layout/vList5"/>
    <dgm:cxn modelId="{0B8A4DCC-D1AB-46B7-AF3A-9967E3672774}" type="presParOf" srcId="{8A64C6A3-478F-4DD6-89D9-8AA291C9CF27}" destId="{175EDB2B-FC18-4912-B48E-BBF2DACA39B7}" srcOrd="0" destOrd="0" presId="urn:microsoft.com/office/officeart/2005/8/layout/vList5"/>
    <dgm:cxn modelId="{57B3EFCD-E08F-450B-83E3-C120784BCC99}" type="presParOf" srcId="{8A64C6A3-478F-4DD6-89D9-8AA291C9CF27}" destId="{158C54A8-25EF-4400-B9D2-7A1532486158}" srcOrd="1" destOrd="0" presId="urn:microsoft.com/office/officeart/2005/8/layout/vList5"/>
    <dgm:cxn modelId="{2B884EBA-E87F-4CE6-9DD4-4A3DABEA75C7}" type="presParOf" srcId="{4409650E-4EDE-4716-998C-5322B6121B53}" destId="{213A7987-BC3E-4EA1-AAED-2F7B51B50823}" srcOrd="1" destOrd="0" presId="urn:microsoft.com/office/officeart/2005/8/layout/vList5"/>
    <dgm:cxn modelId="{24D16987-E36A-46CB-9B00-02E8BCEE3428}" type="presParOf" srcId="{4409650E-4EDE-4716-998C-5322B6121B53}" destId="{BC67D9ED-8DC1-4536-9A63-236924B9B216}" srcOrd="2" destOrd="0" presId="urn:microsoft.com/office/officeart/2005/8/layout/vList5"/>
    <dgm:cxn modelId="{981B33CA-4FF8-4FE4-A156-A532DE487015}" type="presParOf" srcId="{BC67D9ED-8DC1-4536-9A63-236924B9B216}" destId="{FF327F67-9C3C-4430-9849-D2EA3CCB063E}" srcOrd="0" destOrd="0" presId="urn:microsoft.com/office/officeart/2005/8/layout/vList5"/>
    <dgm:cxn modelId="{25F17300-190D-4C23-9728-35CC8C691022}" type="presParOf" srcId="{BC67D9ED-8DC1-4536-9A63-236924B9B216}" destId="{323E76A4-0720-4C49-A26E-E09271F3EEFB}" srcOrd="1" destOrd="0" presId="urn:microsoft.com/office/officeart/2005/8/layout/vList5"/>
    <dgm:cxn modelId="{3FCA72B4-0C6C-4636-8CF5-AA06466A3E4A}" type="presParOf" srcId="{4409650E-4EDE-4716-998C-5322B6121B53}" destId="{6C088AA2-2EC9-44CA-8A4F-59964FCE16BF}" srcOrd="3" destOrd="0" presId="urn:microsoft.com/office/officeart/2005/8/layout/vList5"/>
    <dgm:cxn modelId="{970A9FF5-4EC5-43C0-93DD-869EE7F444F5}" type="presParOf" srcId="{4409650E-4EDE-4716-998C-5322B6121B53}" destId="{20668B39-82B9-466E-BCF5-C65D51FB82C4}" srcOrd="4" destOrd="0" presId="urn:microsoft.com/office/officeart/2005/8/layout/vList5"/>
    <dgm:cxn modelId="{573D9C4C-0F1A-41DB-8294-331E21E263A6}" type="presParOf" srcId="{20668B39-82B9-466E-BCF5-C65D51FB82C4}" destId="{E6F785CC-4C57-4A3F-8C3D-67FE910438DD}" srcOrd="0" destOrd="0" presId="urn:microsoft.com/office/officeart/2005/8/layout/vList5"/>
    <dgm:cxn modelId="{7212F77F-235B-4E62-A620-04ABDE063753}" type="presParOf" srcId="{20668B39-82B9-466E-BCF5-C65D51FB82C4}" destId="{4EB70156-FC84-40C7-912C-52204BA259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13BFF-999E-41DD-B41B-AC46E0BA8F57}">
      <dsp:nvSpPr>
        <dsp:cNvPr id="0" name=""/>
        <dsp:cNvSpPr/>
      </dsp:nvSpPr>
      <dsp:spPr>
        <a:xfrm>
          <a:off x="0" y="42675"/>
          <a:ext cx="5993892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700" kern="1200"/>
            <a:t>Lógica proposicional</a:t>
          </a:r>
          <a:endParaRPr lang="en-US" sz="2700" kern="1200"/>
        </a:p>
      </dsp:txBody>
      <dsp:txXfrm>
        <a:off x="31613" y="74288"/>
        <a:ext cx="5930666" cy="584369"/>
      </dsp:txXfrm>
    </dsp:sp>
    <dsp:sp modelId="{19BA2FFA-E6AE-46BB-A293-12D11B728966}">
      <dsp:nvSpPr>
        <dsp:cNvPr id="0" name=""/>
        <dsp:cNvSpPr/>
      </dsp:nvSpPr>
      <dsp:spPr>
        <a:xfrm>
          <a:off x="0" y="690270"/>
          <a:ext cx="5993892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0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Revisiones de modelo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Modus ponens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Resolución</a:t>
          </a:r>
          <a:endParaRPr lang="en-US" sz="2100" kern="1200"/>
        </a:p>
      </dsp:txBody>
      <dsp:txXfrm>
        <a:off x="0" y="690270"/>
        <a:ext cx="5993892" cy="1089854"/>
      </dsp:txXfrm>
    </dsp:sp>
    <dsp:sp modelId="{979373EF-123F-4318-BFB0-74AA4639227A}">
      <dsp:nvSpPr>
        <dsp:cNvPr id="0" name=""/>
        <dsp:cNvSpPr/>
      </dsp:nvSpPr>
      <dsp:spPr>
        <a:xfrm>
          <a:off x="0" y="1780125"/>
          <a:ext cx="5993892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700" kern="1200"/>
            <a:t>Lógica de primer orden</a:t>
          </a:r>
          <a:endParaRPr lang="en-US" sz="2700" kern="1200"/>
        </a:p>
      </dsp:txBody>
      <dsp:txXfrm>
        <a:off x="31613" y="1811738"/>
        <a:ext cx="5930666" cy="584369"/>
      </dsp:txXfrm>
    </dsp:sp>
    <dsp:sp modelId="{BCDCE360-515B-4A3E-8787-FF3768553889}">
      <dsp:nvSpPr>
        <dsp:cNvPr id="0" name=""/>
        <dsp:cNvSpPr/>
      </dsp:nvSpPr>
      <dsp:spPr>
        <a:xfrm>
          <a:off x="0" y="2427720"/>
          <a:ext cx="5993892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0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N/A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Modus ponens++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 dirty="0"/>
            <a:t>Resolución++</a:t>
          </a:r>
          <a:endParaRPr lang="en-US" sz="2100" kern="1200" dirty="0"/>
        </a:p>
      </dsp:txBody>
      <dsp:txXfrm>
        <a:off x="0" y="2427720"/>
        <a:ext cx="5993892" cy="1089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658ED-55CB-4777-B86B-050C3EB854E6}">
      <dsp:nvSpPr>
        <dsp:cNvPr id="0" name=""/>
        <dsp:cNvSpPr/>
      </dsp:nvSpPr>
      <dsp:spPr>
        <a:xfrm>
          <a:off x="0" y="45435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DB94-ABD5-4FD3-8033-7B1270128138}">
      <dsp:nvSpPr>
        <dsp:cNvPr id="0" name=""/>
        <dsp:cNvSpPr/>
      </dsp:nvSpPr>
      <dsp:spPr>
        <a:xfrm>
          <a:off x="318211" y="100116"/>
          <a:ext cx="445495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Sistemas de representación</a:t>
          </a:r>
          <a:endParaRPr lang="en-US" sz="2400" kern="1200"/>
        </a:p>
      </dsp:txBody>
      <dsp:txXfrm>
        <a:off x="352796" y="134701"/>
        <a:ext cx="4385786" cy="639310"/>
      </dsp:txXfrm>
    </dsp:sp>
    <dsp:sp modelId="{F55F15F8-5928-47CB-BD76-F4FA380F2522}">
      <dsp:nvSpPr>
        <dsp:cNvPr id="0" name=""/>
        <dsp:cNvSpPr/>
      </dsp:nvSpPr>
      <dsp:spPr>
        <a:xfrm>
          <a:off x="0" y="154299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9073B-C75D-440A-8956-6D540B0E9CB1}">
      <dsp:nvSpPr>
        <dsp:cNvPr id="0" name=""/>
        <dsp:cNvSpPr/>
      </dsp:nvSpPr>
      <dsp:spPr>
        <a:xfrm>
          <a:off x="318211" y="1188756"/>
          <a:ext cx="4454956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Categorías y objetos</a:t>
          </a:r>
          <a:endParaRPr lang="en-US" sz="2400" kern="1200"/>
        </a:p>
      </dsp:txBody>
      <dsp:txXfrm>
        <a:off x="352796" y="1223341"/>
        <a:ext cx="4385786" cy="639310"/>
      </dsp:txXfrm>
    </dsp:sp>
    <dsp:sp modelId="{C8211A26-1B8F-4FFA-876C-22E65EBB34A1}">
      <dsp:nvSpPr>
        <dsp:cNvPr id="0" name=""/>
        <dsp:cNvSpPr/>
      </dsp:nvSpPr>
      <dsp:spPr>
        <a:xfrm>
          <a:off x="0" y="263163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8CB4-1C29-4037-9631-D1EAAF25A1FA}">
      <dsp:nvSpPr>
        <dsp:cNvPr id="0" name=""/>
        <dsp:cNvSpPr/>
      </dsp:nvSpPr>
      <dsp:spPr>
        <a:xfrm>
          <a:off x="318211" y="2277396"/>
          <a:ext cx="4454956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Marcos</a:t>
          </a:r>
          <a:endParaRPr lang="en-US" sz="2400" kern="1200"/>
        </a:p>
      </dsp:txBody>
      <dsp:txXfrm>
        <a:off x="352796" y="2311981"/>
        <a:ext cx="4385786" cy="639310"/>
      </dsp:txXfrm>
    </dsp:sp>
    <dsp:sp modelId="{8F9ADEF2-3B2B-420E-8209-1BA93ABCF4DA}">
      <dsp:nvSpPr>
        <dsp:cNvPr id="0" name=""/>
        <dsp:cNvSpPr/>
      </dsp:nvSpPr>
      <dsp:spPr>
        <a:xfrm>
          <a:off x="0" y="372027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527A-F251-49E7-B8C9-F61606E6F320}">
      <dsp:nvSpPr>
        <dsp:cNvPr id="0" name=""/>
        <dsp:cNvSpPr/>
      </dsp:nvSpPr>
      <dsp:spPr>
        <a:xfrm>
          <a:off x="318211" y="3366036"/>
          <a:ext cx="4454956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Eventos</a:t>
          </a:r>
          <a:endParaRPr lang="en-US" sz="2400" kern="1200"/>
        </a:p>
      </dsp:txBody>
      <dsp:txXfrm>
        <a:off x="352796" y="3400621"/>
        <a:ext cx="4385786" cy="639310"/>
      </dsp:txXfrm>
    </dsp:sp>
    <dsp:sp modelId="{5186C71B-03A5-4569-96D4-69200318C247}">
      <dsp:nvSpPr>
        <dsp:cNvPr id="0" name=""/>
        <dsp:cNvSpPr/>
      </dsp:nvSpPr>
      <dsp:spPr>
        <a:xfrm>
          <a:off x="0" y="4808915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11673-EE80-4126-BA76-55E41B4C6813}">
      <dsp:nvSpPr>
        <dsp:cNvPr id="0" name=""/>
        <dsp:cNvSpPr/>
      </dsp:nvSpPr>
      <dsp:spPr>
        <a:xfrm>
          <a:off x="318211" y="4454675"/>
          <a:ext cx="445495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Scripts</a:t>
          </a:r>
          <a:endParaRPr lang="en-US" sz="2400" kern="1200"/>
        </a:p>
      </dsp:txBody>
      <dsp:txXfrm>
        <a:off x="352796" y="4489260"/>
        <a:ext cx="4385786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B8E88-08BE-4C72-9CAD-89A46A775D72}">
      <dsp:nvSpPr>
        <dsp:cNvPr id="0" name=""/>
        <dsp:cNvSpPr/>
      </dsp:nvSpPr>
      <dsp:spPr>
        <a:xfrm>
          <a:off x="0" y="42052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73BBB-9B3A-437B-9A3F-E11278589EFF}">
      <dsp:nvSpPr>
        <dsp:cNvPr id="0" name=""/>
        <dsp:cNvSpPr/>
      </dsp:nvSpPr>
      <dsp:spPr>
        <a:xfrm>
          <a:off x="525780" y="66282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Representación adecuada</a:t>
          </a:r>
          <a:endParaRPr lang="en-US" sz="2400" kern="1200"/>
        </a:p>
      </dsp:txBody>
      <dsp:txXfrm>
        <a:off x="560365" y="100867"/>
        <a:ext cx="7291750" cy="639310"/>
      </dsp:txXfrm>
    </dsp:sp>
    <dsp:sp modelId="{ED74F48F-18AC-4D89-BE0A-67161BB9FCD7}">
      <dsp:nvSpPr>
        <dsp:cNvPr id="0" name=""/>
        <dsp:cNvSpPr/>
      </dsp:nvSpPr>
      <dsp:spPr>
        <a:xfrm>
          <a:off x="0" y="150916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BE84C-36DB-4185-B6CF-CFE31297F155}">
      <dsp:nvSpPr>
        <dsp:cNvPr id="0" name=""/>
        <dsp:cNvSpPr/>
      </dsp:nvSpPr>
      <dsp:spPr>
        <a:xfrm>
          <a:off x="525780" y="1154922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Posibilidad de realizar inferencia</a:t>
          </a:r>
          <a:endParaRPr lang="en-US" sz="2400" kern="1200"/>
        </a:p>
      </dsp:txBody>
      <dsp:txXfrm>
        <a:off x="560365" y="1189507"/>
        <a:ext cx="7291750" cy="639310"/>
      </dsp:txXfrm>
    </dsp:sp>
    <dsp:sp modelId="{2E7D227B-DECB-4FC0-8184-41D1EEB32CE3}">
      <dsp:nvSpPr>
        <dsp:cNvPr id="0" name=""/>
        <dsp:cNvSpPr/>
      </dsp:nvSpPr>
      <dsp:spPr>
        <a:xfrm>
          <a:off x="0" y="259780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D84D7-6785-4EB7-BF21-8F0FDC9489AB}">
      <dsp:nvSpPr>
        <dsp:cNvPr id="0" name=""/>
        <dsp:cNvSpPr/>
      </dsp:nvSpPr>
      <dsp:spPr>
        <a:xfrm>
          <a:off x="525780" y="2243562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Eficiencia de la inferencia</a:t>
          </a:r>
          <a:endParaRPr lang="en-US" sz="2400" kern="1200"/>
        </a:p>
      </dsp:txBody>
      <dsp:txXfrm>
        <a:off x="560365" y="2278147"/>
        <a:ext cx="7291750" cy="639310"/>
      </dsp:txXfrm>
    </dsp:sp>
    <dsp:sp modelId="{3E1DADE1-5043-4FA1-9E4F-840468B045DD}">
      <dsp:nvSpPr>
        <dsp:cNvPr id="0" name=""/>
        <dsp:cNvSpPr/>
      </dsp:nvSpPr>
      <dsp:spPr>
        <a:xfrm>
          <a:off x="0" y="3686441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2CA56-1B73-4CBB-898C-354124FF91AE}">
      <dsp:nvSpPr>
        <dsp:cNvPr id="0" name=""/>
        <dsp:cNvSpPr/>
      </dsp:nvSpPr>
      <dsp:spPr>
        <a:xfrm>
          <a:off x="525780" y="3332202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Eficiencia para adquirir conocimiento</a:t>
          </a:r>
          <a:endParaRPr lang="en-US" sz="2400" kern="1200"/>
        </a:p>
      </dsp:txBody>
      <dsp:txXfrm>
        <a:off x="560365" y="3366787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39035-B1F1-4FF2-96ED-FBC6CBBFF2DA}">
      <dsp:nvSpPr>
        <dsp:cNvPr id="0" name=""/>
        <dsp:cNvSpPr/>
      </dsp:nvSpPr>
      <dsp:spPr>
        <a:xfrm>
          <a:off x="694944" y="0"/>
          <a:ext cx="5440680" cy="544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23C89-6BF4-42F9-B804-A133CF88F040}">
      <dsp:nvSpPr>
        <dsp:cNvPr id="0" name=""/>
        <dsp:cNvSpPr/>
      </dsp:nvSpPr>
      <dsp:spPr>
        <a:xfrm>
          <a:off x="1211808" y="516864"/>
          <a:ext cx="2121865" cy="21218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Encontrar datos de diferentes lugares</a:t>
          </a:r>
          <a:endParaRPr lang="en-US" sz="2600" kern="1200"/>
        </a:p>
      </dsp:txBody>
      <dsp:txXfrm>
        <a:off x="1315389" y="620445"/>
        <a:ext cx="1914703" cy="1914703"/>
      </dsp:txXfrm>
    </dsp:sp>
    <dsp:sp modelId="{E5F59F26-2648-4E89-82EF-CA0D744F4153}">
      <dsp:nvSpPr>
        <dsp:cNvPr id="0" name=""/>
        <dsp:cNvSpPr/>
      </dsp:nvSpPr>
      <dsp:spPr>
        <a:xfrm>
          <a:off x="3496894" y="516864"/>
          <a:ext cx="2121865" cy="21218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Tomar y agregar datos</a:t>
          </a:r>
          <a:endParaRPr lang="en-US" sz="2600" kern="1200"/>
        </a:p>
      </dsp:txBody>
      <dsp:txXfrm>
        <a:off x="3600475" y="620445"/>
        <a:ext cx="1914703" cy="1914703"/>
      </dsp:txXfrm>
    </dsp:sp>
    <dsp:sp modelId="{4DC896A4-944B-4BC0-8E9D-B8F61658512D}">
      <dsp:nvSpPr>
        <dsp:cNvPr id="0" name=""/>
        <dsp:cNvSpPr/>
      </dsp:nvSpPr>
      <dsp:spPr>
        <a:xfrm>
          <a:off x="1211808" y="2801950"/>
          <a:ext cx="2121865" cy="21218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Analizar datos de forma simple</a:t>
          </a:r>
          <a:endParaRPr lang="en-US" sz="2600" kern="1200"/>
        </a:p>
      </dsp:txBody>
      <dsp:txXfrm>
        <a:off x="1315389" y="2905531"/>
        <a:ext cx="1914703" cy="1914703"/>
      </dsp:txXfrm>
    </dsp:sp>
    <dsp:sp modelId="{B0B0A615-DD07-4D02-B7D4-A16E992DA93B}">
      <dsp:nvSpPr>
        <dsp:cNvPr id="0" name=""/>
        <dsp:cNvSpPr/>
      </dsp:nvSpPr>
      <dsp:spPr>
        <a:xfrm>
          <a:off x="3496894" y="2801950"/>
          <a:ext cx="2121865" cy="21218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Hacer todo eso de forma automática </a:t>
          </a:r>
          <a:endParaRPr lang="en-US" sz="2600" kern="1200"/>
        </a:p>
      </dsp:txBody>
      <dsp:txXfrm>
        <a:off x="3600475" y="2905531"/>
        <a:ext cx="1914703" cy="1914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1B2D1-8D58-43E6-8EB6-415E671151D2}">
      <dsp:nvSpPr>
        <dsp:cNvPr id="0" name=""/>
        <dsp:cNvSpPr/>
      </dsp:nvSpPr>
      <dsp:spPr>
        <a:xfrm>
          <a:off x="0" y="1372679"/>
          <a:ext cx="696772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2254-22F0-4740-B0DE-20F08BBD55B9}">
      <dsp:nvSpPr>
        <dsp:cNvPr id="0" name=""/>
        <dsp:cNvSpPr/>
      </dsp:nvSpPr>
      <dsp:spPr>
        <a:xfrm>
          <a:off x="348386" y="959399"/>
          <a:ext cx="4877409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Información incompleta</a:t>
          </a:r>
          <a:endParaRPr lang="en-US" sz="2800" kern="1200"/>
        </a:p>
      </dsp:txBody>
      <dsp:txXfrm>
        <a:off x="388735" y="999748"/>
        <a:ext cx="4796711" cy="745862"/>
      </dsp:txXfrm>
    </dsp:sp>
    <dsp:sp modelId="{E6C8FED1-64CB-4744-8812-F1794E409869}">
      <dsp:nvSpPr>
        <dsp:cNvPr id="0" name=""/>
        <dsp:cNvSpPr/>
      </dsp:nvSpPr>
      <dsp:spPr>
        <a:xfrm>
          <a:off x="0" y="2642760"/>
          <a:ext cx="696772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4EB09-4B8B-4BD1-BB84-089B3B2BBAA8}">
      <dsp:nvSpPr>
        <dsp:cNvPr id="0" name=""/>
        <dsp:cNvSpPr/>
      </dsp:nvSpPr>
      <dsp:spPr>
        <a:xfrm>
          <a:off x="348386" y="2229479"/>
          <a:ext cx="4877409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Información incorrecta</a:t>
          </a:r>
          <a:endParaRPr lang="en-US" sz="2800" kern="1200"/>
        </a:p>
      </dsp:txBody>
      <dsp:txXfrm>
        <a:off x="388735" y="2269828"/>
        <a:ext cx="4796711" cy="745862"/>
      </dsp:txXfrm>
    </dsp:sp>
    <dsp:sp modelId="{822170B2-3407-44AF-B5F4-2AEA3D52DF39}">
      <dsp:nvSpPr>
        <dsp:cNvPr id="0" name=""/>
        <dsp:cNvSpPr/>
      </dsp:nvSpPr>
      <dsp:spPr>
        <a:xfrm>
          <a:off x="0" y="3912840"/>
          <a:ext cx="696772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CFF72-2055-44CB-9863-8C82C03E612E}">
      <dsp:nvSpPr>
        <dsp:cNvPr id="0" name=""/>
        <dsp:cNvSpPr/>
      </dsp:nvSpPr>
      <dsp:spPr>
        <a:xfrm>
          <a:off x="348386" y="3499560"/>
          <a:ext cx="4877409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Problema de cuantificación</a:t>
          </a:r>
          <a:endParaRPr lang="en-US" sz="2800" kern="1200"/>
        </a:p>
      </dsp:txBody>
      <dsp:txXfrm>
        <a:off x="388735" y="3539909"/>
        <a:ext cx="4796711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54A8-25EF-4400-B9D2-7A1532486158}">
      <dsp:nvSpPr>
        <dsp:cNvPr id="0" name=""/>
        <dsp:cNvSpPr/>
      </dsp:nvSpPr>
      <dsp:spPr>
        <a:xfrm rot="5400000">
          <a:off x="6438124" y="-2656744"/>
          <a:ext cx="95240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Realizar un plan que funcione sin importar el estado o el resultado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Pueden no existir</a:t>
          </a:r>
        </a:p>
      </dsp:txBody>
      <dsp:txXfrm rot="-5400000">
        <a:off x="3660526" y="167347"/>
        <a:ext cx="6461108" cy="859418"/>
      </dsp:txXfrm>
    </dsp:sp>
    <dsp:sp modelId="{175EDB2B-FC18-4912-B48E-BBF2DACA39B7}">
      <dsp:nvSpPr>
        <dsp:cNvPr id="0" name=""/>
        <dsp:cNvSpPr/>
      </dsp:nvSpPr>
      <dsp:spPr>
        <a:xfrm>
          <a:off x="0" y="1803"/>
          <a:ext cx="3660526" cy="119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Planes sin sensores</a:t>
          </a:r>
        </a:p>
      </dsp:txBody>
      <dsp:txXfrm>
        <a:off x="58116" y="59919"/>
        <a:ext cx="3544294" cy="1074273"/>
      </dsp:txXfrm>
    </dsp:sp>
    <dsp:sp modelId="{323E76A4-0720-4C49-A26E-E09271F3EEFB}">
      <dsp:nvSpPr>
        <dsp:cNvPr id="0" name=""/>
        <dsp:cNvSpPr/>
      </dsp:nvSpPr>
      <dsp:spPr>
        <a:xfrm rot="5400000">
          <a:off x="6438124" y="-1406712"/>
          <a:ext cx="95240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Planear para obtener información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Subplanes para cada contingencia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Caro dado que planea para todo</a:t>
          </a:r>
        </a:p>
      </dsp:txBody>
      <dsp:txXfrm rot="-5400000">
        <a:off x="3660526" y="1417379"/>
        <a:ext cx="6461108" cy="859418"/>
      </dsp:txXfrm>
    </dsp:sp>
    <dsp:sp modelId="{FF327F67-9C3C-4430-9849-D2EA3CCB063E}">
      <dsp:nvSpPr>
        <dsp:cNvPr id="0" name=""/>
        <dsp:cNvSpPr/>
      </dsp:nvSpPr>
      <dsp:spPr>
        <a:xfrm>
          <a:off x="0" y="1251835"/>
          <a:ext cx="3660526" cy="119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Planes condicionales</a:t>
          </a:r>
        </a:p>
      </dsp:txBody>
      <dsp:txXfrm>
        <a:off x="58116" y="1309951"/>
        <a:ext cx="3544294" cy="1074273"/>
      </dsp:txXfrm>
    </dsp:sp>
    <dsp:sp modelId="{4EB70156-FC84-40C7-912C-52204BA259F5}">
      <dsp:nvSpPr>
        <dsp:cNvPr id="0" name=""/>
        <dsp:cNvSpPr/>
      </dsp:nvSpPr>
      <dsp:spPr>
        <a:xfrm rot="5400000">
          <a:off x="6438124" y="-156681"/>
          <a:ext cx="95240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Se suponen estados y salidas normales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Se revisa el progreso durante la ejecución y se replanea de ser necesario</a:t>
          </a:r>
        </a:p>
      </dsp:txBody>
      <dsp:txXfrm rot="-5400000">
        <a:off x="3660526" y="2667410"/>
        <a:ext cx="6461108" cy="859418"/>
      </dsp:txXfrm>
    </dsp:sp>
    <dsp:sp modelId="{E6F785CC-4C57-4A3F-8C3D-67FE910438DD}">
      <dsp:nvSpPr>
        <dsp:cNvPr id="0" name=""/>
        <dsp:cNvSpPr/>
      </dsp:nvSpPr>
      <dsp:spPr>
        <a:xfrm>
          <a:off x="0" y="2501866"/>
          <a:ext cx="3660526" cy="119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Monitoreo y replanificación</a:t>
          </a:r>
        </a:p>
      </dsp:txBody>
      <dsp:txXfrm>
        <a:off x="58116" y="2559982"/>
        <a:ext cx="3544294" cy="107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5618021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14: Conclusión lógica de primer orden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09019F-4767-17EB-7876-DC1E041E5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F1925-D82F-4192-A078-6F26779E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E14418-E56B-4F8B-AEDC-510FA6EBB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Un </a:t>
                </a:r>
                <a:r>
                  <a:rPr lang="es-MX" dirty="0" err="1"/>
                  <a:t>pit</a:t>
                </a:r>
                <a:r>
                  <a:rPr lang="es-MX" dirty="0"/>
                  <a:t> causa que todas las casillas adyacentes estén </a:t>
                </a:r>
                <a:r>
                  <a:rPr lang="es-MX" dirty="0" err="1"/>
                  <a:t>breezy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→[∀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𝐴𝑑𝑗𝑎𝑐𝑒𝑛𝑡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𝐵𝑟𝑒𝑒𝑧𝑦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Si todas las casillas adyacentes a una casilla no tienen un </a:t>
                </a:r>
                <a:r>
                  <a:rPr lang="es-MX" dirty="0" err="1"/>
                  <a:t>pit</a:t>
                </a:r>
                <a:r>
                  <a:rPr lang="es-MX" dirty="0"/>
                  <a:t>, la casilla no será </a:t>
                </a:r>
                <a:r>
                  <a:rPr lang="es-MX" dirty="0" err="1"/>
                  <a:t>breezy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𝐴𝑑𝑗𝑎𝑐𝑒𝑛𝑡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𝑃𝑖𝑡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→¬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𝐵𝑟𝑒𝑒𝑧𝑦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E14418-E56B-4F8B-AEDC-510FA6EBB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r="-18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048AA5-A8CC-47F6-962D-9440ABA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5899F-AC12-490C-966D-0E2B8EEA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En resumen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Super Mario 3D All-Stars | Juegos de Nintendo Switch | Juegos | Nintendo">
            <a:extLst>
              <a:ext uri="{FF2B5EF4-FFF2-40B4-BE49-F238E27FC236}">
                <a16:creationId xmlns:a16="http://schemas.microsoft.com/office/drawing/2014/main" id="{5E2C8AEC-275C-0904-1AF5-DF2401E56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r="14956" b="1"/>
          <a:stretch/>
        </p:blipFill>
        <p:spPr bwMode="auto">
          <a:xfrm>
            <a:off x="7679814" y="1337628"/>
            <a:ext cx="4097657" cy="40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7F455-CA41-4C7B-99FC-BB98F5E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1CEA2E0-E374-40B5-807B-56F9EAC95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18265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56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49F47-2E11-C34A-444E-1CBBC69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aquí hacía donde…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2688-96FA-C3F2-B4EA-B81FAA4E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Representación del conocimiento</a:t>
            </a:r>
          </a:p>
          <a:p>
            <a:pPr lvl="1"/>
            <a:r>
              <a:rPr lang="es-MX" dirty="0"/>
              <a:t>Ontologías </a:t>
            </a:r>
          </a:p>
          <a:p>
            <a:pPr lvl="1"/>
            <a:r>
              <a:rPr lang="es-MX" dirty="0"/>
              <a:t>Web semántica </a:t>
            </a:r>
          </a:p>
          <a:p>
            <a:r>
              <a:rPr lang="es-MX" dirty="0"/>
              <a:t>Planificación</a:t>
            </a:r>
          </a:p>
          <a:p>
            <a:pPr lvl="1"/>
            <a:r>
              <a:rPr lang="es-MX" dirty="0"/>
              <a:t>Robótica</a:t>
            </a:r>
          </a:p>
          <a:p>
            <a:pPr lvl="1"/>
            <a:r>
              <a:rPr lang="es-MX" dirty="0"/>
              <a:t>Selección de acciones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F6F519-9831-6161-04B7-17EC6838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CC6A1-D3F5-4B95-9375-A73D2EBD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sz="3700"/>
              <a:t>Representación del conocimiento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6574AB-4909-4842-8D31-AF1262C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24D7716C-0544-4763-A69F-9E7A4614B2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7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4DA6-E2A6-4DC8-9BEA-2C83E883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Propiedades de representación de sistemas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7FC02-F343-4206-A83A-94CCD4B7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495956C6-173D-420E-A164-E33C47691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37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7DAA-88E1-4C6B-8692-27AFD5A2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95F-51DE-4A47-B782-BCE60E8C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 meta: razonamiento sobre sentido común </a:t>
            </a:r>
          </a:p>
          <a:p>
            <a:r>
              <a:rPr lang="es-MX" dirty="0"/>
              <a:t>Necesitamos representar el conocimiento del mundo</a:t>
            </a:r>
          </a:p>
          <a:p>
            <a:r>
              <a:rPr lang="es-MX" dirty="0"/>
              <a:t>Tipos de conocimiento</a:t>
            </a:r>
          </a:p>
          <a:p>
            <a:pPr lvl="1"/>
            <a:r>
              <a:rPr lang="es-MX" dirty="0"/>
              <a:t>Objetos</a:t>
            </a:r>
          </a:p>
          <a:p>
            <a:pPr lvl="1"/>
            <a:r>
              <a:rPr lang="es-MX" dirty="0"/>
              <a:t>Eventos</a:t>
            </a:r>
          </a:p>
          <a:p>
            <a:pPr lvl="1"/>
            <a:r>
              <a:rPr lang="es-MX" dirty="0"/>
              <a:t>Procedimientos</a:t>
            </a:r>
          </a:p>
          <a:p>
            <a:pPr lvl="1"/>
            <a:r>
              <a:rPr lang="es-MX" dirty="0"/>
              <a:t>Relaciones</a:t>
            </a:r>
          </a:p>
          <a:p>
            <a:pPr lvl="1"/>
            <a:r>
              <a:rPr lang="es-MX" dirty="0"/>
              <a:t>Estados mentales</a:t>
            </a:r>
          </a:p>
          <a:p>
            <a:pPr lvl="1"/>
            <a:r>
              <a:rPr lang="es-MX" dirty="0"/>
              <a:t>Meta conocimiento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84321C-5B2C-4EEC-B9DD-D0A1B71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9DFC7-F00C-4617-BE79-8F68FF9B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Categorías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2D46E44-C767-439F-8712-77862C07C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/>
                  <a:t>Objetos específicos como “mi balón de fútbol (BF) </a:t>
                </a:r>
                <a:r>
                  <a:rPr lang="es-MX" dirty="0" err="1"/>
                  <a:t>fevernova</a:t>
                </a:r>
                <a:r>
                  <a:rPr lang="es-MX" dirty="0"/>
                  <a:t>”</a:t>
                </a:r>
              </a:p>
              <a:p>
                <a:r>
                  <a:rPr lang="es-MX" dirty="0"/>
                  <a:t>Categoría general (como BF), se pueden definir:</a:t>
                </a:r>
              </a:p>
              <a:p>
                <a:pPr lvl="1"/>
                <a:r>
                  <a:rPr lang="es-MX" dirty="0"/>
                  <a:t>Relaciones BF(</a:t>
                </a:r>
                <a:r>
                  <a:rPr lang="es-MX" dirty="0" err="1"/>
                  <a:t>fevernova</a:t>
                </a:r>
                <a:r>
                  <a:rPr lang="es-MX" dirty="0"/>
                  <a:t>)</a:t>
                </a:r>
              </a:p>
              <a:p>
                <a:pPr lvl="1"/>
                <a:r>
                  <a:rPr lang="es-MX" dirty="0"/>
                  <a:t>Cosificación del predicado: BF</a:t>
                </a:r>
              </a:p>
              <a:p>
                <a:pPr lvl="2"/>
                <a:r>
                  <a:rPr lang="es-MX" dirty="0"/>
                  <a:t>Después se utilizan en otros predicados como </a:t>
                </a:r>
                <a:r>
                  <a:rPr lang="es-MX" dirty="0" err="1"/>
                  <a:t>Member</a:t>
                </a:r>
                <a:r>
                  <a:rPr lang="es-MX" dirty="0"/>
                  <a:t>(</a:t>
                </a:r>
                <a:r>
                  <a:rPr lang="es-MX" dirty="0" err="1"/>
                  <a:t>fevernova</a:t>
                </a:r>
                <a:r>
                  <a:rPr lang="es-MX" dirty="0"/>
                  <a:t>, BF)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𝑓𝑒𝑣𝑒𝑟𝑛𝑜𝑣</m:t>
                    </m:r>
                    <m:r>
                      <a:rPr lang="es-MX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𝐵𝑎𝑙𝑜𝑛𝑒𝑠</m:t>
                    </m:r>
                  </m:oMath>
                </a14:m>
                <a:endParaRPr lang="es-MX" dirty="0"/>
              </a:p>
              <a:p>
                <a:r>
                  <a:rPr lang="es-MX" dirty="0"/>
                  <a:t>Subcategorías</a:t>
                </a:r>
              </a:p>
              <a:p>
                <a:pPr lvl="1"/>
                <a:r>
                  <a:rPr lang="es-MX" dirty="0"/>
                  <a:t>Un subconjunto por ejemplo </a:t>
                </a:r>
                <a:r>
                  <a:rPr lang="es-MX" dirty="0" err="1"/>
                  <a:t>Subset</a:t>
                </a:r>
                <a:r>
                  <a:rPr lang="es-MX" dirty="0"/>
                  <a:t>(BF, Balones),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𝐵𝐹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𝐵𝑎𝑙𝑜𝑛𝑒𝑠</m:t>
                    </m:r>
                  </m:oMath>
                </a14:m>
                <a:endParaRPr lang="es-MX" dirty="0"/>
              </a:p>
              <a:p>
                <a:r>
                  <a:rPr lang="es-MX" dirty="0"/>
                  <a:t>Taxonomía</a:t>
                </a:r>
              </a:p>
              <a:p>
                <a:pPr lvl="1"/>
                <a:r>
                  <a:rPr lang="es-MX" dirty="0"/>
                  <a:t>Sistema de categorías y subcategorías </a:t>
                </a:r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2D46E44-C767-439F-8712-77862C07C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9" t="-19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9A54A8-D13C-49BB-B8FF-7FFF1AD4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83D86-6F37-4FB9-BAA2-CC4A71C4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Otras relaciones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854F3E2-66AA-4C5D-8477-EB915B14F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100" b="0" i="1">
                        <a:latin typeface="Cambria Math" panose="02040503050406030204" pitchFamily="18" charset="0"/>
                      </a:rPr>
                      <m:t>𝐷𝑖𝑠𝑗𝑜𝑖𝑛𝑡</m:t>
                    </m:r>
                    <m:d>
                      <m:d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11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100" b="0" i="1">
                                <a:latin typeface="Cambria Math" panose="02040503050406030204" pitchFamily="18" charset="0"/>
                              </a:rPr>
                              <m:t>𝐴𝑛𝑖𝑚𝑎𝑙𝑒𝑠</m:t>
                            </m:r>
                            <m:r>
                              <a:rPr lang="es-MX" sz="11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sz="1100" b="0" i="1">
                                <a:latin typeface="Cambria Math" panose="02040503050406030204" pitchFamily="18" charset="0"/>
                              </a:rPr>
                              <m:t>𝑉𝑒𝑔𝑒𝑡𝑎𝑙𝑒𝑠</m:t>
                            </m:r>
                          </m:e>
                        </m:d>
                      </m:e>
                    </m:d>
                  </m:oMath>
                </a14:m>
                <a:endParaRPr lang="es-MX" sz="11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100" b="0" i="1">
                        <a:latin typeface="Cambria Math" panose="02040503050406030204" pitchFamily="18" charset="0"/>
                      </a:rPr>
                      <m:t>𝐸𝑥h𝑎𝑢𝑠𝑡𝑖𝑣𝑒𝐷𝑒𝑐𝑜𝑚𝑝𝑜𝑠𝑖𝑡𝑖𝑜𝑛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𝐴𝑚𝑒𝑟𝑖𝑐𝑎𝑛𝑜𝑠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𝐶𝑎𝑛𝑎𝑑𝑖𝑒𝑛𝑠𝑒𝑠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𝑀𝑒𝑥𝑖𝑐𝑎𝑛𝑜𝑠</m:t>
                        </m:r>
                      </m:e>
                    </m:d>
                    <m:r>
                      <a:rPr lang="es-MX" sz="11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𝑁𝑜𝑟𝑡𝑒𝐴𝑚𝑒𝑟𝑖𝑐𝑎𝑛𝑜𝑠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1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100" b="0" i="1">
                        <a:latin typeface="Cambria Math" panose="02040503050406030204" pitchFamily="18" charset="0"/>
                      </a:rPr>
                      <m:t>𝑃𝑎𝑟𝑡𝑖𝑡𝑖𝑜𝑛</m:t>
                    </m:r>
                    <m:d>
                      <m:d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MX" sz="11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100" b="0" i="1">
                                <a:latin typeface="Cambria Math" panose="02040503050406030204" pitchFamily="18" charset="0"/>
                              </a:rPr>
                              <m:t>𝑀𝑎𝑙𝑒𝑠</m:t>
                            </m:r>
                            <m:r>
                              <a:rPr lang="es-MX" sz="11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sz="1100" b="0" i="1">
                                <a:latin typeface="Cambria Math" panose="02040503050406030204" pitchFamily="18" charset="0"/>
                              </a:rPr>
                              <m:t>𝐹𝑒𝑚𝑎𝑙𝑒𝑠</m:t>
                            </m:r>
                          </m:e>
                        </m:d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𝐴𝑛𝑖𝑚𝑎𝑙𝑠</m:t>
                        </m:r>
                      </m:e>
                    </m:d>
                  </m:oMath>
                </a14:m>
                <a:endParaRPr lang="es-MX" sz="1100" b="0" dirty="0"/>
              </a:p>
              <a:p>
                <a:pPr>
                  <a:lnSpc>
                    <a:spcPct val="100000"/>
                  </a:lnSpc>
                </a:pPr>
                <a:r>
                  <a:rPr lang="es-MX" sz="1100" dirty="0" err="1"/>
                  <a:t>PartOf</a:t>
                </a:r>
                <a:endParaRPr lang="es-MX" sz="11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100" i="1">
                        <a:latin typeface="Cambria Math" panose="02040503050406030204" pitchFamily="18" charset="0"/>
                      </a:rPr>
                      <m:t>𝑃𝑎𝑟𝑡𝑂𝑓</m:t>
                    </m:r>
                    <m:d>
                      <m:d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𝐶𝑜𝑦𝑜𝑎𝑐𝑎𝑛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𝐶𝐷𝑀𝑋</m:t>
                        </m:r>
                      </m:e>
                    </m:d>
                    <m:r>
                      <a:rPr lang="es-MX" sz="1100" b="0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sz="1100" i="1">
                        <a:latin typeface="Cambria Math" panose="02040503050406030204" pitchFamily="18" charset="0"/>
                      </a:rPr>
                      <m:t>𝑃𝑎𝑟𝑡𝑂𝑓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𝐶𝐷𝑀𝑋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𝑀𝑒𝑥𝑖𝑐𝑜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100" dirty="0"/>
                  <a:t>, </a:t>
                </a:r>
                <a14:m>
                  <m:oMath xmlns:m="http://schemas.openxmlformats.org/officeDocument/2006/math">
                    <m:r>
                      <a:rPr lang="es-MX" sz="1100" i="1">
                        <a:latin typeface="Cambria Math" panose="02040503050406030204" pitchFamily="18" charset="0"/>
                      </a:rPr>
                      <m:t>𝑃𝑎𝑟𝑡𝑂𝑓</m:t>
                    </m:r>
                    <m:r>
                      <a:rPr lang="es-MX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100" i="1">
                        <a:latin typeface="Cambria Math" panose="02040503050406030204" pitchFamily="18" charset="0"/>
                      </a:rPr>
                      <m:t>𝑀𝑒𝑥𝑖𝑐𝑜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𝐴𝑚𝑒𝑟𝑖𝑐𝑎</m:t>
                    </m:r>
                    <m:r>
                      <a:rPr lang="es-MX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100" dirty="0"/>
              </a:p>
              <a:p>
                <a:pPr>
                  <a:lnSpc>
                    <a:spcPct val="100000"/>
                  </a:lnSpc>
                </a:pPr>
                <a:endParaRPr lang="es-MX" sz="11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854F3E2-66AA-4C5D-8477-EB915B14F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A59B368-7697-484D-A8B0-639A46B9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940825"/>
            <a:ext cx="11164824" cy="307032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8F97B9-C58A-41F4-BCFC-7C8F32F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3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0BA1C-FD7C-437C-AF08-F77C0548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D06C321-B9EA-4874-9F34-9D025FD16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Las categorías naturales son difíciles de definir</a:t>
                </a:r>
              </a:p>
              <a:p>
                <a:r>
                  <a:rPr lang="es-MX" dirty="0"/>
                  <a:t>No existe un conjunto de características que apliquen a todas las instancias</a:t>
                </a:r>
              </a:p>
              <a:p>
                <a:r>
                  <a:rPr lang="es-MX" dirty="0"/>
                  <a:t>Los prototipos tienen estás propiedades</a:t>
                </a:r>
              </a:p>
              <a:p>
                <a:r>
                  <a:rPr lang="es-MX" dirty="0"/>
                  <a:t>Seleccionamos un miembro típico de la categoría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𝑇𝑦𝑝𝑖𝑐𝑎𝑙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𝐶𝑎𝑛𝐹𝑙𝑦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D06C321-B9EA-4874-9F34-9D025FD16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A4261-DFAA-42DB-8972-58C0BF88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B548-1363-4575-9286-7CF7C07C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Script detallado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B4A374-D79B-42E0-B30F-E02ACB37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36863"/>
            <a:ext cx="6846363" cy="443301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14B88D-30DE-4D46-97AE-EE53F050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0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Inferencia en lógica de primer orden</a:t>
            </a:r>
          </a:p>
          <a:p>
            <a:pPr lvl="1"/>
            <a:r>
              <a:rPr lang="es-MX" sz="900" dirty="0"/>
              <a:t>Modus ponens</a:t>
            </a:r>
          </a:p>
          <a:p>
            <a:pPr lvl="1"/>
            <a:r>
              <a:rPr lang="es-MX" sz="900" dirty="0"/>
              <a:t>Resolución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BE383-88E7-4416-9C85-2FBC1D15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Ontologias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2095B-1C79-40C9-96EE-7D2EB240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Organizan el conocimiento de “todo” en una sola taxonomia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807733-E703-410F-8CA6-D03E8490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92" y="2091095"/>
            <a:ext cx="8412480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8C5AD-88C7-4479-8B32-03BE450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6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B79B3-52A7-4F0C-AD14-E42D45BB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Cyc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1C9E-3D65-40D2-876D-A4972559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Meta: codificar millones de piezas de información que componen sentido común</a:t>
            </a:r>
          </a:p>
          <a:p>
            <a:r>
              <a:rPr lang="es-MX" dirty="0"/>
              <a:t>Cyc de enciclopedia</a:t>
            </a:r>
          </a:p>
          <a:p>
            <a:r>
              <a:rPr lang="es-MX" dirty="0"/>
              <a:t>Estructura</a:t>
            </a:r>
          </a:p>
          <a:p>
            <a:pPr lvl="1"/>
            <a:r>
              <a:rPr lang="es-MX" dirty="0"/>
              <a:t>Tiene hechos del tipo “Cada árbol es una planta” y “</a:t>
            </a:r>
            <a:r>
              <a:rPr lang="es-MX" dirty="0" err="1"/>
              <a:t>Plandas</a:t>
            </a:r>
            <a:r>
              <a:rPr lang="es-MX" dirty="0"/>
              <a:t> mueren eventualmente”</a:t>
            </a:r>
          </a:p>
          <a:p>
            <a:pPr lvl="1"/>
            <a:r>
              <a:rPr lang="es-MX" dirty="0"/>
              <a:t>Inferencia para deducir “Los árboles mueren eventualmente”</a:t>
            </a:r>
          </a:p>
          <a:p>
            <a:pPr lvl="1"/>
            <a:r>
              <a:rPr lang="es-MX" dirty="0"/>
              <a:t>Tiene un lenguaje </a:t>
            </a:r>
            <a:r>
              <a:rPr lang="es-MX" dirty="0" err="1"/>
              <a:t>CYcL</a:t>
            </a:r>
            <a:r>
              <a:rPr lang="es-MX" dirty="0"/>
              <a:t> de calculo de predicados similar a Lisp</a:t>
            </a:r>
          </a:p>
          <a:p>
            <a:r>
              <a:rPr lang="es-MX" dirty="0"/>
              <a:t>Existen actualmente esfuerzos para conectar Cyc con lenguaje natural</a:t>
            </a:r>
          </a:p>
          <a:p>
            <a:r>
              <a:rPr lang="es-MX" dirty="0"/>
              <a:t>https://github.com/asanchez75/opencyc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27D270-8301-44D5-AB85-C63F6F7C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3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F6F3-8F59-4822-B734-973AA6DB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semántica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A004C-2682-437D-A20C-6F98067D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conocimiento está distribuido</a:t>
            </a:r>
          </a:p>
          <a:p>
            <a:r>
              <a:rPr lang="es-MX" dirty="0" err="1"/>
              <a:t>World</a:t>
            </a:r>
            <a:r>
              <a:rPr lang="es-MX" dirty="0"/>
              <a:t> </a:t>
            </a:r>
            <a:r>
              <a:rPr lang="es-MX" dirty="0" err="1"/>
              <a:t>wide</a:t>
            </a:r>
            <a:r>
              <a:rPr lang="es-MX" dirty="0"/>
              <a:t> web</a:t>
            </a:r>
          </a:p>
          <a:p>
            <a:pPr lvl="1"/>
            <a:r>
              <a:rPr lang="es-MX" dirty="0"/>
              <a:t>La información tiene un gran rango de proveedores</a:t>
            </a:r>
          </a:p>
          <a:p>
            <a:pPr lvl="1"/>
            <a:r>
              <a:rPr lang="es-MX" dirty="0"/>
              <a:t>Los humanos son los consumidores</a:t>
            </a:r>
          </a:p>
          <a:p>
            <a:pPr lvl="1"/>
            <a:r>
              <a:rPr lang="es-MX" dirty="0"/>
              <a:t>Formato: HTML</a:t>
            </a:r>
          </a:p>
          <a:p>
            <a:pPr lvl="1"/>
            <a:r>
              <a:rPr lang="es-MX" dirty="0"/>
              <a:t>Integración y reutilización limitada</a:t>
            </a:r>
          </a:p>
          <a:p>
            <a:r>
              <a:rPr lang="es-MX" dirty="0"/>
              <a:t>Surge la necesidad de una web que sea entendible por las máquinas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461D4-D342-4ABD-AC89-E2EAE11D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8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78BC-B86B-425D-A8C5-8035813E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s-MX" sz="3200"/>
              <a:t>Una web más inteligente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AE5E1B-339E-47E9-9CE2-6B99C38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634DE161-11B1-4D4E-882E-E3D6C9F847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49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0ADC-FDA9-4595-BE7D-C64CCEF8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Ontology</a:t>
            </a:r>
            <a:r>
              <a:rPr lang="es-MX" dirty="0"/>
              <a:t> Web </a:t>
            </a:r>
            <a:r>
              <a:rPr lang="es-MX" dirty="0" err="1"/>
              <a:t>Language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DEEE2BC-34D5-4B32-A742-E26F8205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683" y="2478088"/>
            <a:ext cx="4656597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917722-AB6E-4CAF-B585-49A913C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BF91D-A087-4F7A-AE22-C2740767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238CEA-5BB1-4665-8C6B-E16BAE4A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776" y="2478088"/>
            <a:ext cx="3604410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F466A-A035-43D6-8CC3-8CD0B188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06C6-504E-472F-B6E4-1FC8A665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Planificación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130FC-4377-4E05-90B4-3CF1173C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Consideremos la tarea obtener leche, plátanos y un taladro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F7B4E2-54D5-494C-9AED-9B082407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248117"/>
            <a:ext cx="6846363" cy="421051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0DBC36-047C-4881-BCA4-CC035F8A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5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0AC2D-3CCF-4E76-BFE5-4AF2EC16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Operadores STRIPS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39173-14AC-4F8B-B0D3-54B31947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Lenguaje para la descripción de acciones</a:t>
            </a:r>
          </a:p>
          <a:p>
            <a:pPr lvl="1"/>
            <a:r>
              <a:rPr lang="es-MX" sz="1800"/>
              <a:t>Action: Buy(x)</a:t>
            </a:r>
          </a:p>
          <a:p>
            <a:pPr lvl="1"/>
            <a:r>
              <a:rPr lang="es-MX" sz="1800"/>
              <a:t>Precondition: At(p), Sells(p,x)</a:t>
            </a:r>
          </a:p>
          <a:p>
            <a:pPr lvl="1"/>
            <a:r>
              <a:rPr lang="es-MX" sz="1800"/>
              <a:t>Effect: have(x)</a:t>
            </a:r>
          </a:p>
          <a:p>
            <a:r>
              <a:rPr lang="es-MX" sz="1800"/>
              <a:t>Abstrae los detalles importantes</a:t>
            </a:r>
          </a:p>
          <a:p>
            <a:pPr lvl="1"/>
            <a:r>
              <a:rPr lang="es-MX" sz="1800"/>
              <a:t>Precondiciones son conjunciones de literales positivos</a:t>
            </a:r>
          </a:p>
          <a:p>
            <a:pPr lvl="1"/>
            <a:r>
              <a:rPr lang="es-MX" sz="1800"/>
              <a:t>Efecfos son conjunciones de literales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02A1DB-6EE8-4F97-9106-2FCB24CE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789820"/>
            <a:ext cx="4097657" cy="31777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71A0C-8D3C-4CEB-9D4A-26F65B6E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2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2C03-3FAB-4682-ACD0-2091BDA5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Planes parcialmente ordenados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2C371-FCD4-4221-AF1A-8D82CF36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Colección de pasos parcialmente ordenados con</a:t>
            </a:r>
          </a:p>
          <a:p>
            <a:pPr lvl="1"/>
            <a:r>
              <a:rPr lang="es-MX" dirty="0"/>
              <a:t>Paso inicial</a:t>
            </a:r>
          </a:p>
          <a:p>
            <a:pPr lvl="1"/>
            <a:r>
              <a:rPr lang="es-MX" dirty="0"/>
              <a:t>Paso final</a:t>
            </a:r>
          </a:p>
          <a:p>
            <a:pPr lvl="1"/>
            <a:r>
              <a:rPr lang="es-MX" dirty="0"/>
              <a:t>Relaciones causales</a:t>
            </a:r>
          </a:p>
          <a:p>
            <a:pPr lvl="1"/>
            <a:r>
              <a:rPr lang="es-MX" dirty="0"/>
              <a:t>Ordenamiento temporal</a:t>
            </a:r>
          </a:p>
          <a:p>
            <a:r>
              <a:rPr lang="es-MX" dirty="0"/>
              <a:t>Condición abierta: </a:t>
            </a:r>
          </a:p>
          <a:p>
            <a:pPr lvl="1"/>
            <a:r>
              <a:rPr lang="es-MX" dirty="0"/>
              <a:t>Precondición: no tiene relación causal</a:t>
            </a:r>
          </a:p>
          <a:p>
            <a:pPr lvl="1"/>
            <a:r>
              <a:rPr lang="es-MX" dirty="0"/>
              <a:t>Un plan está completo si cada precondición se cumple</a:t>
            </a:r>
          </a:p>
          <a:p>
            <a:pPr lvl="1"/>
            <a:r>
              <a:rPr lang="es-MX" dirty="0"/>
              <a:t>Una precondición se alcanza si y solo si es el efecto de un paso anterior y no existe posibilidad que un paso lo deshaga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72483-7C89-4B1F-A086-B4501F69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2C03-3FAB-4682-ACD0-2091BDA5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Planes parcialmente ordenados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2C371-FCD4-4221-AF1A-8D82CF36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Colección de pasos parcialmente ordenados con</a:t>
            </a:r>
          </a:p>
          <a:p>
            <a:pPr lvl="1"/>
            <a:r>
              <a:rPr lang="es-MX" dirty="0"/>
              <a:t>Paso inicial</a:t>
            </a:r>
          </a:p>
          <a:p>
            <a:pPr lvl="1"/>
            <a:r>
              <a:rPr lang="es-MX" dirty="0"/>
              <a:t>Paso final</a:t>
            </a:r>
          </a:p>
          <a:p>
            <a:pPr lvl="1"/>
            <a:r>
              <a:rPr lang="es-MX" dirty="0"/>
              <a:t>Relaciones causales</a:t>
            </a:r>
          </a:p>
          <a:p>
            <a:pPr lvl="1"/>
            <a:r>
              <a:rPr lang="es-MX" dirty="0"/>
              <a:t>Ordenamiento temporal</a:t>
            </a:r>
          </a:p>
          <a:p>
            <a:r>
              <a:rPr lang="es-MX" dirty="0"/>
              <a:t>Condición abierta: </a:t>
            </a:r>
          </a:p>
          <a:p>
            <a:pPr lvl="1"/>
            <a:r>
              <a:rPr lang="es-MX" dirty="0"/>
              <a:t>Precondición: no tiene relación causal</a:t>
            </a:r>
          </a:p>
          <a:p>
            <a:pPr lvl="1"/>
            <a:r>
              <a:rPr lang="es-MX" dirty="0"/>
              <a:t>Un plan está completo si cada precondición se cumple</a:t>
            </a:r>
          </a:p>
          <a:p>
            <a:pPr lvl="1"/>
            <a:r>
              <a:rPr lang="es-MX" dirty="0"/>
              <a:t>Una precondición se alcanza si y solo si es el efecto de un paso anterior y no existe posibilidad que un paso lo deshaga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72483-7C89-4B1F-A086-B4501F69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76BDD-A5E1-43A3-A958-D8833ABE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8A604C-3E4B-4926-92FE-49FB24816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𝑆𝑢𝑏𝑠𝑡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∨…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𝑈𝑛𝑖𝑓𝑦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𝐹𝑒𝑒𝑑𝑠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𝐹𝑒𝑒𝑑𝑠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Sustitución: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68A604C-3E4B-4926-92FE-49FB24816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b="-21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4BF717-7DC6-4D65-B76F-D99B82F8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0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B93DC-4205-45F6-98BF-B5326650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  <a:endParaRPr lang="en-US" sz="48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430040C-162C-4963-AD6E-E49BCB526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74" y="625683"/>
            <a:ext cx="4158861" cy="54542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A722BA-2EFA-4399-862D-C6D0121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7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8CC25-7D4C-4236-8018-4C6F9B9F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6654EB-F0AF-4F35-85AC-94C1C9C9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78" y="625683"/>
            <a:ext cx="4308853" cy="54542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C7BF1F-D48B-47C3-B666-3DEA7ECC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08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97FB4-9357-4F8A-AAEA-C208C677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AA4C5D5-4A90-431F-97E2-F3F511511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459" y="625683"/>
            <a:ext cx="3940692" cy="54542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94EFBF-99EB-4600-ADC4-F39C40F3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79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53021-3E74-48F9-A5F9-B2094749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Ejemplo</a:t>
            </a:r>
            <a:endParaRPr lang="en-US" sz="48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A5BF6BF-D3F8-414F-AECE-19A25041C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535" y="625683"/>
            <a:ext cx="3422539" cy="54542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B0ED7E-745F-4E51-A5C1-90AA9EE3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33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EA69-5D94-4713-A111-EDD9D6D6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Planificación en el mundo real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A751013-2CE5-431A-9E12-4244EB97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43198"/>
            <a:ext cx="6846363" cy="522035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E77B75-3F3F-4448-AD8A-1669F1A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95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78FF-3D29-4F7B-B422-FC7B969E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s-MX" sz="3600"/>
              <a:t>¿Qué puede salir mal?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4EB98-3EC2-46BF-BABC-938FD270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291BA88D-7A5D-4965-AC08-56A5A1901B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02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A5AC5-B16A-4359-B9D3-C63F09C6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soluciones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0743BBE-7E30-4810-9BD3-46EBEE5C7A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D5BCE-04EA-4889-A82A-845AA68C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Aplicaciones de </a:t>
            </a:r>
            <a:r>
              <a:rPr lang="es-MX"/>
              <a:t>agentes lógicos 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67362C-56DC-7E3E-8053-A56AA15D9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3583-F45D-4706-B9A6-6DE5517D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Hagamos un ejercicio completo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D0234-BD08-4D53-9140-2E2AB18F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57" y="2589737"/>
            <a:ext cx="10168128" cy="3694176"/>
          </a:xfrm>
        </p:spPr>
        <p:txBody>
          <a:bodyPr/>
          <a:lstStyle/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Everyone who loves all animals is loved by someone.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Anyone who kills an animal is loved by no one.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s-MX" sz="1800" b="0" i="0" u="none" strike="noStrike" baseline="0" dirty="0">
                <a:latin typeface="Times-Roman"/>
              </a:rPr>
              <a:t>Jack </a:t>
            </a:r>
            <a:r>
              <a:rPr lang="es-MX" sz="1800" b="0" i="0" u="none" strike="noStrike" baseline="0" dirty="0" err="1">
                <a:latin typeface="Times-Roman"/>
              </a:rPr>
              <a:t>loves</a:t>
            </a:r>
            <a:r>
              <a:rPr lang="es-MX" sz="1800" b="0" i="0" u="none" strike="noStrike" baseline="0" dirty="0">
                <a:latin typeface="Times-Roman"/>
              </a:rPr>
              <a:t> </a:t>
            </a:r>
            <a:r>
              <a:rPr lang="es-MX" sz="1800" b="0" i="0" u="none" strike="noStrike" baseline="0" dirty="0" err="1">
                <a:latin typeface="Times-Roman"/>
              </a:rPr>
              <a:t>all</a:t>
            </a:r>
            <a:r>
              <a:rPr lang="es-MX" sz="1800" b="0" i="0" u="none" strike="noStrike" baseline="0" dirty="0">
                <a:latin typeface="Times-Roman"/>
              </a:rPr>
              <a:t> </a:t>
            </a:r>
            <a:r>
              <a:rPr lang="es-MX" sz="1800" b="0" i="0" u="none" strike="noStrike" baseline="0" dirty="0" err="1">
                <a:latin typeface="Times-Roman"/>
              </a:rPr>
              <a:t>animals</a:t>
            </a:r>
            <a:r>
              <a:rPr lang="es-MX" sz="1800" b="0" i="0" u="none" strike="noStrike" baseline="0" dirty="0">
                <a:latin typeface="Times-Roman"/>
              </a:rPr>
              <a:t>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Either Jack or Curiosity killed the cat, who is named Tuna.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800" b="0" i="0" u="none" strike="noStrike" baseline="0" dirty="0">
                <a:latin typeface="Times-Roman"/>
              </a:rPr>
              <a:t>Did Curiosity kill the cat?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E21FC1-13B8-48CD-8F34-921F4BB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60D22F-8ECB-C061-5650-CF8198F2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12" y="2590318"/>
            <a:ext cx="6182588" cy="10574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4D4BD1-1EF0-4C29-2A83-597F1B19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98" y="3733124"/>
            <a:ext cx="4629796" cy="7240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EC1CC7-13FA-04F0-C91C-71C71665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707" y="4470457"/>
            <a:ext cx="267689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6DF8B-7388-0647-BFCF-D404AEDD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01DFE1-D8EF-1690-A797-589188BD2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5" y="2224255"/>
            <a:ext cx="4915586" cy="290553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D22DF7-A0E0-C1AB-B320-46C6B927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FA7F30-7417-976B-ED61-9C6EAEE2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08" y="2224255"/>
            <a:ext cx="1154591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7EC98-355E-4677-9E35-547D9BA8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El retorno del Wumpus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460A84-FF90-4544-82FD-7A701368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"/>
              <a:t>Puntajes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+1000 por salir de la Cueva con el oro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-1000 por caer en un pit o entrar a donde está el Wumpus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-10 por usar la fleche</a:t>
            </a:r>
          </a:p>
          <a:p>
            <a:pPr>
              <a:lnSpc>
                <a:spcPct val="100000"/>
              </a:lnSpc>
            </a:pPr>
            <a:r>
              <a:rPr lang="en-US" sz="800"/>
              <a:t>Acciones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Moverse hacía Adelante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Girar a la izquierda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Girar a la derecha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Disparar la fleche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Tomar el oro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Salir de la cueva (solo en [1,1])</a:t>
            </a:r>
          </a:p>
          <a:p>
            <a:pPr>
              <a:lnSpc>
                <a:spcPct val="100000"/>
              </a:lnSpc>
            </a:pPr>
            <a:r>
              <a:rPr lang="en-US" sz="800"/>
              <a:t>Sensores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Stench (Wumpus en Casillas adyacentes)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Breeze (pit en Casillas adyacentes)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Glitter (en casilla con el oro)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Bump (si hay alguna pared)</a:t>
            </a:r>
          </a:p>
          <a:p>
            <a:pPr lvl="1">
              <a:lnSpc>
                <a:spcPct val="100000"/>
              </a:lnSpc>
            </a:pPr>
            <a:r>
              <a:rPr lang="en-US" sz="800"/>
              <a:t>Scream (si el Wumpus mutió con la fleche)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C5E6EA-3A82-400C-A48B-0C560F00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25" y="630936"/>
            <a:ext cx="5999061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E8BDF0-399B-41EB-A266-490F943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B575-BA1E-4F38-95F7-921021A8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Base de conocimiento para el mundo del </a:t>
            </a:r>
            <a:r>
              <a:rPr lang="es-MX" dirty="0" err="1"/>
              <a:t>Wumpus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C302E6-2EB7-496F-B2FB-C724472B6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s-MX" dirty="0"/>
                  <a:t>Percibir es un predicado binario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𝑆𝑡𝑒𝑛𝑐h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𝐵𝑟𝑒𝑒𝑧𝑒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𝐺𝑙𝑖𝑡𝑡𝑒𝑟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Las acciones los términos lógicos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𝑇𝑢𝑟𝑛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𝑇𝑢𝑟𝑛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𝐿𝑒𝑓𝑡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𝑆h𝑜𝑜𝑡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𝑅𝑒𝑙𝑒𝑎𝑠𝑒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𝐶𝑙𝑖𝑚𝑏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Consulta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𝐵𝑒𝑠𝑡𝐴𝑐𝑡𝑖𝑜𝑛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La percepción implica hechos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𝐺𝑙𝑖𝑡𝑡𝑒𝑟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𝐺𝑙𝑖𝑡𝑡𝑒𝑟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Acciones reflejo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𝐺𝑙𝑖𝑡𝑡𝑒𝑟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𝐵𝑒𝑠𝑡𝐴𝑐𝑡𝑖𝑜𝑛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𝐺𝑟𝑎𝑏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C302E6-2EB7-496F-B2FB-C724472B6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CBD0A0-C22D-4CD2-A0A2-7DD1AE1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B575-BA1E-4F38-95F7-921021A8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El ambiente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C302E6-2EB7-496F-B2FB-C724472B6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MX" dirty="0"/>
                  <a:t>Objetos: casillas, </a:t>
                </a:r>
                <a:r>
                  <a:rPr lang="es-MX" dirty="0" err="1"/>
                  <a:t>pits</a:t>
                </a:r>
                <a:r>
                  <a:rPr lang="es-MX" dirty="0"/>
                  <a:t>, </a:t>
                </a:r>
                <a:r>
                  <a:rPr lang="es-MX" dirty="0" err="1"/>
                  <a:t>wumpus</a:t>
                </a:r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𝐴𝑑𝑗𝑎𝑐𝑒𝑛𝑡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∈{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Pit(x) es un predicado unario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𝐴𝑔𝑒𝑛𝑡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𝐵𝑟𝑒𝑒𝑧𝑒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𝐵𝑟𝑒𝑒𝑧𝑦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Descubriendo </a:t>
                </a:r>
                <a:r>
                  <a:rPr lang="es-MX" dirty="0" err="1"/>
                  <a:t>breezy,smelly</a:t>
                </a:r>
                <a:r>
                  <a:rPr lang="es-MX" dirty="0"/>
                  <a:t>, etc. El agente puede deducir donde hay </a:t>
                </a:r>
                <a:r>
                  <a:rPr lang="es-MX" dirty="0" err="1"/>
                  <a:t>pits</a:t>
                </a:r>
                <a:r>
                  <a:rPr lang="es-MX" dirty="0"/>
                  <a:t> y donde está el </a:t>
                </a:r>
                <a:r>
                  <a:rPr lang="es-MX" dirty="0" err="1"/>
                  <a:t>wumpus</a:t>
                </a:r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C302E6-2EB7-496F-B2FB-C724472B6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310" b="-19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CBD0A0-C22D-4CD2-A0A2-7DD1AE1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F1925-D82F-4192-A078-6F26779E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diagnostico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E14418-E56B-4F8B-AEDC-510FA6EBB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Si una casilla es </a:t>
                </a:r>
                <a:r>
                  <a:rPr lang="es-MX" dirty="0" err="1"/>
                  <a:t>breezy</a:t>
                </a:r>
                <a:r>
                  <a:rPr lang="es-MX" dirty="0"/>
                  <a:t> entonces existe al menos una casilla que contine un </a:t>
                </a:r>
                <a:r>
                  <a:rPr lang="es-MX" dirty="0" err="1"/>
                  <a:t>pit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𝐵𝑟𝑒𝑒𝑧𝑦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𝑟𝐴𝑑𝑗𝑎𝑐𝑒𝑛𝑡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Si la casilla no es </a:t>
                </a:r>
                <a:r>
                  <a:rPr lang="es-MX" dirty="0" err="1"/>
                  <a:t>breezy</a:t>
                </a:r>
                <a:r>
                  <a:rPr lang="es-MX" dirty="0"/>
                  <a:t>, ninguna casilla adyacente contiene un </a:t>
                </a:r>
                <a:r>
                  <a:rPr lang="es-MX" dirty="0" err="1"/>
                  <a:t>pit</a:t>
                </a: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¬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𝐵𝑟𝑒𝑒𝑧𝑦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→¬(∃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𝑟𝐴𝑑𝑗𝑎𝑐𝑒𝑛𝑡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Combinando ambas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𝐵𝑟𝑒𝑒𝑧𝑦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𝐴𝑑𝑗𝑎𝑐𝑒𝑛𝑡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𝑃𝑖𝑡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E14418-E56B-4F8B-AEDC-510FA6EBB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485" r="-1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048AA5-A8CC-47F6-962D-9440ABA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22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1169</Words>
  <Application>Microsoft Office PowerPoint</Application>
  <PresentationFormat>Panorámica</PresentationFormat>
  <Paragraphs>241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Avenir Next LT Pro</vt:lpstr>
      <vt:lpstr>Calibri</vt:lpstr>
      <vt:lpstr>Cambria Math</vt:lpstr>
      <vt:lpstr>Times-Roman</vt:lpstr>
      <vt:lpstr>AccentBoxVTI</vt:lpstr>
      <vt:lpstr>Inteligencia Artificial</vt:lpstr>
      <vt:lpstr>Para el día de hoy</vt:lpstr>
      <vt:lpstr>Resolución</vt:lpstr>
      <vt:lpstr>Hagamos un ejercicio completo</vt:lpstr>
      <vt:lpstr>Presentación de PowerPoint</vt:lpstr>
      <vt:lpstr>El retorno del Wumpus</vt:lpstr>
      <vt:lpstr>Base de conocimiento para el mundo del Wumpus</vt:lpstr>
      <vt:lpstr>El ambiente</vt:lpstr>
      <vt:lpstr>Reglas de diagnostico</vt:lpstr>
      <vt:lpstr>Reglas de causales</vt:lpstr>
      <vt:lpstr>En resumen</vt:lpstr>
      <vt:lpstr>De aquí hacía donde…</vt:lpstr>
      <vt:lpstr>Representación del conocimiento</vt:lpstr>
      <vt:lpstr>Propiedades de representación de sistemas</vt:lpstr>
      <vt:lpstr>Conocimiento</vt:lpstr>
      <vt:lpstr>Categorías</vt:lpstr>
      <vt:lpstr>Otras relaciones</vt:lpstr>
      <vt:lpstr>Prototipos</vt:lpstr>
      <vt:lpstr>Script detallado</vt:lpstr>
      <vt:lpstr>Ontologias</vt:lpstr>
      <vt:lpstr>Cyc</vt:lpstr>
      <vt:lpstr>Web semántica</vt:lpstr>
      <vt:lpstr>Una web más inteligente</vt:lpstr>
      <vt:lpstr>Ontology Web Language</vt:lpstr>
      <vt:lpstr>Capas </vt:lpstr>
      <vt:lpstr>Planificación</vt:lpstr>
      <vt:lpstr>Operadores STRIPS</vt:lpstr>
      <vt:lpstr>Planes parcialmente ordenados</vt:lpstr>
      <vt:lpstr>Planes parcialmente ordenados</vt:lpstr>
      <vt:lpstr>Ejemplo</vt:lpstr>
      <vt:lpstr>Ejemplo</vt:lpstr>
      <vt:lpstr>Ejemplo</vt:lpstr>
      <vt:lpstr>Ejemplo</vt:lpstr>
      <vt:lpstr>Planificación en el mundo real</vt:lpstr>
      <vt:lpstr>¿Qué puede salir mal?</vt:lpstr>
      <vt:lpstr>Posibles soluciones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51</cp:revision>
  <dcterms:created xsi:type="dcterms:W3CDTF">2020-02-18T20:29:21Z</dcterms:created>
  <dcterms:modified xsi:type="dcterms:W3CDTF">2022-09-27T22:31:27Z</dcterms:modified>
</cp:coreProperties>
</file>