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9"/>
  </p:notesMasterIdLst>
  <p:sldIdLst>
    <p:sldId id="256" r:id="rId2"/>
    <p:sldId id="296" r:id="rId3"/>
    <p:sldId id="297" r:id="rId4"/>
    <p:sldId id="298" r:id="rId5"/>
    <p:sldId id="299" r:id="rId6"/>
    <p:sldId id="295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4" autoAdjust="0"/>
    <p:restoredTop sz="96349" autoAdjust="0"/>
  </p:normalViewPr>
  <p:slideViewPr>
    <p:cSldViewPr snapToGrid="0">
      <p:cViewPr varScale="1">
        <p:scale>
          <a:sx n="106" d="100"/>
          <a:sy n="106" d="100"/>
        </p:scale>
        <p:origin x="732" y="78"/>
      </p:cViewPr>
      <p:guideLst/>
    </p:cSldViewPr>
  </p:slideViewPr>
  <p:outlineViewPr>
    <p:cViewPr>
      <p:scale>
        <a:sx n="33" d="100"/>
        <a:sy n="33" d="100"/>
      </p:scale>
      <p:origin x="0" y="-4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69D7B-38C3-45BC-A7F1-993D6CB63C3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E3F0BB0C-3FD9-40F4-84FD-4D37C83A1257}">
      <dgm:prSet/>
      <dgm:spPr/>
      <dgm:t>
        <a:bodyPr/>
        <a:lstStyle/>
        <a:p>
          <a:r>
            <a:rPr lang="es-MX"/>
            <a:t>De donde venimos</a:t>
          </a:r>
        </a:p>
      </dgm:t>
    </dgm:pt>
    <dgm:pt modelId="{0A999B45-FA9F-4B31-9083-988F5348D66B}" type="parTrans" cxnId="{6D4A3458-3312-4BF5-B493-D64A218B6910}">
      <dgm:prSet/>
      <dgm:spPr/>
      <dgm:t>
        <a:bodyPr/>
        <a:lstStyle/>
        <a:p>
          <a:endParaRPr lang="es-MX"/>
        </a:p>
      </dgm:t>
    </dgm:pt>
    <dgm:pt modelId="{FD1A54F1-F652-4FC9-A294-31C7A8761D70}" type="sibTrans" cxnId="{6D4A3458-3312-4BF5-B493-D64A218B6910}">
      <dgm:prSet/>
      <dgm:spPr/>
      <dgm:t>
        <a:bodyPr/>
        <a:lstStyle/>
        <a:p>
          <a:endParaRPr lang="es-MX"/>
        </a:p>
      </dgm:t>
    </dgm:pt>
    <dgm:pt modelId="{B07BBEBA-FEC2-4F02-A642-5877BF7B2A90}">
      <dgm:prSet/>
      <dgm:spPr/>
      <dgm:t>
        <a:bodyPr/>
        <a:lstStyle/>
        <a:p>
          <a:r>
            <a:rPr lang="es-MX"/>
            <a:t>Búsqueda</a:t>
          </a:r>
        </a:p>
      </dgm:t>
    </dgm:pt>
    <dgm:pt modelId="{200DCD5A-6CF5-43D2-B170-D39FF5E9D950}" type="parTrans" cxnId="{43C53888-1C10-4B7E-ACE8-502A0569B6FF}">
      <dgm:prSet/>
      <dgm:spPr/>
      <dgm:t>
        <a:bodyPr/>
        <a:lstStyle/>
        <a:p>
          <a:endParaRPr lang="es-MX"/>
        </a:p>
      </dgm:t>
    </dgm:pt>
    <dgm:pt modelId="{686D54C5-5FD6-4E99-BB80-39B2F05B1395}" type="sibTrans" cxnId="{43C53888-1C10-4B7E-ACE8-502A0569B6FF}">
      <dgm:prSet/>
      <dgm:spPr/>
      <dgm:t>
        <a:bodyPr/>
        <a:lstStyle/>
        <a:p>
          <a:endParaRPr lang="es-MX"/>
        </a:p>
      </dgm:t>
    </dgm:pt>
    <dgm:pt modelId="{EC67FE2D-BBC7-4B28-A30D-E62070546A7D}">
      <dgm:prSet/>
      <dgm:spPr/>
      <dgm:t>
        <a:bodyPr/>
        <a:lstStyle/>
        <a:p>
          <a:r>
            <a:rPr lang="es-MX"/>
            <a:t>Juegos</a:t>
          </a:r>
        </a:p>
      </dgm:t>
    </dgm:pt>
    <dgm:pt modelId="{0C4F726A-314E-41F2-A5DB-734431DD0E0A}" type="parTrans" cxnId="{599CC3E5-58E3-4AF6-8E05-C1FC6F5D8CFA}">
      <dgm:prSet/>
      <dgm:spPr/>
      <dgm:t>
        <a:bodyPr/>
        <a:lstStyle/>
        <a:p>
          <a:endParaRPr lang="es-MX"/>
        </a:p>
      </dgm:t>
    </dgm:pt>
    <dgm:pt modelId="{AF13BBA8-DB3E-4B68-848F-DD2D56D32052}" type="sibTrans" cxnId="{599CC3E5-58E3-4AF6-8E05-C1FC6F5D8CFA}">
      <dgm:prSet/>
      <dgm:spPr/>
      <dgm:t>
        <a:bodyPr/>
        <a:lstStyle/>
        <a:p>
          <a:endParaRPr lang="es-MX"/>
        </a:p>
      </dgm:t>
    </dgm:pt>
    <dgm:pt modelId="{42A6FA6F-53A8-4A05-AAF4-FA66B97F5575}">
      <dgm:prSet/>
      <dgm:spPr/>
      <dgm:t>
        <a:bodyPr/>
        <a:lstStyle/>
        <a:p>
          <a:r>
            <a:rPr lang="es-MX"/>
            <a:t>Agentes lógicos </a:t>
          </a:r>
        </a:p>
      </dgm:t>
    </dgm:pt>
    <dgm:pt modelId="{1D3D0D59-07B5-4FC9-91C8-E11B1AEB5B0D}" type="parTrans" cxnId="{4D078F51-26AC-490C-9EC1-2166A18DE4E8}">
      <dgm:prSet/>
      <dgm:spPr/>
      <dgm:t>
        <a:bodyPr/>
        <a:lstStyle/>
        <a:p>
          <a:endParaRPr lang="es-MX"/>
        </a:p>
      </dgm:t>
    </dgm:pt>
    <dgm:pt modelId="{EF2D95F1-3296-4AB6-82F5-3C62E134BD85}" type="sibTrans" cxnId="{4D078F51-26AC-490C-9EC1-2166A18DE4E8}">
      <dgm:prSet/>
      <dgm:spPr/>
      <dgm:t>
        <a:bodyPr/>
        <a:lstStyle/>
        <a:p>
          <a:endParaRPr lang="es-MX"/>
        </a:p>
      </dgm:t>
    </dgm:pt>
    <dgm:pt modelId="{988DFE9B-CBB7-43AE-A3EE-5A4D7D344EBC}">
      <dgm:prSet/>
      <dgm:spPr/>
      <dgm:t>
        <a:bodyPr/>
        <a:lstStyle/>
        <a:p>
          <a:r>
            <a:rPr lang="es-MX"/>
            <a:t>A donde vamos</a:t>
          </a:r>
        </a:p>
      </dgm:t>
    </dgm:pt>
    <dgm:pt modelId="{951D2F22-54F2-4006-8BE8-A12061065593}" type="parTrans" cxnId="{DC886F53-FD16-49C8-9FA5-4BB269DE9104}">
      <dgm:prSet/>
      <dgm:spPr/>
      <dgm:t>
        <a:bodyPr/>
        <a:lstStyle/>
        <a:p>
          <a:endParaRPr lang="es-MX"/>
        </a:p>
      </dgm:t>
    </dgm:pt>
    <dgm:pt modelId="{2B80947F-B4D9-4012-93DD-DA8ADC1919B8}" type="sibTrans" cxnId="{DC886F53-FD16-49C8-9FA5-4BB269DE9104}">
      <dgm:prSet/>
      <dgm:spPr/>
      <dgm:t>
        <a:bodyPr/>
        <a:lstStyle/>
        <a:p>
          <a:endParaRPr lang="es-MX"/>
        </a:p>
      </dgm:t>
    </dgm:pt>
    <dgm:pt modelId="{BCE13015-DF7A-4337-8686-9E40B61933B4}">
      <dgm:prSet/>
      <dgm:spPr/>
      <dgm:t>
        <a:bodyPr/>
        <a:lstStyle/>
        <a:p>
          <a:r>
            <a:rPr lang="es-MX"/>
            <a:t>Incertidumbre</a:t>
          </a:r>
        </a:p>
      </dgm:t>
    </dgm:pt>
    <dgm:pt modelId="{1057BE84-B953-4CE0-9BCE-702F51193E2E}" type="parTrans" cxnId="{56328458-C545-4F4B-B146-3C7EEE77A276}">
      <dgm:prSet/>
      <dgm:spPr/>
      <dgm:t>
        <a:bodyPr/>
        <a:lstStyle/>
        <a:p>
          <a:endParaRPr lang="es-MX"/>
        </a:p>
      </dgm:t>
    </dgm:pt>
    <dgm:pt modelId="{1429B544-4590-4B64-A7F1-B080A4B3B840}" type="sibTrans" cxnId="{56328458-C545-4F4B-B146-3C7EEE77A276}">
      <dgm:prSet/>
      <dgm:spPr/>
      <dgm:t>
        <a:bodyPr/>
        <a:lstStyle/>
        <a:p>
          <a:endParaRPr lang="es-MX"/>
        </a:p>
      </dgm:t>
    </dgm:pt>
    <dgm:pt modelId="{DCE9DCB5-7A74-4EF9-8C87-4B40BFD0B774}">
      <dgm:prSet/>
      <dgm:spPr/>
      <dgm:t>
        <a:bodyPr/>
        <a:lstStyle/>
        <a:p>
          <a:r>
            <a:rPr lang="es-MX"/>
            <a:t>Aprendizaje</a:t>
          </a:r>
        </a:p>
      </dgm:t>
    </dgm:pt>
    <dgm:pt modelId="{CE544146-BE70-46CD-8466-D59E059333E2}" type="parTrans" cxnId="{76E2288C-FFC5-466F-B501-4D4EEAC1AD5B}">
      <dgm:prSet/>
      <dgm:spPr/>
      <dgm:t>
        <a:bodyPr/>
        <a:lstStyle/>
        <a:p>
          <a:endParaRPr lang="es-MX"/>
        </a:p>
      </dgm:t>
    </dgm:pt>
    <dgm:pt modelId="{503CF732-B634-4C3C-AF83-7CC7100BDD72}" type="sibTrans" cxnId="{76E2288C-FFC5-466F-B501-4D4EEAC1AD5B}">
      <dgm:prSet/>
      <dgm:spPr/>
      <dgm:t>
        <a:bodyPr/>
        <a:lstStyle/>
        <a:p>
          <a:endParaRPr lang="es-MX"/>
        </a:p>
      </dgm:t>
    </dgm:pt>
    <dgm:pt modelId="{002DB33E-3C08-4C0F-ADAD-047E6CED5973}" type="pres">
      <dgm:prSet presAssocID="{C1E69D7B-38C3-45BC-A7F1-993D6CB63C39}" presName="Name0" presStyleCnt="0">
        <dgm:presLayoutVars>
          <dgm:dir/>
          <dgm:resizeHandles val="exact"/>
        </dgm:presLayoutVars>
      </dgm:prSet>
      <dgm:spPr/>
    </dgm:pt>
    <dgm:pt modelId="{80F037C0-1E15-49FF-9B89-77DEA670D838}" type="pres">
      <dgm:prSet presAssocID="{C1E69D7B-38C3-45BC-A7F1-993D6CB63C39}" presName="arrow" presStyleLbl="bgShp" presStyleIdx="0" presStyleCnt="1"/>
      <dgm:spPr/>
    </dgm:pt>
    <dgm:pt modelId="{7E910D60-B9FA-4CAD-B2D7-E38793EEC314}" type="pres">
      <dgm:prSet presAssocID="{C1E69D7B-38C3-45BC-A7F1-993D6CB63C39}" presName="points" presStyleCnt="0"/>
      <dgm:spPr/>
    </dgm:pt>
    <dgm:pt modelId="{3B4E4FA0-447C-47D5-931E-D0A3DFB919BE}" type="pres">
      <dgm:prSet presAssocID="{E3F0BB0C-3FD9-40F4-84FD-4D37C83A1257}" presName="compositeA" presStyleCnt="0"/>
      <dgm:spPr/>
    </dgm:pt>
    <dgm:pt modelId="{150F7091-863A-4412-BCA9-81B45F1BA58A}" type="pres">
      <dgm:prSet presAssocID="{E3F0BB0C-3FD9-40F4-84FD-4D37C83A1257}" presName="textA" presStyleLbl="revTx" presStyleIdx="0" presStyleCnt="2">
        <dgm:presLayoutVars>
          <dgm:bulletEnabled val="1"/>
        </dgm:presLayoutVars>
      </dgm:prSet>
      <dgm:spPr/>
    </dgm:pt>
    <dgm:pt modelId="{0C3D86C0-7CF5-411E-8E3E-B2FCCD05AA8B}" type="pres">
      <dgm:prSet presAssocID="{E3F0BB0C-3FD9-40F4-84FD-4D37C83A1257}" presName="circleA" presStyleLbl="node1" presStyleIdx="0" presStyleCnt="2"/>
      <dgm:spPr/>
    </dgm:pt>
    <dgm:pt modelId="{EE999BF4-7C4A-4B0B-80E2-2070F70B7A8D}" type="pres">
      <dgm:prSet presAssocID="{E3F0BB0C-3FD9-40F4-84FD-4D37C83A1257}" presName="spaceA" presStyleCnt="0"/>
      <dgm:spPr/>
    </dgm:pt>
    <dgm:pt modelId="{7939BE01-C1A6-45F1-9D50-E112BED6AEB6}" type="pres">
      <dgm:prSet presAssocID="{FD1A54F1-F652-4FC9-A294-31C7A8761D70}" presName="space" presStyleCnt="0"/>
      <dgm:spPr/>
    </dgm:pt>
    <dgm:pt modelId="{1EBEBE52-5843-4647-91EB-1A1B06CCD2C3}" type="pres">
      <dgm:prSet presAssocID="{988DFE9B-CBB7-43AE-A3EE-5A4D7D344EBC}" presName="compositeB" presStyleCnt="0"/>
      <dgm:spPr/>
    </dgm:pt>
    <dgm:pt modelId="{292910CD-DB60-40FF-9F67-50F9D9CD0071}" type="pres">
      <dgm:prSet presAssocID="{988DFE9B-CBB7-43AE-A3EE-5A4D7D344EBC}" presName="textB" presStyleLbl="revTx" presStyleIdx="1" presStyleCnt="2">
        <dgm:presLayoutVars>
          <dgm:bulletEnabled val="1"/>
        </dgm:presLayoutVars>
      </dgm:prSet>
      <dgm:spPr/>
    </dgm:pt>
    <dgm:pt modelId="{21AE6345-2692-4AA6-9F1D-14C32E9DCB15}" type="pres">
      <dgm:prSet presAssocID="{988DFE9B-CBB7-43AE-A3EE-5A4D7D344EBC}" presName="circleB" presStyleLbl="node1" presStyleIdx="1" presStyleCnt="2"/>
      <dgm:spPr/>
    </dgm:pt>
    <dgm:pt modelId="{C60D3C23-D35D-489E-BAD2-4139B841F448}" type="pres">
      <dgm:prSet presAssocID="{988DFE9B-CBB7-43AE-A3EE-5A4D7D344EBC}" presName="spaceB" presStyleCnt="0"/>
      <dgm:spPr/>
    </dgm:pt>
  </dgm:ptLst>
  <dgm:cxnLst>
    <dgm:cxn modelId="{4F57364F-49BE-4991-ACB6-EE94B2F8A58D}" type="presOf" srcId="{42A6FA6F-53A8-4A05-AAF4-FA66B97F5575}" destId="{150F7091-863A-4412-BCA9-81B45F1BA58A}" srcOrd="0" destOrd="3" presId="urn:microsoft.com/office/officeart/2005/8/layout/hProcess11"/>
    <dgm:cxn modelId="{B2206871-BD90-4F22-BF49-76B4801E15D4}" type="presOf" srcId="{BCE13015-DF7A-4337-8686-9E40B61933B4}" destId="{292910CD-DB60-40FF-9F67-50F9D9CD0071}" srcOrd="0" destOrd="1" presId="urn:microsoft.com/office/officeart/2005/8/layout/hProcess11"/>
    <dgm:cxn modelId="{4D078F51-26AC-490C-9EC1-2166A18DE4E8}" srcId="{E3F0BB0C-3FD9-40F4-84FD-4D37C83A1257}" destId="{42A6FA6F-53A8-4A05-AAF4-FA66B97F5575}" srcOrd="2" destOrd="0" parTransId="{1D3D0D59-07B5-4FC9-91C8-E11B1AEB5B0D}" sibTransId="{EF2D95F1-3296-4AB6-82F5-3C62E134BD85}"/>
    <dgm:cxn modelId="{DC886F53-FD16-49C8-9FA5-4BB269DE9104}" srcId="{C1E69D7B-38C3-45BC-A7F1-993D6CB63C39}" destId="{988DFE9B-CBB7-43AE-A3EE-5A4D7D344EBC}" srcOrd="1" destOrd="0" parTransId="{951D2F22-54F2-4006-8BE8-A12061065593}" sibTransId="{2B80947F-B4D9-4012-93DD-DA8ADC1919B8}"/>
    <dgm:cxn modelId="{6D4A3458-3312-4BF5-B493-D64A218B6910}" srcId="{C1E69D7B-38C3-45BC-A7F1-993D6CB63C39}" destId="{E3F0BB0C-3FD9-40F4-84FD-4D37C83A1257}" srcOrd="0" destOrd="0" parTransId="{0A999B45-FA9F-4B31-9083-988F5348D66B}" sibTransId="{FD1A54F1-F652-4FC9-A294-31C7A8761D70}"/>
    <dgm:cxn modelId="{56328458-C545-4F4B-B146-3C7EEE77A276}" srcId="{988DFE9B-CBB7-43AE-A3EE-5A4D7D344EBC}" destId="{BCE13015-DF7A-4337-8686-9E40B61933B4}" srcOrd="0" destOrd="0" parTransId="{1057BE84-B953-4CE0-9BCE-702F51193E2E}" sibTransId="{1429B544-4590-4B64-A7F1-B080A4B3B840}"/>
    <dgm:cxn modelId="{AE7A4B5A-2491-4C43-9023-F97E53AA1288}" type="presOf" srcId="{988DFE9B-CBB7-43AE-A3EE-5A4D7D344EBC}" destId="{292910CD-DB60-40FF-9F67-50F9D9CD0071}" srcOrd="0" destOrd="0" presId="urn:microsoft.com/office/officeart/2005/8/layout/hProcess11"/>
    <dgm:cxn modelId="{7918AA7D-218E-4339-BB73-75CEAA422821}" type="presOf" srcId="{B07BBEBA-FEC2-4F02-A642-5877BF7B2A90}" destId="{150F7091-863A-4412-BCA9-81B45F1BA58A}" srcOrd="0" destOrd="1" presId="urn:microsoft.com/office/officeart/2005/8/layout/hProcess11"/>
    <dgm:cxn modelId="{F86C877F-6ABA-48F9-85D3-781D312CCD2F}" type="presOf" srcId="{EC67FE2D-BBC7-4B28-A30D-E62070546A7D}" destId="{150F7091-863A-4412-BCA9-81B45F1BA58A}" srcOrd="0" destOrd="2" presId="urn:microsoft.com/office/officeart/2005/8/layout/hProcess11"/>
    <dgm:cxn modelId="{43C53888-1C10-4B7E-ACE8-502A0569B6FF}" srcId="{E3F0BB0C-3FD9-40F4-84FD-4D37C83A1257}" destId="{B07BBEBA-FEC2-4F02-A642-5877BF7B2A90}" srcOrd="0" destOrd="0" parTransId="{200DCD5A-6CF5-43D2-B170-D39FF5E9D950}" sibTransId="{686D54C5-5FD6-4E99-BB80-39B2F05B1395}"/>
    <dgm:cxn modelId="{76E2288C-FFC5-466F-B501-4D4EEAC1AD5B}" srcId="{988DFE9B-CBB7-43AE-A3EE-5A4D7D344EBC}" destId="{DCE9DCB5-7A74-4EF9-8C87-4B40BFD0B774}" srcOrd="1" destOrd="0" parTransId="{CE544146-BE70-46CD-8466-D59E059333E2}" sibTransId="{503CF732-B634-4C3C-AF83-7CC7100BDD72}"/>
    <dgm:cxn modelId="{6B01C89B-EF29-4EFE-997C-47916D7D6B2F}" type="presOf" srcId="{E3F0BB0C-3FD9-40F4-84FD-4D37C83A1257}" destId="{150F7091-863A-4412-BCA9-81B45F1BA58A}" srcOrd="0" destOrd="0" presId="urn:microsoft.com/office/officeart/2005/8/layout/hProcess11"/>
    <dgm:cxn modelId="{599CC3E5-58E3-4AF6-8E05-C1FC6F5D8CFA}" srcId="{E3F0BB0C-3FD9-40F4-84FD-4D37C83A1257}" destId="{EC67FE2D-BBC7-4B28-A30D-E62070546A7D}" srcOrd="1" destOrd="0" parTransId="{0C4F726A-314E-41F2-A5DB-734431DD0E0A}" sibTransId="{AF13BBA8-DB3E-4B68-848F-DD2D56D32052}"/>
    <dgm:cxn modelId="{D60412E8-1969-4332-B669-192C8E07D030}" type="presOf" srcId="{DCE9DCB5-7A74-4EF9-8C87-4B40BFD0B774}" destId="{292910CD-DB60-40FF-9F67-50F9D9CD0071}" srcOrd="0" destOrd="2" presId="urn:microsoft.com/office/officeart/2005/8/layout/hProcess11"/>
    <dgm:cxn modelId="{D9112BFE-4683-4467-B129-4B4425251F1A}" type="presOf" srcId="{C1E69D7B-38C3-45BC-A7F1-993D6CB63C39}" destId="{002DB33E-3C08-4C0F-ADAD-047E6CED5973}" srcOrd="0" destOrd="0" presId="urn:microsoft.com/office/officeart/2005/8/layout/hProcess11"/>
    <dgm:cxn modelId="{9397EBA0-3420-487D-8A5C-A641D259A4F3}" type="presParOf" srcId="{002DB33E-3C08-4C0F-ADAD-047E6CED5973}" destId="{80F037C0-1E15-49FF-9B89-77DEA670D838}" srcOrd="0" destOrd="0" presId="urn:microsoft.com/office/officeart/2005/8/layout/hProcess11"/>
    <dgm:cxn modelId="{2BF54124-A4A3-424A-A5E5-E7723E41411E}" type="presParOf" srcId="{002DB33E-3C08-4C0F-ADAD-047E6CED5973}" destId="{7E910D60-B9FA-4CAD-B2D7-E38793EEC314}" srcOrd="1" destOrd="0" presId="urn:microsoft.com/office/officeart/2005/8/layout/hProcess11"/>
    <dgm:cxn modelId="{58DB17CE-6F68-4ECD-8909-1C4F59FF432B}" type="presParOf" srcId="{7E910D60-B9FA-4CAD-B2D7-E38793EEC314}" destId="{3B4E4FA0-447C-47D5-931E-D0A3DFB919BE}" srcOrd="0" destOrd="0" presId="urn:microsoft.com/office/officeart/2005/8/layout/hProcess11"/>
    <dgm:cxn modelId="{ECC76BC7-A99F-4BDF-99E8-2BFEC0C8CA72}" type="presParOf" srcId="{3B4E4FA0-447C-47D5-931E-D0A3DFB919BE}" destId="{150F7091-863A-4412-BCA9-81B45F1BA58A}" srcOrd="0" destOrd="0" presId="urn:microsoft.com/office/officeart/2005/8/layout/hProcess11"/>
    <dgm:cxn modelId="{809114B8-FC44-490F-9CC1-2F074F421651}" type="presParOf" srcId="{3B4E4FA0-447C-47D5-931E-D0A3DFB919BE}" destId="{0C3D86C0-7CF5-411E-8E3E-B2FCCD05AA8B}" srcOrd="1" destOrd="0" presId="urn:microsoft.com/office/officeart/2005/8/layout/hProcess11"/>
    <dgm:cxn modelId="{659FF3BE-018B-4794-8960-37A73D651933}" type="presParOf" srcId="{3B4E4FA0-447C-47D5-931E-D0A3DFB919BE}" destId="{EE999BF4-7C4A-4B0B-80E2-2070F70B7A8D}" srcOrd="2" destOrd="0" presId="urn:microsoft.com/office/officeart/2005/8/layout/hProcess11"/>
    <dgm:cxn modelId="{EBE633FB-8B5B-4999-8503-CBD445DBB37A}" type="presParOf" srcId="{7E910D60-B9FA-4CAD-B2D7-E38793EEC314}" destId="{7939BE01-C1A6-45F1-9D50-E112BED6AEB6}" srcOrd="1" destOrd="0" presId="urn:microsoft.com/office/officeart/2005/8/layout/hProcess11"/>
    <dgm:cxn modelId="{D54FC866-ACCD-4DC2-9462-CCE59B21E1ED}" type="presParOf" srcId="{7E910D60-B9FA-4CAD-B2D7-E38793EEC314}" destId="{1EBEBE52-5843-4647-91EB-1A1B06CCD2C3}" srcOrd="2" destOrd="0" presId="urn:microsoft.com/office/officeart/2005/8/layout/hProcess11"/>
    <dgm:cxn modelId="{B459AABE-8DA8-4CFC-B472-7157FB1501D5}" type="presParOf" srcId="{1EBEBE52-5843-4647-91EB-1A1B06CCD2C3}" destId="{292910CD-DB60-40FF-9F67-50F9D9CD0071}" srcOrd="0" destOrd="0" presId="urn:microsoft.com/office/officeart/2005/8/layout/hProcess11"/>
    <dgm:cxn modelId="{C30A8F76-8CE2-47F5-AC52-0027E09438A4}" type="presParOf" srcId="{1EBEBE52-5843-4647-91EB-1A1B06CCD2C3}" destId="{21AE6345-2692-4AA6-9F1D-14C32E9DCB15}" srcOrd="1" destOrd="0" presId="urn:microsoft.com/office/officeart/2005/8/layout/hProcess11"/>
    <dgm:cxn modelId="{83C12141-F899-4F15-85DB-B005C9C4B0DF}" type="presParOf" srcId="{1EBEBE52-5843-4647-91EB-1A1B06CCD2C3}" destId="{C60D3C23-D35D-489E-BAD2-4139B841F44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439F6A-5533-4BA9-849D-53AFCA5E1A3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5D9F12D-9749-4578-AFF3-99CC93070B49}">
      <dgm:prSet/>
      <dgm:spPr/>
      <dgm:t>
        <a:bodyPr/>
        <a:lstStyle/>
        <a:p>
          <a:r>
            <a:rPr lang="es-MX"/>
            <a:t>Diagnósticos</a:t>
          </a:r>
          <a:endParaRPr lang="en-US"/>
        </a:p>
      </dgm:t>
    </dgm:pt>
    <dgm:pt modelId="{B6847A97-2B6C-4D62-9932-F16541519C8E}" type="parTrans" cxnId="{3B198D0D-D6D4-4BF2-8B10-4EEA51C6FB75}">
      <dgm:prSet/>
      <dgm:spPr/>
      <dgm:t>
        <a:bodyPr/>
        <a:lstStyle/>
        <a:p>
          <a:endParaRPr lang="en-US"/>
        </a:p>
      </dgm:t>
    </dgm:pt>
    <dgm:pt modelId="{1BD03210-F931-46C7-8701-9993F91C6A6D}" type="sibTrans" cxnId="{3B198D0D-D6D4-4BF2-8B10-4EEA51C6FB75}">
      <dgm:prSet/>
      <dgm:spPr/>
      <dgm:t>
        <a:bodyPr/>
        <a:lstStyle/>
        <a:p>
          <a:endParaRPr lang="en-US"/>
        </a:p>
      </dgm:t>
    </dgm:pt>
    <dgm:pt modelId="{E4129D5B-3AD6-4435-A83F-94E7CD1E380B}">
      <dgm:prSet/>
      <dgm:spPr/>
      <dgm:t>
        <a:bodyPr/>
        <a:lstStyle/>
        <a:p>
          <a:r>
            <a:rPr lang="es-MX"/>
            <a:t>Reconocimiento de voz</a:t>
          </a:r>
          <a:endParaRPr lang="en-US"/>
        </a:p>
      </dgm:t>
    </dgm:pt>
    <dgm:pt modelId="{B5799255-B74F-4F6E-99E0-B057CC16C788}" type="parTrans" cxnId="{730367A0-62B0-4585-B5F3-4A6DF8B3F65C}">
      <dgm:prSet/>
      <dgm:spPr/>
      <dgm:t>
        <a:bodyPr/>
        <a:lstStyle/>
        <a:p>
          <a:endParaRPr lang="en-US"/>
        </a:p>
      </dgm:t>
    </dgm:pt>
    <dgm:pt modelId="{2CB14472-9953-419A-82B3-033F38724FDB}" type="sibTrans" cxnId="{730367A0-62B0-4585-B5F3-4A6DF8B3F65C}">
      <dgm:prSet/>
      <dgm:spPr/>
      <dgm:t>
        <a:bodyPr/>
        <a:lstStyle/>
        <a:p>
          <a:endParaRPr lang="en-US"/>
        </a:p>
      </dgm:t>
    </dgm:pt>
    <dgm:pt modelId="{8F4569D4-E1D4-4D1C-9C9F-8406BF0292CB}">
      <dgm:prSet/>
      <dgm:spPr/>
      <dgm:t>
        <a:bodyPr/>
        <a:lstStyle/>
        <a:p>
          <a:r>
            <a:rPr lang="es-MX"/>
            <a:t>Seguimiento de objetos</a:t>
          </a:r>
          <a:endParaRPr lang="en-US"/>
        </a:p>
      </dgm:t>
    </dgm:pt>
    <dgm:pt modelId="{C2F09811-8D80-48BF-82F6-CC917E3F44A9}" type="parTrans" cxnId="{5E5C99D7-92CA-4312-AC8D-4929F71C1B2F}">
      <dgm:prSet/>
      <dgm:spPr/>
      <dgm:t>
        <a:bodyPr/>
        <a:lstStyle/>
        <a:p>
          <a:endParaRPr lang="en-US"/>
        </a:p>
      </dgm:t>
    </dgm:pt>
    <dgm:pt modelId="{6DAB202B-7376-4DA0-ABAA-6E87DC62F91F}" type="sibTrans" cxnId="{5E5C99D7-92CA-4312-AC8D-4929F71C1B2F}">
      <dgm:prSet/>
      <dgm:spPr/>
      <dgm:t>
        <a:bodyPr/>
        <a:lstStyle/>
        <a:p>
          <a:endParaRPr lang="en-US"/>
        </a:p>
      </dgm:t>
    </dgm:pt>
    <dgm:pt modelId="{7E1D109C-D43F-4BE3-9F2B-63C4F64D4DB8}">
      <dgm:prSet/>
      <dgm:spPr/>
      <dgm:t>
        <a:bodyPr/>
        <a:lstStyle/>
        <a:p>
          <a:r>
            <a:rPr lang="es-MX"/>
            <a:t>Genética </a:t>
          </a:r>
          <a:endParaRPr lang="en-US"/>
        </a:p>
      </dgm:t>
    </dgm:pt>
    <dgm:pt modelId="{1206633D-E563-4892-820D-76A1F6BAB792}" type="parTrans" cxnId="{5E7EBE93-249F-4B46-81D2-DA9B0F127BCA}">
      <dgm:prSet/>
      <dgm:spPr/>
      <dgm:t>
        <a:bodyPr/>
        <a:lstStyle/>
        <a:p>
          <a:endParaRPr lang="en-US"/>
        </a:p>
      </dgm:t>
    </dgm:pt>
    <dgm:pt modelId="{0E49AEAA-260F-4261-9294-4A234AA6A6BE}" type="sibTrans" cxnId="{5E7EBE93-249F-4B46-81D2-DA9B0F127BCA}">
      <dgm:prSet/>
      <dgm:spPr/>
      <dgm:t>
        <a:bodyPr/>
        <a:lstStyle/>
        <a:p>
          <a:endParaRPr lang="en-US"/>
        </a:p>
      </dgm:t>
    </dgm:pt>
    <dgm:pt modelId="{1EDB42D8-6113-4959-98E8-3AB6C7D05506}">
      <dgm:prSet/>
      <dgm:spPr/>
      <dgm:t>
        <a:bodyPr/>
        <a:lstStyle/>
        <a:p>
          <a:r>
            <a:rPr lang="es-MX"/>
            <a:t>Muchos más</a:t>
          </a:r>
          <a:endParaRPr lang="en-US"/>
        </a:p>
      </dgm:t>
    </dgm:pt>
    <dgm:pt modelId="{DD0E671D-4E0B-4226-97A0-C13D7CF1D4BF}" type="parTrans" cxnId="{9E4D4F09-8C5E-4779-B4F2-1115E10469D3}">
      <dgm:prSet/>
      <dgm:spPr/>
      <dgm:t>
        <a:bodyPr/>
        <a:lstStyle/>
        <a:p>
          <a:endParaRPr lang="en-US"/>
        </a:p>
      </dgm:t>
    </dgm:pt>
    <dgm:pt modelId="{A1364897-BA1A-43CB-A3A5-13FFB81FC574}" type="sibTrans" cxnId="{9E4D4F09-8C5E-4779-B4F2-1115E10469D3}">
      <dgm:prSet/>
      <dgm:spPr/>
      <dgm:t>
        <a:bodyPr/>
        <a:lstStyle/>
        <a:p>
          <a:endParaRPr lang="en-US"/>
        </a:p>
      </dgm:t>
    </dgm:pt>
    <dgm:pt modelId="{5C30CFB1-EF01-468D-A1D2-574E263EEEA5}" type="pres">
      <dgm:prSet presAssocID="{F4439F6A-5533-4BA9-849D-53AFCA5E1A3F}" presName="root" presStyleCnt="0">
        <dgm:presLayoutVars>
          <dgm:dir/>
          <dgm:resizeHandles val="exact"/>
        </dgm:presLayoutVars>
      </dgm:prSet>
      <dgm:spPr/>
    </dgm:pt>
    <dgm:pt modelId="{325C82F7-D1A4-4675-A11D-DCB18DCB4620}" type="pres">
      <dgm:prSet presAssocID="{E5D9F12D-9749-4578-AFF3-99CC93070B49}" presName="compNode" presStyleCnt="0"/>
      <dgm:spPr/>
    </dgm:pt>
    <dgm:pt modelId="{81C93CC8-458F-435C-ABF6-AC9BB19AD4A8}" type="pres">
      <dgm:prSet presAssocID="{E5D9F12D-9749-4578-AFF3-99CC93070B4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etoscopio"/>
        </a:ext>
      </dgm:extLst>
    </dgm:pt>
    <dgm:pt modelId="{C26F162F-68DF-47A9-837D-CCF8C24AB6C1}" type="pres">
      <dgm:prSet presAssocID="{E5D9F12D-9749-4578-AFF3-99CC93070B49}" presName="spaceRect" presStyleCnt="0"/>
      <dgm:spPr/>
    </dgm:pt>
    <dgm:pt modelId="{3A0C77E5-6235-4600-A80C-A75601B4F7B9}" type="pres">
      <dgm:prSet presAssocID="{E5D9F12D-9749-4578-AFF3-99CC93070B49}" presName="textRect" presStyleLbl="revTx" presStyleIdx="0" presStyleCnt="5">
        <dgm:presLayoutVars>
          <dgm:chMax val="1"/>
          <dgm:chPref val="1"/>
        </dgm:presLayoutVars>
      </dgm:prSet>
      <dgm:spPr/>
    </dgm:pt>
    <dgm:pt modelId="{F961C16B-B044-4C28-9EFC-D61E02D1FA77}" type="pres">
      <dgm:prSet presAssocID="{1BD03210-F931-46C7-8701-9993F91C6A6D}" presName="sibTrans" presStyleCnt="0"/>
      <dgm:spPr/>
    </dgm:pt>
    <dgm:pt modelId="{705418DF-0C6B-44C2-95DE-8A1730367BCC}" type="pres">
      <dgm:prSet presAssocID="{E4129D5B-3AD6-4435-A83F-94E7CD1E380B}" presName="compNode" presStyleCnt="0"/>
      <dgm:spPr/>
    </dgm:pt>
    <dgm:pt modelId="{FD2077BF-1EA5-4DDE-BB3A-D6BC9A726F2A}" type="pres">
      <dgm:prSet presAssocID="{E4129D5B-3AD6-4435-A83F-94E7CD1E380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69392628-0543-47FB-9D5D-CB03A47E0AF5}" type="pres">
      <dgm:prSet presAssocID="{E4129D5B-3AD6-4435-A83F-94E7CD1E380B}" presName="spaceRect" presStyleCnt="0"/>
      <dgm:spPr/>
    </dgm:pt>
    <dgm:pt modelId="{C698B2FB-B8A7-457D-BBE9-67D181BA5761}" type="pres">
      <dgm:prSet presAssocID="{E4129D5B-3AD6-4435-A83F-94E7CD1E380B}" presName="textRect" presStyleLbl="revTx" presStyleIdx="1" presStyleCnt="5">
        <dgm:presLayoutVars>
          <dgm:chMax val="1"/>
          <dgm:chPref val="1"/>
        </dgm:presLayoutVars>
      </dgm:prSet>
      <dgm:spPr/>
    </dgm:pt>
    <dgm:pt modelId="{C80E118A-7695-4A2C-B1B8-E02D43EF1C8B}" type="pres">
      <dgm:prSet presAssocID="{2CB14472-9953-419A-82B3-033F38724FDB}" presName="sibTrans" presStyleCnt="0"/>
      <dgm:spPr/>
    </dgm:pt>
    <dgm:pt modelId="{4B43ACD3-3948-4506-A799-2C2ED23BD460}" type="pres">
      <dgm:prSet presAssocID="{8F4569D4-E1D4-4D1C-9C9F-8406BF0292CB}" presName="compNode" presStyleCnt="0"/>
      <dgm:spPr/>
    </dgm:pt>
    <dgm:pt modelId="{BA419C22-D071-4EB6-80EA-927808CEF775}" type="pres">
      <dgm:prSet presAssocID="{8F4569D4-E1D4-4D1C-9C9F-8406BF0292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jo"/>
        </a:ext>
      </dgm:extLst>
    </dgm:pt>
    <dgm:pt modelId="{90B51BB9-F1E9-4764-AEC7-42F4F7517D51}" type="pres">
      <dgm:prSet presAssocID="{8F4569D4-E1D4-4D1C-9C9F-8406BF0292CB}" presName="spaceRect" presStyleCnt="0"/>
      <dgm:spPr/>
    </dgm:pt>
    <dgm:pt modelId="{04110D61-FE87-4968-9B28-40DA380CCB37}" type="pres">
      <dgm:prSet presAssocID="{8F4569D4-E1D4-4D1C-9C9F-8406BF0292CB}" presName="textRect" presStyleLbl="revTx" presStyleIdx="2" presStyleCnt="5">
        <dgm:presLayoutVars>
          <dgm:chMax val="1"/>
          <dgm:chPref val="1"/>
        </dgm:presLayoutVars>
      </dgm:prSet>
      <dgm:spPr/>
    </dgm:pt>
    <dgm:pt modelId="{D8E3EB19-5053-4CAF-AF2E-B15E4B8D3C8F}" type="pres">
      <dgm:prSet presAssocID="{6DAB202B-7376-4DA0-ABAA-6E87DC62F91F}" presName="sibTrans" presStyleCnt="0"/>
      <dgm:spPr/>
    </dgm:pt>
    <dgm:pt modelId="{4D01AAE4-BD93-452C-BC4A-72351100FDE0}" type="pres">
      <dgm:prSet presAssocID="{7E1D109C-D43F-4BE3-9F2B-63C4F64D4DB8}" presName="compNode" presStyleCnt="0"/>
      <dgm:spPr/>
    </dgm:pt>
    <dgm:pt modelId="{B90876AD-119F-473E-A012-611087ADB028}" type="pres">
      <dgm:prSet presAssocID="{7E1D109C-D43F-4BE3-9F2B-63C4F64D4DB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N"/>
        </a:ext>
      </dgm:extLst>
    </dgm:pt>
    <dgm:pt modelId="{47B1840A-3709-4ED4-8ABD-D2C3E26CB3E2}" type="pres">
      <dgm:prSet presAssocID="{7E1D109C-D43F-4BE3-9F2B-63C4F64D4DB8}" presName="spaceRect" presStyleCnt="0"/>
      <dgm:spPr/>
    </dgm:pt>
    <dgm:pt modelId="{77DD4CA4-E817-4F6B-8C25-5146104477F9}" type="pres">
      <dgm:prSet presAssocID="{7E1D109C-D43F-4BE3-9F2B-63C4F64D4DB8}" presName="textRect" presStyleLbl="revTx" presStyleIdx="3" presStyleCnt="5">
        <dgm:presLayoutVars>
          <dgm:chMax val="1"/>
          <dgm:chPref val="1"/>
        </dgm:presLayoutVars>
      </dgm:prSet>
      <dgm:spPr/>
    </dgm:pt>
    <dgm:pt modelId="{4A11E3EF-FA34-41DE-8716-FDF228873EE0}" type="pres">
      <dgm:prSet presAssocID="{0E49AEAA-260F-4261-9294-4A234AA6A6BE}" presName="sibTrans" presStyleCnt="0"/>
      <dgm:spPr/>
    </dgm:pt>
    <dgm:pt modelId="{88D44B79-0F27-4909-983F-669D2E5000AF}" type="pres">
      <dgm:prSet presAssocID="{1EDB42D8-6113-4959-98E8-3AB6C7D05506}" presName="compNode" presStyleCnt="0"/>
      <dgm:spPr/>
    </dgm:pt>
    <dgm:pt modelId="{31A438FE-04BB-47E9-8E35-417B64A647B1}" type="pres">
      <dgm:prSet presAssocID="{1EDB42D8-6113-4959-98E8-3AB6C7D0550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lavadora"/>
        </a:ext>
      </dgm:extLst>
    </dgm:pt>
    <dgm:pt modelId="{6CB88B00-98A0-4867-A994-694135FBCEB0}" type="pres">
      <dgm:prSet presAssocID="{1EDB42D8-6113-4959-98E8-3AB6C7D05506}" presName="spaceRect" presStyleCnt="0"/>
      <dgm:spPr/>
    </dgm:pt>
    <dgm:pt modelId="{B2C16F87-EDB8-4A24-BCD9-2A8DFBDD8273}" type="pres">
      <dgm:prSet presAssocID="{1EDB42D8-6113-4959-98E8-3AB6C7D0550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E4D4F09-8C5E-4779-B4F2-1115E10469D3}" srcId="{F4439F6A-5533-4BA9-849D-53AFCA5E1A3F}" destId="{1EDB42D8-6113-4959-98E8-3AB6C7D05506}" srcOrd="4" destOrd="0" parTransId="{DD0E671D-4E0B-4226-97A0-C13D7CF1D4BF}" sibTransId="{A1364897-BA1A-43CB-A3A5-13FFB81FC574}"/>
    <dgm:cxn modelId="{3B198D0D-D6D4-4BF2-8B10-4EEA51C6FB75}" srcId="{F4439F6A-5533-4BA9-849D-53AFCA5E1A3F}" destId="{E5D9F12D-9749-4578-AFF3-99CC93070B49}" srcOrd="0" destOrd="0" parTransId="{B6847A97-2B6C-4D62-9932-F16541519C8E}" sibTransId="{1BD03210-F931-46C7-8701-9993F91C6A6D}"/>
    <dgm:cxn modelId="{8055F246-B238-4134-BA33-BC7C24BEB129}" type="presOf" srcId="{E4129D5B-3AD6-4435-A83F-94E7CD1E380B}" destId="{C698B2FB-B8A7-457D-BBE9-67D181BA5761}" srcOrd="0" destOrd="0" presId="urn:microsoft.com/office/officeart/2018/2/layout/IconLabelList"/>
    <dgm:cxn modelId="{8DA1D552-6BAD-41D4-B452-15D3026807C7}" type="presOf" srcId="{8F4569D4-E1D4-4D1C-9C9F-8406BF0292CB}" destId="{04110D61-FE87-4968-9B28-40DA380CCB37}" srcOrd="0" destOrd="0" presId="urn:microsoft.com/office/officeart/2018/2/layout/IconLabelList"/>
    <dgm:cxn modelId="{09618B85-D94F-44B5-A932-327850F069F7}" type="presOf" srcId="{E5D9F12D-9749-4578-AFF3-99CC93070B49}" destId="{3A0C77E5-6235-4600-A80C-A75601B4F7B9}" srcOrd="0" destOrd="0" presId="urn:microsoft.com/office/officeart/2018/2/layout/IconLabelList"/>
    <dgm:cxn modelId="{1014368A-9D25-4446-A570-771FD7BC3B02}" type="presOf" srcId="{F4439F6A-5533-4BA9-849D-53AFCA5E1A3F}" destId="{5C30CFB1-EF01-468D-A1D2-574E263EEEA5}" srcOrd="0" destOrd="0" presId="urn:microsoft.com/office/officeart/2018/2/layout/IconLabelList"/>
    <dgm:cxn modelId="{5E7EBE93-249F-4B46-81D2-DA9B0F127BCA}" srcId="{F4439F6A-5533-4BA9-849D-53AFCA5E1A3F}" destId="{7E1D109C-D43F-4BE3-9F2B-63C4F64D4DB8}" srcOrd="3" destOrd="0" parTransId="{1206633D-E563-4892-820D-76A1F6BAB792}" sibTransId="{0E49AEAA-260F-4261-9294-4A234AA6A6BE}"/>
    <dgm:cxn modelId="{730367A0-62B0-4585-B5F3-4A6DF8B3F65C}" srcId="{F4439F6A-5533-4BA9-849D-53AFCA5E1A3F}" destId="{E4129D5B-3AD6-4435-A83F-94E7CD1E380B}" srcOrd="1" destOrd="0" parTransId="{B5799255-B74F-4F6E-99E0-B057CC16C788}" sibTransId="{2CB14472-9953-419A-82B3-033F38724FDB}"/>
    <dgm:cxn modelId="{5E5C99D7-92CA-4312-AC8D-4929F71C1B2F}" srcId="{F4439F6A-5533-4BA9-849D-53AFCA5E1A3F}" destId="{8F4569D4-E1D4-4D1C-9C9F-8406BF0292CB}" srcOrd="2" destOrd="0" parTransId="{C2F09811-8D80-48BF-82F6-CC917E3F44A9}" sibTransId="{6DAB202B-7376-4DA0-ABAA-6E87DC62F91F}"/>
    <dgm:cxn modelId="{D7646AE6-947A-425F-9013-5E4DAE632523}" type="presOf" srcId="{7E1D109C-D43F-4BE3-9F2B-63C4F64D4DB8}" destId="{77DD4CA4-E817-4F6B-8C25-5146104477F9}" srcOrd="0" destOrd="0" presId="urn:microsoft.com/office/officeart/2018/2/layout/IconLabelList"/>
    <dgm:cxn modelId="{D4FBD7F0-3113-4CB2-A887-35B76E23B3FD}" type="presOf" srcId="{1EDB42D8-6113-4959-98E8-3AB6C7D05506}" destId="{B2C16F87-EDB8-4A24-BCD9-2A8DFBDD8273}" srcOrd="0" destOrd="0" presId="urn:microsoft.com/office/officeart/2018/2/layout/IconLabelList"/>
    <dgm:cxn modelId="{D50108F1-9417-4DA8-AAE2-14AB72C7EDCE}" type="presParOf" srcId="{5C30CFB1-EF01-468D-A1D2-574E263EEEA5}" destId="{325C82F7-D1A4-4675-A11D-DCB18DCB4620}" srcOrd="0" destOrd="0" presId="urn:microsoft.com/office/officeart/2018/2/layout/IconLabelList"/>
    <dgm:cxn modelId="{F3F93BF1-58A5-473E-BA2F-37D5D8BE8414}" type="presParOf" srcId="{325C82F7-D1A4-4675-A11D-DCB18DCB4620}" destId="{81C93CC8-458F-435C-ABF6-AC9BB19AD4A8}" srcOrd="0" destOrd="0" presId="urn:microsoft.com/office/officeart/2018/2/layout/IconLabelList"/>
    <dgm:cxn modelId="{41E21B71-71CD-425E-9E0E-B2656A2AFD65}" type="presParOf" srcId="{325C82F7-D1A4-4675-A11D-DCB18DCB4620}" destId="{C26F162F-68DF-47A9-837D-CCF8C24AB6C1}" srcOrd="1" destOrd="0" presId="urn:microsoft.com/office/officeart/2018/2/layout/IconLabelList"/>
    <dgm:cxn modelId="{92557C5A-0413-455E-B94D-23D00135FDB1}" type="presParOf" srcId="{325C82F7-D1A4-4675-A11D-DCB18DCB4620}" destId="{3A0C77E5-6235-4600-A80C-A75601B4F7B9}" srcOrd="2" destOrd="0" presId="urn:microsoft.com/office/officeart/2018/2/layout/IconLabelList"/>
    <dgm:cxn modelId="{4A7D37C9-EC3B-41A0-A363-ECEB07D0B9BA}" type="presParOf" srcId="{5C30CFB1-EF01-468D-A1D2-574E263EEEA5}" destId="{F961C16B-B044-4C28-9EFC-D61E02D1FA77}" srcOrd="1" destOrd="0" presId="urn:microsoft.com/office/officeart/2018/2/layout/IconLabelList"/>
    <dgm:cxn modelId="{99DF968D-D685-4650-8F7D-F576E4064864}" type="presParOf" srcId="{5C30CFB1-EF01-468D-A1D2-574E263EEEA5}" destId="{705418DF-0C6B-44C2-95DE-8A1730367BCC}" srcOrd="2" destOrd="0" presId="urn:microsoft.com/office/officeart/2018/2/layout/IconLabelList"/>
    <dgm:cxn modelId="{EA427F33-19C1-4076-BD25-1FA2A485F404}" type="presParOf" srcId="{705418DF-0C6B-44C2-95DE-8A1730367BCC}" destId="{FD2077BF-1EA5-4DDE-BB3A-D6BC9A726F2A}" srcOrd="0" destOrd="0" presId="urn:microsoft.com/office/officeart/2018/2/layout/IconLabelList"/>
    <dgm:cxn modelId="{E6C02812-DED9-4E0E-84B8-9EEC49E898B9}" type="presParOf" srcId="{705418DF-0C6B-44C2-95DE-8A1730367BCC}" destId="{69392628-0543-47FB-9D5D-CB03A47E0AF5}" srcOrd="1" destOrd="0" presId="urn:microsoft.com/office/officeart/2018/2/layout/IconLabelList"/>
    <dgm:cxn modelId="{BE647539-99E5-4E4D-9D82-CB42DCFC9922}" type="presParOf" srcId="{705418DF-0C6B-44C2-95DE-8A1730367BCC}" destId="{C698B2FB-B8A7-457D-BBE9-67D181BA5761}" srcOrd="2" destOrd="0" presId="urn:microsoft.com/office/officeart/2018/2/layout/IconLabelList"/>
    <dgm:cxn modelId="{AD30B878-1E0B-41BC-9D41-5C44F907260B}" type="presParOf" srcId="{5C30CFB1-EF01-468D-A1D2-574E263EEEA5}" destId="{C80E118A-7695-4A2C-B1B8-E02D43EF1C8B}" srcOrd="3" destOrd="0" presId="urn:microsoft.com/office/officeart/2018/2/layout/IconLabelList"/>
    <dgm:cxn modelId="{0FE7FB84-6119-4A81-A694-2A2BEE518AA2}" type="presParOf" srcId="{5C30CFB1-EF01-468D-A1D2-574E263EEEA5}" destId="{4B43ACD3-3948-4506-A799-2C2ED23BD460}" srcOrd="4" destOrd="0" presId="urn:microsoft.com/office/officeart/2018/2/layout/IconLabelList"/>
    <dgm:cxn modelId="{C8C7D62B-67B5-4632-A398-28DBA09A33F5}" type="presParOf" srcId="{4B43ACD3-3948-4506-A799-2C2ED23BD460}" destId="{BA419C22-D071-4EB6-80EA-927808CEF775}" srcOrd="0" destOrd="0" presId="urn:microsoft.com/office/officeart/2018/2/layout/IconLabelList"/>
    <dgm:cxn modelId="{268B3935-2419-49FD-AB1B-7C8AE8E1DA30}" type="presParOf" srcId="{4B43ACD3-3948-4506-A799-2C2ED23BD460}" destId="{90B51BB9-F1E9-4764-AEC7-42F4F7517D51}" srcOrd="1" destOrd="0" presId="urn:microsoft.com/office/officeart/2018/2/layout/IconLabelList"/>
    <dgm:cxn modelId="{DE4EF0E2-E1A3-4421-A88B-6A5D50511B5D}" type="presParOf" srcId="{4B43ACD3-3948-4506-A799-2C2ED23BD460}" destId="{04110D61-FE87-4968-9B28-40DA380CCB37}" srcOrd="2" destOrd="0" presId="urn:microsoft.com/office/officeart/2018/2/layout/IconLabelList"/>
    <dgm:cxn modelId="{CF3FDB33-CB2B-49E6-89D1-C78278564D63}" type="presParOf" srcId="{5C30CFB1-EF01-468D-A1D2-574E263EEEA5}" destId="{D8E3EB19-5053-4CAF-AF2E-B15E4B8D3C8F}" srcOrd="5" destOrd="0" presId="urn:microsoft.com/office/officeart/2018/2/layout/IconLabelList"/>
    <dgm:cxn modelId="{87B3D13E-F1B0-460B-A33D-155D71739A68}" type="presParOf" srcId="{5C30CFB1-EF01-468D-A1D2-574E263EEEA5}" destId="{4D01AAE4-BD93-452C-BC4A-72351100FDE0}" srcOrd="6" destOrd="0" presId="urn:microsoft.com/office/officeart/2018/2/layout/IconLabelList"/>
    <dgm:cxn modelId="{0B37585A-E573-4BFB-9B30-5656F4273441}" type="presParOf" srcId="{4D01AAE4-BD93-452C-BC4A-72351100FDE0}" destId="{B90876AD-119F-473E-A012-611087ADB028}" srcOrd="0" destOrd="0" presId="urn:microsoft.com/office/officeart/2018/2/layout/IconLabelList"/>
    <dgm:cxn modelId="{8FAAF64A-0851-413B-9DA7-6E9D11152EA1}" type="presParOf" srcId="{4D01AAE4-BD93-452C-BC4A-72351100FDE0}" destId="{47B1840A-3709-4ED4-8ABD-D2C3E26CB3E2}" srcOrd="1" destOrd="0" presId="urn:microsoft.com/office/officeart/2018/2/layout/IconLabelList"/>
    <dgm:cxn modelId="{B43AF6DA-B6FC-4D89-BD58-AFAB3056E98D}" type="presParOf" srcId="{4D01AAE4-BD93-452C-BC4A-72351100FDE0}" destId="{77DD4CA4-E817-4F6B-8C25-5146104477F9}" srcOrd="2" destOrd="0" presId="urn:microsoft.com/office/officeart/2018/2/layout/IconLabelList"/>
    <dgm:cxn modelId="{C41F678C-E055-402C-8ADA-044EAC88A321}" type="presParOf" srcId="{5C30CFB1-EF01-468D-A1D2-574E263EEEA5}" destId="{4A11E3EF-FA34-41DE-8716-FDF228873EE0}" srcOrd="7" destOrd="0" presId="urn:microsoft.com/office/officeart/2018/2/layout/IconLabelList"/>
    <dgm:cxn modelId="{D6010DED-1CB7-402B-87F4-B93BBC32489F}" type="presParOf" srcId="{5C30CFB1-EF01-468D-A1D2-574E263EEEA5}" destId="{88D44B79-0F27-4909-983F-669D2E5000AF}" srcOrd="8" destOrd="0" presId="urn:microsoft.com/office/officeart/2018/2/layout/IconLabelList"/>
    <dgm:cxn modelId="{B4940746-DC52-4E90-A903-175F11A73314}" type="presParOf" srcId="{88D44B79-0F27-4909-983F-669D2E5000AF}" destId="{31A438FE-04BB-47E9-8E35-417B64A647B1}" srcOrd="0" destOrd="0" presId="urn:microsoft.com/office/officeart/2018/2/layout/IconLabelList"/>
    <dgm:cxn modelId="{E41A10D6-B88E-47EC-9E67-BE18439E67DF}" type="presParOf" srcId="{88D44B79-0F27-4909-983F-669D2E5000AF}" destId="{6CB88B00-98A0-4867-A994-694135FBCEB0}" srcOrd="1" destOrd="0" presId="urn:microsoft.com/office/officeart/2018/2/layout/IconLabelList"/>
    <dgm:cxn modelId="{C8E5159C-B0C2-4898-90A9-8C0498318E3D}" type="presParOf" srcId="{88D44B79-0F27-4909-983F-669D2E5000AF}" destId="{B2C16F87-EDB8-4A24-BCD9-2A8DFBDD82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ED0CEF-B3E8-4F98-B600-A300EF1290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AF1C6B-963B-4B66-9DE8-4DED2EC3667B}">
      <dgm:prSet/>
      <dgm:spPr/>
      <dgm:t>
        <a:bodyPr/>
        <a:lstStyle/>
        <a:p>
          <a:r>
            <a:rPr lang="es-MX"/>
            <a:t>Variables observadas: los agentes saben algo acerca del estado del mundo (síntomas)</a:t>
          </a:r>
          <a:endParaRPr lang="en-US"/>
        </a:p>
      </dgm:t>
    </dgm:pt>
    <dgm:pt modelId="{E69EE313-D0B5-4B14-B09A-BC4E1AFB930B}" type="parTrans" cxnId="{5DBAF612-EC33-41D7-B6C8-79A01DD31F8A}">
      <dgm:prSet/>
      <dgm:spPr/>
      <dgm:t>
        <a:bodyPr/>
        <a:lstStyle/>
        <a:p>
          <a:endParaRPr lang="en-US"/>
        </a:p>
      </dgm:t>
    </dgm:pt>
    <dgm:pt modelId="{EAF53D44-CDC8-4CD7-9C47-969732E2F9E7}" type="sibTrans" cxnId="{5DBAF612-EC33-41D7-B6C8-79A01DD31F8A}">
      <dgm:prSet/>
      <dgm:spPr/>
      <dgm:t>
        <a:bodyPr/>
        <a:lstStyle/>
        <a:p>
          <a:endParaRPr lang="en-US"/>
        </a:p>
      </dgm:t>
    </dgm:pt>
    <dgm:pt modelId="{ABF0933D-9E7C-440D-8BDE-6FF398C5720C}">
      <dgm:prSet/>
      <dgm:spPr/>
      <dgm:t>
        <a:bodyPr/>
        <a:lstStyle/>
        <a:p>
          <a:r>
            <a:rPr lang="es-MX"/>
            <a:t>Variables no observadas: los agentes necesitan razonar hacer de otros aspectos (cuál enfermedad está presente)</a:t>
          </a:r>
          <a:endParaRPr lang="en-US"/>
        </a:p>
      </dgm:t>
    </dgm:pt>
    <dgm:pt modelId="{DBBFF701-3E56-4E9C-83F2-E40109340513}" type="parTrans" cxnId="{78F2911A-EA51-4579-93F2-8B9CA57AAEF6}">
      <dgm:prSet/>
      <dgm:spPr/>
      <dgm:t>
        <a:bodyPr/>
        <a:lstStyle/>
        <a:p>
          <a:endParaRPr lang="en-US"/>
        </a:p>
      </dgm:t>
    </dgm:pt>
    <dgm:pt modelId="{24C48955-543B-45B2-BEAA-549088BCD472}" type="sibTrans" cxnId="{78F2911A-EA51-4579-93F2-8B9CA57AAEF6}">
      <dgm:prSet/>
      <dgm:spPr/>
      <dgm:t>
        <a:bodyPr/>
        <a:lstStyle/>
        <a:p>
          <a:endParaRPr lang="en-US"/>
        </a:p>
      </dgm:t>
    </dgm:pt>
    <dgm:pt modelId="{FF3637DA-FBD5-41E6-8811-FBCF2421B4DF}">
      <dgm:prSet/>
      <dgm:spPr/>
      <dgm:t>
        <a:bodyPr/>
        <a:lstStyle/>
        <a:p>
          <a:r>
            <a:rPr lang="es-MX"/>
            <a:t>Modelo: los agentes saben algo se relacionan las variables observadas con las no observadas</a:t>
          </a:r>
          <a:endParaRPr lang="en-US"/>
        </a:p>
      </dgm:t>
    </dgm:pt>
    <dgm:pt modelId="{7F16B55F-94A3-4D9A-8CB2-1C67147F4BDC}" type="parTrans" cxnId="{8D28C5A9-2F45-44AC-82B9-A20128D72237}">
      <dgm:prSet/>
      <dgm:spPr/>
      <dgm:t>
        <a:bodyPr/>
        <a:lstStyle/>
        <a:p>
          <a:endParaRPr lang="en-US"/>
        </a:p>
      </dgm:t>
    </dgm:pt>
    <dgm:pt modelId="{613660C2-4100-4659-96C0-C50AD82A0491}" type="sibTrans" cxnId="{8D28C5A9-2F45-44AC-82B9-A20128D72237}">
      <dgm:prSet/>
      <dgm:spPr/>
      <dgm:t>
        <a:bodyPr/>
        <a:lstStyle/>
        <a:p>
          <a:endParaRPr lang="en-US"/>
        </a:p>
      </dgm:t>
    </dgm:pt>
    <dgm:pt modelId="{EC96B8B4-F864-46DC-9710-23764E00FD80}" type="pres">
      <dgm:prSet presAssocID="{DCED0CEF-B3E8-4F98-B600-A300EF129098}" presName="linear" presStyleCnt="0">
        <dgm:presLayoutVars>
          <dgm:animLvl val="lvl"/>
          <dgm:resizeHandles val="exact"/>
        </dgm:presLayoutVars>
      </dgm:prSet>
      <dgm:spPr/>
    </dgm:pt>
    <dgm:pt modelId="{A5698ED4-B18B-47F3-98E1-04B1605B7E00}" type="pres">
      <dgm:prSet presAssocID="{E9AF1C6B-963B-4B66-9DE8-4DED2EC366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DA6E72-98A9-466A-9943-39CBE3F24E2F}" type="pres">
      <dgm:prSet presAssocID="{EAF53D44-CDC8-4CD7-9C47-969732E2F9E7}" presName="spacer" presStyleCnt="0"/>
      <dgm:spPr/>
    </dgm:pt>
    <dgm:pt modelId="{51B4904C-0FF7-452C-BEF2-61EC30017B29}" type="pres">
      <dgm:prSet presAssocID="{ABF0933D-9E7C-440D-8BDE-6FF398C5720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33CF7B-AE4B-4E53-A099-098CA3D9D443}" type="pres">
      <dgm:prSet presAssocID="{24C48955-543B-45B2-BEAA-549088BCD472}" presName="spacer" presStyleCnt="0"/>
      <dgm:spPr/>
    </dgm:pt>
    <dgm:pt modelId="{8DF209D1-8B06-4624-991B-E30E8F446241}" type="pres">
      <dgm:prSet presAssocID="{FF3637DA-FBD5-41E6-8811-FBCF2421B4D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DBAF612-EC33-41D7-B6C8-79A01DD31F8A}" srcId="{DCED0CEF-B3E8-4F98-B600-A300EF129098}" destId="{E9AF1C6B-963B-4B66-9DE8-4DED2EC3667B}" srcOrd="0" destOrd="0" parTransId="{E69EE313-D0B5-4B14-B09A-BC4E1AFB930B}" sibTransId="{EAF53D44-CDC8-4CD7-9C47-969732E2F9E7}"/>
    <dgm:cxn modelId="{78F2911A-EA51-4579-93F2-8B9CA57AAEF6}" srcId="{DCED0CEF-B3E8-4F98-B600-A300EF129098}" destId="{ABF0933D-9E7C-440D-8BDE-6FF398C5720C}" srcOrd="1" destOrd="0" parTransId="{DBBFF701-3E56-4E9C-83F2-E40109340513}" sibTransId="{24C48955-543B-45B2-BEAA-549088BCD472}"/>
    <dgm:cxn modelId="{C2C2BA3E-1F89-4C10-A280-9A8BF60E24FA}" type="presOf" srcId="{DCED0CEF-B3E8-4F98-B600-A300EF129098}" destId="{EC96B8B4-F864-46DC-9710-23764E00FD80}" srcOrd="0" destOrd="0" presId="urn:microsoft.com/office/officeart/2005/8/layout/vList2"/>
    <dgm:cxn modelId="{BDB78E5C-EE88-4522-A278-546C4C0FF539}" type="presOf" srcId="{FF3637DA-FBD5-41E6-8811-FBCF2421B4DF}" destId="{8DF209D1-8B06-4624-991B-E30E8F446241}" srcOrd="0" destOrd="0" presId="urn:microsoft.com/office/officeart/2005/8/layout/vList2"/>
    <dgm:cxn modelId="{5ADD1857-39C6-4A07-91F5-0221EDF3E1ED}" type="presOf" srcId="{E9AF1C6B-963B-4B66-9DE8-4DED2EC3667B}" destId="{A5698ED4-B18B-47F3-98E1-04B1605B7E00}" srcOrd="0" destOrd="0" presId="urn:microsoft.com/office/officeart/2005/8/layout/vList2"/>
    <dgm:cxn modelId="{55BD5BA9-C378-4CEA-997E-A3B2F845C41E}" type="presOf" srcId="{ABF0933D-9E7C-440D-8BDE-6FF398C5720C}" destId="{51B4904C-0FF7-452C-BEF2-61EC30017B29}" srcOrd="0" destOrd="0" presId="urn:microsoft.com/office/officeart/2005/8/layout/vList2"/>
    <dgm:cxn modelId="{8D28C5A9-2F45-44AC-82B9-A20128D72237}" srcId="{DCED0CEF-B3E8-4F98-B600-A300EF129098}" destId="{FF3637DA-FBD5-41E6-8811-FBCF2421B4DF}" srcOrd="2" destOrd="0" parTransId="{7F16B55F-94A3-4D9A-8CB2-1C67147F4BDC}" sibTransId="{613660C2-4100-4659-96C0-C50AD82A0491}"/>
    <dgm:cxn modelId="{3B4ABED9-F799-4225-9F04-FFCB1A7110B3}" type="presParOf" srcId="{EC96B8B4-F864-46DC-9710-23764E00FD80}" destId="{A5698ED4-B18B-47F3-98E1-04B1605B7E00}" srcOrd="0" destOrd="0" presId="urn:microsoft.com/office/officeart/2005/8/layout/vList2"/>
    <dgm:cxn modelId="{E93A05B6-9BD8-4EC4-8213-88B8C52EDFD6}" type="presParOf" srcId="{EC96B8B4-F864-46DC-9710-23764E00FD80}" destId="{1EDA6E72-98A9-466A-9943-39CBE3F24E2F}" srcOrd="1" destOrd="0" presId="urn:microsoft.com/office/officeart/2005/8/layout/vList2"/>
    <dgm:cxn modelId="{D046ED70-0DDF-4CA1-B54B-D6725308C766}" type="presParOf" srcId="{EC96B8B4-F864-46DC-9710-23764E00FD80}" destId="{51B4904C-0FF7-452C-BEF2-61EC30017B29}" srcOrd="2" destOrd="0" presId="urn:microsoft.com/office/officeart/2005/8/layout/vList2"/>
    <dgm:cxn modelId="{D5A15705-9D0A-43F3-B3A1-05D7F83C686B}" type="presParOf" srcId="{EC96B8B4-F864-46DC-9710-23764E00FD80}" destId="{1D33CF7B-AE4B-4E53-A099-098CA3D9D443}" srcOrd="3" destOrd="0" presId="urn:microsoft.com/office/officeart/2005/8/layout/vList2"/>
    <dgm:cxn modelId="{3410FBD8-B5C4-46D5-A292-A42C84B15932}" type="presParOf" srcId="{EC96B8B4-F864-46DC-9710-23764E00FD80}" destId="{8DF209D1-8B06-4624-991B-E30E8F44624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037C0-1E15-49FF-9B89-77DEA670D838}">
      <dsp:nvSpPr>
        <dsp:cNvPr id="0" name=""/>
        <dsp:cNvSpPr/>
      </dsp:nvSpPr>
      <dsp:spPr>
        <a:xfrm>
          <a:off x="0" y="1108252"/>
          <a:ext cx="10168127" cy="147767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F7091-863A-4412-BCA9-81B45F1BA58A}">
      <dsp:nvSpPr>
        <dsp:cNvPr id="0" name=""/>
        <dsp:cNvSpPr/>
      </dsp:nvSpPr>
      <dsp:spPr>
        <a:xfrm>
          <a:off x="111" y="0"/>
          <a:ext cx="4463947" cy="147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1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De donde venimos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/>
            <a:t>Búsqueda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/>
            <a:t>Juegos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/>
            <a:t>Agentes lógicos </a:t>
          </a:r>
        </a:p>
      </dsp:txBody>
      <dsp:txXfrm>
        <a:off x="111" y="0"/>
        <a:ext cx="4463947" cy="1477670"/>
      </dsp:txXfrm>
    </dsp:sp>
    <dsp:sp modelId="{0C3D86C0-7CF5-411E-8E3E-B2FCCD05AA8B}">
      <dsp:nvSpPr>
        <dsp:cNvPr id="0" name=""/>
        <dsp:cNvSpPr/>
      </dsp:nvSpPr>
      <dsp:spPr>
        <a:xfrm>
          <a:off x="2047376" y="1662379"/>
          <a:ext cx="369417" cy="369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910CD-DB60-40FF-9F67-50F9D9CD0071}">
      <dsp:nvSpPr>
        <dsp:cNvPr id="0" name=""/>
        <dsp:cNvSpPr/>
      </dsp:nvSpPr>
      <dsp:spPr>
        <a:xfrm>
          <a:off x="4687256" y="2216505"/>
          <a:ext cx="4463947" cy="147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1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A donde vamos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/>
            <a:t>Incertidumbre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/>
            <a:t>Aprendizaje</a:t>
          </a:r>
        </a:p>
      </dsp:txBody>
      <dsp:txXfrm>
        <a:off x="4687256" y="2216505"/>
        <a:ext cx="4463947" cy="1477670"/>
      </dsp:txXfrm>
    </dsp:sp>
    <dsp:sp modelId="{21AE6345-2692-4AA6-9F1D-14C32E9DCB15}">
      <dsp:nvSpPr>
        <dsp:cNvPr id="0" name=""/>
        <dsp:cNvSpPr/>
      </dsp:nvSpPr>
      <dsp:spPr>
        <a:xfrm>
          <a:off x="6734521" y="1662379"/>
          <a:ext cx="369417" cy="369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93CC8-458F-435C-ABF6-AC9BB19AD4A8}">
      <dsp:nvSpPr>
        <dsp:cNvPr id="0" name=""/>
        <dsp:cNvSpPr/>
      </dsp:nvSpPr>
      <dsp:spPr>
        <a:xfrm>
          <a:off x="62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C77E5-6235-4600-A80C-A75601B4F7B9}">
      <dsp:nvSpPr>
        <dsp:cNvPr id="0" name=""/>
        <dsp:cNvSpPr/>
      </dsp:nvSpPr>
      <dsp:spPr>
        <a:xfrm>
          <a:off x="12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Diagnósticos</a:t>
          </a:r>
          <a:endParaRPr lang="en-US" sz="1900" kern="1200"/>
        </a:p>
      </dsp:txBody>
      <dsp:txXfrm>
        <a:off x="127800" y="2358828"/>
        <a:ext cx="1800000" cy="720000"/>
      </dsp:txXfrm>
    </dsp:sp>
    <dsp:sp modelId="{FD2077BF-1EA5-4DDE-BB3A-D6BC9A726F2A}">
      <dsp:nvSpPr>
        <dsp:cNvPr id="0" name=""/>
        <dsp:cNvSpPr/>
      </dsp:nvSpPr>
      <dsp:spPr>
        <a:xfrm>
          <a:off x="2737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8B2FB-B8A7-457D-BBE9-67D181BA5761}">
      <dsp:nvSpPr>
        <dsp:cNvPr id="0" name=""/>
        <dsp:cNvSpPr/>
      </dsp:nvSpPr>
      <dsp:spPr>
        <a:xfrm>
          <a:off x="2242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Reconocimiento de voz</a:t>
          </a:r>
          <a:endParaRPr lang="en-US" sz="1900" kern="1200"/>
        </a:p>
      </dsp:txBody>
      <dsp:txXfrm>
        <a:off x="2242800" y="2358828"/>
        <a:ext cx="1800000" cy="720000"/>
      </dsp:txXfrm>
    </dsp:sp>
    <dsp:sp modelId="{BA419C22-D071-4EB6-80EA-927808CEF775}">
      <dsp:nvSpPr>
        <dsp:cNvPr id="0" name=""/>
        <dsp:cNvSpPr/>
      </dsp:nvSpPr>
      <dsp:spPr>
        <a:xfrm>
          <a:off x="485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10D61-FE87-4968-9B28-40DA380CCB37}">
      <dsp:nvSpPr>
        <dsp:cNvPr id="0" name=""/>
        <dsp:cNvSpPr/>
      </dsp:nvSpPr>
      <dsp:spPr>
        <a:xfrm>
          <a:off x="435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Seguimiento de objetos</a:t>
          </a:r>
          <a:endParaRPr lang="en-US" sz="1900" kern="1200"/>
        </a:p>
      </dsp:txBody>
      <dsp:txXfrm>
        <a:off x="4357800" y="2358828"/>
        <a:ext cx="1800000" cy="720000"/>
      </dsp:txXfrm>
    </dsp:sp>
    <dsp:sp modelId="{B90876AD-119F-473E-A012-611087ADB028}">
      <dsp:nvSpPr>
        <dsp:cNvPr id="0" name=""/>
        <dsp:cNvSpPr/>
      </dsp:nvSpPr>
      <dsp:spPr>
        <a:xfrm>
          <a:off x="6967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D4CA4-E817-4F6B-8C25-5146104477F9}">
      <dsp:nvSpPr>
        <dsp:cNvPr id="0" name=""/>
        <dsp:cNvSpPr/>
      </dsp:nvSpPr>
      <dsp:spPr>
        <a:xfrm>
          <a:off x="6472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Genética </a:t>
          </a:r>
          <a:endParaRPr lang="en-US" sz="1900" kern="1200"/>
        </a:p>
      </dsp:txBody>
      <dsp:txXfrm>
        <a:off x="6472800" y="2358828"/>
        <a:ext cx="1800000" cy="720000"/>
      </dsp:txXfrm>
    </dsp:sp>
    <dsp:sp modelId="{31A438FE-04BB-47E9-8E35-417B64A647B1}">
      <dsp:nvSpPr>
        <dsp:cNvPr id="0" name=""/>
        <dsp:cNvSpPr/>
      </dsp:nvSpPr>
      <dsp:spPr>
        <a:xfrm>
          <a:off x="908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16F87-EDB8-4A24-BCD9-2A8DFBDD8273}">
      <dsp:nvSpPr>
        <dsp:cNvPr id="0" name=""/>
        <dsp:cNvSpPr/>
      </dsp:nvSpPr>
      <dsp:spPr>
        <a:xfrm>
          <a:off x="858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Muchos más</a:t>
          </a:r>
          <a:endParaRPr lang="en-US" sz="1900" kern="1200"/>
        </a:p>
      </dsp:txBody>
      <dsp:txXfrm>
        <a:off x="8587800" y="2358828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98ED4-B18B-47F3-98E1-04B1605B7E00}">
      <dsp:nvSpPr>
        <dsp:cNvPr id="0" name=""/>
        <dsp:cNvSpPr/>
      </dsp:nvSpPr>
      <dsp:spPr>
        <a:xfrm>
          <a:off x="0" y="33138"/>
          <a:ext cx="10168127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/>
            <a:t>Variables observadas: los agentes saben algo acerca del estado del mundo (síntomas)</a:t>
          </a:r>
          <a:endParaRPr lang="en-US" sz="2900" kern="1200"/>
        </a:p>
      </dsp:txBody>
      <dsp:txXfrm>
        <a:off x="56315" y="89453"/>
        <a:ext cx="10055497" cy="1040990"/>
      </dsp:txXfrm>
    </dsp:sp>
    <dsp:sp modelId="{51B4904C-0FF7-452C-BEF2-61EC30017B29}">
      <dsp:nvSpPr>
        <dsp:cNvPr id="0" name=""/>
        <dsp:cNvSpPr/>
      </dsp:nvSpPr>
      <dsp:spPr>
        <a:xfrm>
          <a:off x="0" y="1270278"/>
          <a:ext cx="10168127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/>
            <a:t>Variables no observadas: los agentes necesitan razonar hacer de otros aspectos (cuál enfermedad está presente)</a:t>
          </a:r>
          <a:endParaRPr lang="en-US" sz="2900" kern="1200"/>
        </a:p>
      </dsp:txBody>
      <dsp:txXfrm>
        <a:off x="56315" y="1326593"/>
        <a:ext cx="10055497" cy="1040990"/>
      </dsp:txXfrm>
    </dsp:sp>
    <dsp:sp modelId="{8DF209D1-8B06-4624-991B-E30E8F446241}">
      <dsp:nvSpPr>
        <dsp:cNvPr id="0" name=""/>
        <dsp:cNvSpPr/>
      </dsp:nvSpPr>
      <dsp:spPr>
        <a:xfrm>
          <a:off x="0" y="2507417"/>
          <a:ext cx="10168127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/>
            <a:t>Modelo: los agentes saben algo se relacionan las variables observadas con las no observadas</a:t>
          </a:r>
          <a:endParaRPr lang="en-US" sz="2900" kern="1200"/>
        </a:p>
      </dsp:txBody>
      <dsp:txXfrm>
        <a:off x="56315" y="2563732"/>
        <a:ext cx="10055497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FE7-BCFE-4B16-9FC4-92EA195CFD2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0072-197D-4377-AE4B-AB0628525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1B0F346-3EC6-4ABB-8871-3C719881B1C3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066-6B65-4861-8973-655A7D28585B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6E7-1F10-4F2B-B1D7-E91FF5B2EA10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096F93-51DB-40A1-AB3F-E08D1E8020AE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59D-947B-4F79-84AE-A9FD7B91B29B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D85BB6-F816-41EC-89B1-F7E2CA5C84DE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328BF1-47BA-4DF0-B78F-A7A3C00DF520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132A-B598-4A5B-B225-58EFABDF61E1}" type="datetime1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708-8422-4787-836C-E89F87307183}" type="datetime1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FD2487D-B7AD-4CFF-B129-E37628181E29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1C9EDEC-CDC2-40C2-B81C-89E7AB693662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8017-14D2-4EFA-BF12-E6A183C3AC83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I-Network / Artificial Intelligence Association | LinkedIn">
            <a:extLst>
              <a:ext uri="{FF2B5EF4-FFF2-40B4-BE49-F238E27FC236}">
                <a16:creationId xmlns:a16="http://schemas.microsoft.com/office/drawing/2014/main" id="{75AFF6EA-0CFD-456D-A8AD-2B3A44EB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115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126D4-97F4-46E6-92D8-2134FAAD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Inteligencia Artificial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8AAF2-5C42-4108-A5DB-2D59903D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7254316" cy="1208141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Clase 15: Un poco de probabilidad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D40D47-A532-1943-BAD0-09373A4BA6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933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7E175F-4237-4A3B-927C-A91FB8D2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Distribuciones conjuntas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8CC7DA-1B64-4C07-BA01-AEF5B375C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r>
                  <a:rPr lang="es-MX" sz="1800" dirty="0"/>
                  <a:t>Una distribución conjunta sobre un conjunto de variables aleatorias: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800" b="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sz="1800" dirty="0"/>
                  <a:t> especifican valores reales para cada asignación (o resultado)</a:t>
                </a:r>
              </a:p>
              <a:p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8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1800" b="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MX" sz="18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800" b="0" dirty="0"/>
              </a:p>
              <a:p>
                <a:r>
                  <a:rPr lang="es-MX" sz="1800" dirty="0">
                    <a:latin typeface="Cambria Math" panose="02040503050406030204" pitchFamily="18" charset="0"/>
                  </a:rPr>
                  <a:t>Deben cumplir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s-MX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MX" sz="1400" b="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s-MX" sz="1400" b="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MX" sz="1400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MX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MX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MX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MX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MX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MX" sz="1400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s-MX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s-MX" sz="140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MX" sz="1400" dirty="0"/>
              </a:p>
              <a:p>
                <a:r>
                  <a:rPr lang="es-MX" sz="1800" dirty="0"/>
                  <a:t>¿Cuál es el tamaño de la distribución si tenemos n variables con dominios de tamaño d?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8CC7DA-1B64-4C07-BA01-AEF5B375C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6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A2EF55EA-FD1C-40A6-8939-925E0B318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814" y="1301159"/>
            <a:ext cx="4097657" cy="415509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4B93DD-3560-4B44-9032-1C93A887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9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AA4DFC-40A2-4CC3-8705-DCB7F12F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 dirty="0"/>
              <a:t>Modelos probabilísticos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B2842B-BC04-467D-9679-72036F3F5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s-MX" sz="1800" dirty="0"/>
              <a:t>Un modelo probabilístico es una distribución conjunta sobre un conjunto de variables aleatorias</a:t>
            </a:r>
          </a:p>
          <a:p>
            <a:r>
              <a:rPr lang="es-MX" sz="1800" dirty="0"/>
              <a:t>Tienen</a:t>
            </a:r>
          </a:p>
          <a:p>
            <a:pPr lvl="1"/>
            <a:r>
              <a:rPr lang="es-MX" sz="1800" dirty="0"/>
              <a:t>Variables aleatorias con sus dominios</a:t>
            </a:r>
          </a:p>
          <a:p>
            <a:pPr lvl="1"/>
            <a:r>
              <a:rPr lang="es-MX" sz="1800" dirty="0"/>
              <a:t>Asignaciones o resultados</a:t>
            </a:r>
          </a:p>
          <a:p>
            <a:pPr lvl="1"/>
            <a:r>
              <a:rPr lang="es-MX" sz="1800" dirty="0"/>
              <a:t>Distribuciones conjuntas</a:t>
            </a:r>
          </a:p>
          <a:p>
            <a:pPr lvl="1"/>
            <a:r>
              <a:rPr lang="es-MX" sz="1800" dirty="0"/>
              <a:t>Suman a 1</a:t>
            </a:r>
          </a:p>
          <a:p>
            <a:pPr lvl="1"/>
            <a:r>
              <a:rPr lang="es-MX" sz="1800" dirty="0"/>
              <a:t>Idealmente solo ciertos valores interactúan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DBB397-AA2B-4D48-B86D-AE740E69D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1320609"/>
            <a:ext cx="4097657" cy="411619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423BF7-C731-41E8-90D0-7A2495FB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89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79EDEC-06B1-42D4-8D57-9D89FA09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Eventos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C80F73-5DC8-423C-BFFE-FC627D0E9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r>
                  <a:rPr lang="es-MX" sz="1800"/>
                  <a:t>Un evento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s-MX" sz="1800"/>
                  <a:t> es un conjunto de resultados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MX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sz="1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MX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s-MX" sz="1800" b="0"/>
              </a:p>
              <a:p>
                <a:r>
                  <a:rPr lang="es-MX" sz="1800"/>
                  <a:t>Dada una distribución conjunta podemos calcular la probabilidad de cualquier evento</a:t>
                </a:r>
              </a:p>
              <a:p>
                <a:r>
                  <a:rPr lang="es-MX" sz="1800"/>
                  <a:t>Ejemplos:</a:t>
                </a:r>
              </a:p>
              <a:p>
                <a:pPr lvl="1"/>
                <a:r>
                  <a:rPr lang="es-MX" sz="1800"/>
                  <a:t>Probabilidad de que cálido y soleado</a:t>
                </a:r>
              </a:p>
              <a:p>
                <a:pPr lvl="1"/>
                <a:r>
                  <a:rPr lang="es-MX" sz="1800"/>
                  <a:t>Probabilidad de cálido</a:t>
                </a:r>
              </a:p>
              <a:p>
                <a:pPr lvl="1"/>
                <a:r>
                  <a:rPr lang="es-MX" sz="1800"/>
                  <a:t>Probabilidad de cálido o soleado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C80F73-5DC8-423C-BFFE-FC627D0E9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119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1C0BF7AA-7AF6-4CB3-8E88-B8311BED5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814" y="1320609"/>
            <a:ext cx="4097657" cy="411619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EFDE8F-EE43-4BA5-9A77-3C042F94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4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C050C0-8A2B-4748-BDF4-6A8F261A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MX" sz="2800"/>
              <a:t>Distribuciones marginales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376816-5CEA-4D0D-9A5C-DBC7BA18F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/>
              <a:t>Son sub tablas que eliminan variables</a:t>
            </a:r>
          </a:p>
          <a:p>
            <a:r>
              <a:rPr lang="es-MX" sz="1700"/>
              <a:t>Marginalización: combinan filas mediante sumas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BCD337F-41C7-43BB-9AAF-0884BBCE8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722832"/>
            <a:ext cx="6922008" cy="3512919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CC9B7C-2ACF-4E17-86A5-5090AB80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33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0A32C-7133-45D9-966F-EE4FC3A4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Quizz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615DCCD-9EA2-47AB-BDFC-DA34E350C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715" y="3105774"/>
            <a:ext cx="4896533" cy="243874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C3E06C-3D5B-4628-B02A-998B8460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8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FF22B6-D173-465D-8940-AAC42B10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Probabilidad condicional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2451AB-3560-44D7-9EE6-43BBA629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796" y="498698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/>
              <a:t>Una relación entre las probabilidades de las variables observadas y las no observadas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D9DB5D-DF6F-49D3-9BF1-482A0E7A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03" y="2091095"/>
            <a:ext cx="10322059" cy="420624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C79EED-8A31-4486-B08C-E5DEE929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1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33B050-9439-4CE8-80D5-A2F344E1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Quizz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8D3C8DC-01DD-47DE-B79A-09E806F63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604" y="2091095"/>
            <a:ext cx="6784257" cy="420624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26AD92-A378-4DDA-BCD0-5582CA09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71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B6C5A6-BF24-4DCF-8B6B-BF2384C1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Distribuciones condicionales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7C746-E953-45EA-A648-C02AAA84B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s-MX" sz="1800"/>
              <a:t>Las distribuciones condicionales son distribuciones de probabilidad sobre algunas variables dado que se fijan los valores de las otras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2142AC-9474-4A29-A2A7-F3AB5DB7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24" y="2734056"/>
            <a:ext cx="9108144" cy="348386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D2AEDD-8ED4-4D73-BDA4-97F91F22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12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D1E47-9F8C-4BC7-AA18-D76B3009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Normalización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DFC5C4-EE2B-46E0-A0C7-5E014C745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s-MX" sz="1800"/>
              <a:t>Nos ayuda a ir de distribuciones conjuntas a distribuciones condicionales</a:t>
            </a:r>
          </a:p>
          <a:p>
            <a:endParaRPr lang="es-MX" sz="18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C3A94E-B14C-4031-BFA2-23BFA262B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178077"/>
            <a:ext cx="11164824" cy="259582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9B8A43-C321-4A29-B0B5-A0FEEF38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40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979B7-8F1E-4CB7-8298-5514736A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Quizz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AD497D-F051-4159-AAC2-E51263FF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6D8F21F-41E5-458B-BB31-ED78E7FBD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19" y="2734056"/>
            <a:ext cx="10637754" cy="348386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124C0E-A35A-4901-AFC3-EB5851F3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69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98F85-B3D4-4E63-886D-E2419154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Donde hemos estado y a donde vamos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C40DC267-9975-4638-BE2B-2130244815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433237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DE5BE1-F025-4CE1-8590-3BC3A205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70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E34346-C2EC-4ECF-A33B-1540E8EB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Inferencia probabilistica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1808C-021D-4225-BC96-72109094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s-MX" sz="1800" dirty="0"/>
              <a:t>Calcular una probabilidad deseado dadas otras probabilidades conocidas (ejemplo condicional dada la conjunta)</a:t>
            </a:r>
          </a:p>
          <a:p>
            <a:pPr>
              <a:lnSpc>
                <a:spcPct val="100000"/>
              </a:lnSpc>
            </a:pPr>
            <a:r>
              <a:rPr lang="es-MX" sz="1800" dirty="0"/>
              <a:t>En general queremos calcular las probabilidades condicionales</a:t>
            </a:r>
          </a:p>
          <a:p>
            <a:pPr lvl="1">
              <a:lnSpc>
                <a:spcPct val="100000"/>
              </a:lnSpc>
            </a:pPr>
            <a:r>
              <a:rPr lang="es-MX" sz="1800" dirty="0"/>
              <a:t>P(a </a:t>
            </a:r>
            <a:r>
              <a:rPr lang="es-MX" sz="1800" dirty="0" err="1"/>
              <a:t>tiempo|no</a:t>
            </a:r>
            <a:r>
              <a:rPr lang="es-MX" sz="1800" dirty="0"/>
              <a:t> hay accidentes)=0.90</a:t>
            </a:r>
          </a:p>
          <a:p>
            <a:pPr lvl="1">
              <a:lnSpc>
                <a:spcPct val="100000"/>
              </a:lnSpc>
            </a:pPr>
            <a:r>
              <a:rPr lang="es-MX" sz="1800" dirty="0"/>
              <a:t>Representa la creencia del agente dada la evidencia</a:t>
            </a:r>
          </a:p>
          <a:p>
            <a:pPr>
              <a:lnSpc>
                <a:spcPct val="100000"/>
              </a:lnSpc>
            </a:pPr>
            <a:r>
              <a:rPr lang="es-MX" sz="1800" dirty="0"/>
              <a:t>Las probabilidades cambian con nueva evidencia</a:t>
            </a:r>
          </a:p>
          <a:p>
            <a:pPr lvl="1">
              <a:lnSpc>
                <a:spcPct val="100000"/>
              </a:lnSpc>
            </a:pPr>
            <a:r>
              <a:rPr lang="es-MX" sz="1800" dirty="0"/>
              <a:t>P(a </a:t>
            </a:r>
            <a:r>
              <a:rPr lang="es-MX" sz="1800" dirty="0" err="1"/>
              <a:t>tiempo|no</a:t>
            </a:r>
            <a:r>
              <a:rPr lang="es-MX" sz="1800" dirty="0"/>
              <a:t> hay accidentes, 5 am)=0.95</a:t>
            </a:r>
          </a:p>
          <a:p>
            <a:pPr lvl="1">
              <a:lnSpc>
                <a:spcPct val="100000"/>
              </a:lnSpc>
            </a:pPr>
            <a:r>
              <a:rPr lang="es-MX" sz="1800" dirty="0"/>
              <a:t>P(a </a:t>
            </a:r>
            <a:r>
              <a:rPr lang="es-MX" sz="1800" dirty="0" err="1"/>
              <a:t>tiempo|no</a:t>
            </a:r>
            <a:r>
              <a:rPr lang="es-MX" sz="1800" dirty="0"/>
              <a:t> hay accidentes, 5 am, lluvia)=0.80</a:t>
            </a:r>
          </a:p>
          <a:p>
            <a:pPr lvl="1">
              <a:lnSpc>
                <a:spcPct val="100000"/>
              </a:lnSpc>
            </a:pPr>
            <a:r>
              <a:rPr lang="es-MX" sz="1800" dirty="0"/>
              <a:t>Las creencias se actualizan dada nueva evidencia</a:t>
            </a:r>
          </a:p>
          <a:p>
            <a:pPr lvl="1">
              <a:lnSpc>
                <a:spcPct val="100000"/>
              </a:lnSpc>
            </a:pPr>
            <a:endParaRPr lang="es-MX" sz="15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AB3993-279A-46E4-A821-97CC3F7E1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1431254"/>
            <a:ext cx="4097657" cy="389490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01AB3D-C181-421A-BE89-E580C6EC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460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A16C44-A7A1-43CC-BCA9-A727E41A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537285" cy="1535865"/>
          </a:xfrm>
        </p:spPr>
        <p:txBody>
          <a:bodyPr>
            <a:normAutofit/>
          </a:bodyPr>
          <a:lstStyle/>
          <a:p>
            <a:r>
              <a:rPr lang="es-MX" sz="3200"/>
              <a:t>Inferencia por enumeración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B0C0E59-E042-45D6-9513-3EDDB2C96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1164" y="641850"/>
                <a:ext cx="6002636" cy="1535865"/>
              </a:xfrm>
            </p:spPr>
            <p:txBody>
              <a:bodyPr anchor="ctr">
                <a:normAutofit fontScale="925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100" dirty="0"/>
                  <a:t>Caso general (variables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1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sz="1100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100" dirty="0"/>
                  <a:t>Evidencia: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100" b="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sz="1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1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100" b="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sz="1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MX" sz="1100" dirty="0"/>
              </a:p>
              <a:p>
                <a:pPr lvl="1">
                  <a:lnSpc>
                    <a:spcPct val="100000"/>
                  </a:lnSpc>
                </a:pPr>
                <a:r>
                  <a:rPr lang="es-MX" sz="1100" dirty="0"/>
                  <a:t>Consulta:	</a:t>
                </a:r>
                <a14:m>
                  <m:oMath xmlns:m="http://schemas.openxmlformats.org/officeDocument/2006/math">
                    <m:r>
                      <a:rPr lang="es-MX" sz="11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s-MX" sz="1100" dirty="0"/>
              </a:p>
              <a:p>
                <a:pPr lvl="1">
                  <a:lnSpc>
                    <a:spcPct val="100000"/>
                  </a:lnSpc>
                </a:pPr>
                <a:r>
                  <a:rPr lang="es-MX" sz="1100" dirty="0"/>
                  <a:t>Ocultas: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100" b="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sz="1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s-MX" sz="1100" b="0" dirty="0"/>
              </a:p>
              <a:p>
                <a:pPr>
                  <a:lnSpc>
                    <a:spcPct val="100000"/>
                  </a:lnSpc>
                </a:pPr>
                <a:r>
                  <a:rPr lang="es-MX" sz="1100" dirty="0"/>
                  <a:t>Queremos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MX" sz="11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sz="11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100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MX" sz="11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s-MX" sz="1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100" b="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s-MX" sz="1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MX" sz="11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1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100" dirty="0"/>
              </a:p>
              <a:p>
                <a:pPr>
                  <a:lnSpc>
                    <a:spcPct val="100000"/>
                  </a:lnSpc>
                </a:pPr>
                <a:r>
                  <a:rPr lang="es-MX" sz="1500" dirty="0"/>
                  <a:t>Complejidad en tiempo: </a:t>
                </a:r>
                <a14:m>
                  <m:oMath xmlns:m="http://schemas.openxmlformats.org/officeDocument/2006/math">
                    <m:r>
                      <a:rPr lang="es-MX" sz="15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MX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5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s-MX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s-MX" sz="1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1500" b="0" dirty="0"/>
                  <a:t>y </a:t>
                </a:r>
                <a14:m>
                  <m:oMath xmlns:m="http://schemas.openxmlformats.org/officeDocument/2006/math">
                    <m:r>
                      <a:rPr lang="es-MX" sz="15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MX" sz="15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MX" sz="1500" b="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500" b="0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s-MX" sz="1500" b="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MX" sz="15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500" b="0" dirty="0"/>
                  <a:t> en espacio</a:t>
                </a:r>
              </a:p>
              <a:p>
                <a:pPr>
                  <a:lnSpc>
                    <a:spcPct val="100000"/>
                  </a:lnSpc>
                </a:pPr>
                <a:endParaRPr lang="es-MX" sz="15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B0C0E59-E042-45D6-9513-3EDDB2C96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164" y="641850"/>
                <a:ext cx="6002636" cy="1535865"/>
              </a:xfrm>
              <a:blipFill>
                <a:blip r:embed="rId2"/>
                <a:stretch>
                  <a:fillRect l="-203" t="-111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0470EC60-9FCA-4C69-9FD9-B64EE76152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" b="1631"/>
          <a:stretch/>
        </p:blipFill>
        <p:spPr>
          <a:xfrm>
            <a:off x="554416" y="2731167"/>
            <a:ext cx="11167447" cy="3625183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069B88-853C-403B-A48E-64B854C1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6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16324A-B09B-4D27-902D-9EE897EB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Quizz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73475DF-A664-4510-8A6D-B029F74A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BDF9C3D-BB52-42B0-9FA1-FF5B0555E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164" y="2734056"/>
            <a:ext cx="9168064" cy="348386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F2043E-C1DB-492E-A256-13CB8A6F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367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7074C9-7E02-4B90-B63B-B36F582D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Regla del producto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AC79F35-6AD2-4992-A906-7728C6CF9E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</p:spPr>
            <p:txBody>
              <a:bodyPr anchor="ctr">
                <a:normAutofit/>
              </a:bodyPr>
              <a:lstStyle/>
              <a:p>
                <a:r>
                  <a:rPr lang="es-MX" sz="1800"/>
                  <a:t>Algunas veces tenemos la distribución condicional pero queremos la conjunta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800"/>
              </a:p>
              <a:p>
                <a:pPr marL="0" indent="0">
                  <a:buNone/>
                </a:pPr>
                <a:endParaRPr lang="es-MX" sz="18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AC79F35-6AD2-4992-A906-7728C6CF9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  <a:blipFill>
                <a:blip r:embed="rId2"/>
                <a:stretch>
                  <a:fillRect l="-7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B143B38B-D809-4455-A777-B91857C14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2871044"/>
            <a:ext cx="11164824" cy="320988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74AD0D-2DD4-472F-B837-2EA47C65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34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0FC936-6668-4F15-864C-72ECC039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Regla de la cadena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4E11FF-A51A-4D9C-830D-6BF746877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s-MX" sz="1800"/>
              <a:t>En general, siempre podemos escribir distribuciones conjuntas como un producto incremental de las distribuciones condicionales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2F12DE-B3C3-4DE2-BCE5-80A6DA911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52472"/>
            <a:ext cx="11164824" cy="284703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1EA433-194F-482B-9AB5-34756378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61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FA6D16-8094-4AA5-A181-90B6E212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Regla de Bayes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9687487-82CF-4AB0-B04D-1D936343D6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MX" sz="1800" b="0"/>
              </a:p>
              <a:p>
                <a:r>
                  <a:rPr lang="es-MX" sz="1800"/>
                  <a:t>Dividiendo</a:t>
                </a:r>
              </a:p>
              <a:p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MX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8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s-MX" sz="18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8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9687487-82CF-4AB0-B04D-1D936343D6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  <a:blipFill>
                <a:blip r:embed="rId2"/>
                <a:stretch>
                  <a:fillRect l="-7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58EA0503-8238-4EED-9F00-1BBF4967C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317638"/>
            <a:ext cx="11164824" cy="2316699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8407AC-12AB-40D9-87B6-B4983DEE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799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653616-D8D7-4D36-8C2E-5C9D68844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Quizz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F3341-02EE-44DA-9CBA-4144601AE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s-MX" sz="1800"/>
              <a:t>P(W|dry)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79CD0E-EFF5-47E0-8B85-FD0C88EB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97" y="2734056"/>
            <a:ext cx="6949197" cy="348386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3F0D5E-EA29-4995-9962-4DF9F02D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43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2097C-D53E-44D1-96D4-CD4DFB8BC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3505"/>
          <a:stretch/>
        </p:blipFill>
        <p:spPr>
          <a:xfrm>
            <a:off x="4883023" y="10"/>
            <a:ext cx="7308978" cy="6857990"/>
          </a:xfrm>
          <a:custGeom>
            <a:avLst/>
            <a:gdLst>
              <a:gd name="connsiteX0" fmla="*/ 0 w 7308978"/>
              <a:gd name="connsiteY0" fmla="*/ 0 h 6858000"/>
              <a:gd name="connsiteX1" fmla="*/ 7308978 w 7308978"/>
              <a:gd name="connsiteY1" fmla="*/ 0 h 6858000"/>
              <a:gd name="connsiteX2" fmla="*/ 7308978 w 7308978"/>
              <a:gd name="connsiteY2" fmla="*/ 6858000 h 6858000"/>
              <a:gd name="connsiteX3" fmla="*/ 0 w 7308978"/>
              <a:gd name="connsiteY3" fmla="*/ 6858000 h 6858000"/>
              <a:gd name="connsiteX4" fmla="*/ 62983 w 7308978"/>
              <a:gd name="connsiteY4" fmla="*/ 6788730 h 6858000"/>
              <a:gd name="connsiteX5" fmla="*/ 1212978 w 7308978"/>
              <a:gd name="connsiteY5" fmla="*/ 3429000 h 6858000"/>
              <a:gd name="connsiteX6" fmla="*/ 62983 w 7308978"/>
              <a:gd name="connsiteY6" fmla="*/ 692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E0702B-04E7-4304-B694-F83AF2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s-MX" sz="3400" dirty="0"/>
              <a:t>Para la otra vez…</a:t>
            </a:r>
            <a:endParaRPr lang="en-U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C1C6E-7C1B-457C-A153-9609F95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s-MX" dirty="0"/>
              <a:t>Redes Bayesianas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F24E9-F254-442A-B11B-1046C73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23DECF4-32B9-06AB-F882-F62FF767B2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15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BDFC6-4E77-4D37-8385-6797A542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¿Para qué?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47FE32-7A27-4114-A301-37E2F77C4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mundo es incierto</a:t>
            </a:r>
          </a:p>
          <a:p>
            <a:r>
              <a:rPr lang="es-MX" dirty="0"/>
              <a:t>Las mismas entradas nos pueden dar distintos resultados</a:t>
            </a:r>
          </a:p>
          <a:p>
            <a:r>
              <a:rPr lang="es-MX" dirty="0"/>
              <a:t>Puede ser que no generemos las mismas entradas</a:t>
            </a:r>
          </a:p>
          <a:p>
            <a:r>
              <a:rPr lang="es-MX" dirty="0"/>
              <a:t>No existe certeza en los procesos si no solo cierta “probabilidad”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6C4FD0-FA62-4E8E-BF17-2A91F423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81A01E-F74E-47A3-A03B-73CF6CBC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MX" dirty="0"/>
              <a:t>Aplicaciones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A178EB-2AEB-4229-A1D3-0C08FDD1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E1BCEA79-C51D-4553-B454-31C5FD4B2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87233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11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E92E6C-BD25-7E5D-BE28-6E133EEAE7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72E366-CD4A-42E6-B5B3-BD385654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388" y="4907629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Y para todo eso necesitamos… probabilidad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E7B12F-9566-4DD7-948E-B424D4B0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2266" y="6356350"/>
            <a:ext cx="128072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9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Para el día de hoy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Variables aleatorias</a:t>
            </a:r>
          </a:p>
          <a:p>
            <a:r>
              <a:rPr lang="es-MX" sz="1700" dirty="0"/>
              <a:t>Distribuciones conjuntas y marginales</a:t>
            </a:r>
          </a:p>
          <a:p>
            <a:r>
              <a:rPr lang="es-MX" sz="1700" dirty="0"/>
              <a:t>Regla del producto, regla de la cadena</a:t>
            </a:r>
          </a:p>
          <a:p>
            <a:r>
              <a:rPr lang="es-MX" sz="1700" dirty="0"/>
              <a:t>Regla de Bayes</a:t>
            </a:r>
          </a:p>
          <a:p>
            <a:r>
              <a:rPr lang="es-MX" sz="1700" dirty="0"/>
              <a:t>Inferencia</a:t>
            </a:r>
          </a:p>
          <a:p>
            <a:r>
              <a:rPr lang="es-MX" sz="1700" dirty="0"/>
              <a:t>Independencia</a:t>
            </a:r>
            <a:endParaRPr lang="es-MX" sz="900" dirty="0"/>
          </a:p>
          <a:p>
            <a:endParaRPr lang="es-MX" sz="1300" dirty="0"/>
          </a:p>
          <a:p>
            <a:endParaRPr lang="es-MX" sz="1700" dirty="0"/>
          </a:p>
          <a:p>
            <a:endParaRPr lang="es-MX" sz="17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1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34432-39B0-4C7D-859A-0E9ECF45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Incertidumbre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B7BA709F-5048-4D5A-8DBD-396F883BBF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987A30-DC1F-4F1C-85B9-8ACA5BB3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3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C46F6C-DBA7-451B-ACF1-49A0056A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s-MX" sz="3600"/>
              <a:t>Variables aleatorias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9EF1F7E-6C26-4A8F-8862-EBAC67187C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055327"/>
                <a:ext cx="4571999" cy="37769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500" dirty="0"/>
                  <a:t>Una variable aleatoria es un aspecto del mundo en cual podríamos tener incertidumbre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500" dirty="0"/>
                  <a:t>R: ¿está lloviendo?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500" dirty="0"/>
                  <a:t>T: ¿Está frío o cálido?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500" dirty="0"/>
                  <a:t>D: ¿Cuánto tiempo tomará en llegar a la UNAM?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500" dirty="0"/>
                  <a:t>Se suelen denotar con mayúsculas 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500" dirty="0"/>
                  <a:t>Tienen dominios asociados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MX" sz="1500" b="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MX" sz="1500" b="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s-MX" sz="15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500" b="0" i="1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s-MX" sz="15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sz="1500" b="0" i="1">
                            <a:latin typeface="Cambria Math" panose="02040503050406030204" pitchFamily="18" charset="0"/>
                          </a:rPr>
                          <m:t>𝑓𝑎𝑙𝑠𝑒</m:t>
                        </m:r>
                      </m:e>
                    </m:d>
                  </m:oMath>
                </a14:m>
                <a:endParaRPr lang="es-MX" sz="1500" b="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MX" sz="1500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MX" sz="1500" b="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s-MX" sz="15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500" b="0" i="1">
                            <a:latin typeface="Cambria Math" panose="02040503050406030204" pitchFamily="18" charset="0"/>
                          </a:rPr>
                          <m:t>𝑓𝑟</m:t>
                        </m:r>
                        <m:r>
                          <a:rPr lang="es-MX" sz="1500" b="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es-MX" sz="1500" b="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s-MX" sz="15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sz="1500" b="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s-MX" sz="1500" b="0" i="1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a:rPr lang="es-MX" sz="1500" b="0" i="1">
                            <a:latin typeface="Cambria Math" panose="02040503050406030204" pitchFamily="18" charset="0"/>
                          </a:rPr>
                          <m:t>𝑙𝑖𝑑𝑜</m:t>
                        </m:r>
                      </m:e>
                    </m:d>
                  </m:oMath>
                </a14:m>
                <a:endParaRPr lang="es-MX" sz="1500" b="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MX" sz="1500" b="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MX" sz="1500" b="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s-MX" sz="15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500" b="0" i="1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endParaRPr lang="es-MX" sz="1500" b="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9EF1F7E-6C26-4A8F-8862-EBAC67187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055327"/>
                <a:ext cx="4571999" cy="3776975"/>
              </a:xfrm>
              <a:blipFill>
                <a:blip r:embed="rId2"/>
                <a:stretch>
                  <a:fillRect l="-267" t="-161" r="-9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VARIABLE ALEATORIA CONTINUA | Ejercicios de Matemáticas">
            <a:extLst>
              <a:ext uri="{FF2B5EF4-FFF2-40B4-BE49-F238E27FC236}">
                <a16:creationId xmlns:a16="http://schemas.microsoft.com/office/drawing/2014/main" id="{6462F73C-AD69-4396-81D0-6A115F2AD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" r="30" b="-4"/>
          <a:stretch/>
        </p:blipFill>
        <p:spPr bwMode="auto">
          <a:xfrm>
            <a:off x="6190488" y="566928"/>
            <a:ext cx="5157216" cy="52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A4BD2E-E42F-43E1-AEFF-EA198D9C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D4E84A-761B-455E-8D06-80B2450A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Distribuciones de probabilidad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338445C-417B-4D5A-8AF1-A3D448140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</p:spPr>
            <p:txBody>
              <a:bodyPr anchor="ctr">
                <a:normAutofit/>
              </a:bodyPr>
              <a:lstStyle/>
              <a:p>
                <a:r>
                  <a:rPr lang="es-MX" sz="1800" dirty="0"/>
                  <a:t>Se asocia una probabilidad con cada valor</a:t>
                </a:r>
              </a:p>
              <a:p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𝑟𝑎𝑖𝑛</m:t>
                        </m:r>
                      </m:e>
                    </m:d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s-MX" sz="1800" b="0" dirty="0"/>
                  <a:t> = P(rain) (si todas las entradas son únicas)</a:t>
                </a:r>
              </a:p>
              <a:p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𝑥𝑃</m:t>
                    </m:r>
                    <m:d>
                      <m:d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≥0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s-MX" sz="18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338445C-417B-4D5A-8AF1-A3D448140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  <a:blipFill>
                <a:blip r:embed="rId2"/>
                <a:stretch>
                  <a:fillRect l="-711" r="-203" b="-3851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B30DA28C-3564-48DC-A770-E1C7E059A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038517"/>
            <a:ext cx="11164824" cy="287494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6F37E1-C611-46A1-8721-E23ABB0F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52254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33E32"/>
      </a:dk2>
      <a:lt2>
        <a:srgbClr val="E5E8EA"/>
      </a:lt2>
      <a:accent1>
        <a:srgbClr val="D96C37"/>
      </a:accent1>
      <a:accent2>
        <a:srgbClr val="C82937"/>
      </a:accent2>
      <a:accent3>
        <a:srgbClr val="D93789"/>
      </a:accent3>
      <a:accent4>
        <a:srgbClr val="C725BB"/>
      </a:accent4>
      <a:accent5>
        <a:srgbClr val="A237D9"/>
      </a:accent5>
      <a:accent6>
        <a:srgbClr val="7050D2"/>
      </a:accent6>
      <a:hlink>
        <a:srgbClr val="3B8B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6273</TotalTime>
  <Words>694</Words>
  <Application>Microsoft Office PowerPoint</Application>
  <PresentationFormat>Panorámica</PresentationFormat>
  <Paragraphs>140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Avenir Next LT Pro</vt:lpstr>
      <vt:lpstr>Calibri</vt:lpstr>
      <vt:lpstr>Cambria Math</vt:lpstr>
      <vt:lpstr>AccentBoxVTI</vt:lpstr>
      <vt:lpstr>Inteligencia Artificial</vt:lpstr>
      <vt:lpstr>Donde hemos estado y a donde vamos</vt:lpstr>
      <vt:lpstr>¿Para qué?</vt:lpstr>
      <vt:lpstr>Aplicaciones</vt:lpstr>
      <vt:lpstr>Y para todo eso necesitamos… probabilidad</vt:lpstr>
      <vt:lpstr>Para el día de hoy</vt:lpstr>
      <vt:lpstr>Incertidumbre</vt:lpstr>
      <vt:lpstr>Variables aleatorias</vt:lpstr>
      <vt:lpstr>Distribuciones de probabilidad</vt:lpstr>
      <vt:lpstr>Distribuciones conjuntas</vt:lpstr>
      <vt:lpstr>Modelos probabilísticos</vt:lpstr>
      <vt:lpstr>Eventos</vt:lpstr>
      <vt:lpstr>Distribuciones marginales</vt:lpstr>
      <vt:lpstr>Quizz</vt:lpstr>
      <vt:lpstr>Probabilidad condicional</vt:lpstr>
      <vt:lpstr>Quizz</vt:lpstr>
      <vt:lpstr>Distribuciones condicionales</vt:lpstr>
      <vt:lpstr>Normalización</vt:lpstr>
      <vt:lpstr>Quizz</vt:lpstr>
      <vt:lpstr>Inferencia probabilistica</vt:lpstr>
      <vt:lpstr>Inferencia por enumeración</vt:lpstr>
      <vt:lpstr>Quizz</vt:lpstr>
      <vt:lpstr>Regla del producto</vt:lpstr>
      <vt:lpstr>Regla de la cadena</vt:lpstr>
      <vt:lpstr>Regla de Bayes</vt:lpstr>
      <vt:lpstr>Quizz</vt:lpstr>
      <vt:lpstr>Para la otra vez…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poco de…</dc:title>
  <dc:creator>Carlos Hernandez</dc:creator>
  <cp:lastModifiedBy>Carlos Hernández</cp:lastModifiedBy>
  <cp:revision>60</cp:revision>
  <dcterms:created xsi:type="dcterms:W3CDTF">2020-02-18T20:29:21Z</dcterms:created>
  <dcterms:modified xsi:type="dcterms:W3CDTF">2022-09-29T20:44:48Z</dcterms:modified>
</cp:coreProperties>
</file>