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7"/>
  </p:notesMasterIdLst>
  <p:sldIdLst>
    <p:sldId id="256" r:id="rId2"/>
    <p:sldId id="31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75D6F-5DBA-4CB4-8834-D74E3975E52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60270E-BC92-4FED-85B1-FAB172089E96}">
      <dgm:prSet/>
      <dgm:spPr/>
      <dgm:t>
        <a:bodyPr/>
        <a:lstStyle/>
        <a:p>
          <a:r>
            <a:rPr lang="es-MX"/>
            <a:t>Un grafo dirigido, acíclico, un nodo por variable aleatoria</a:t>
          </a:r>
          <a:endParaRPr lang="en-US"/>
        </a:p>
      </dgm:t>
    </dgm:pt>
    <dgm:pt modelId="{D9289FD3-F409-4FED-AFFB-7BDD8147996B}" type="parTrans" cxnId="{C443D348-D45C-4987-A5AC-14B0E96ACD16}">
      <dgm:prSet/>
      <dgm:spPr/>
      <dgm:t>
        <a:bodyPr/>
        <a:lstStyle/>
        <a:p>
          <a:endParaRPr lang="en-US"/>
        </a:p>
      </dgm:t>
    </dgm:pt>
    <dgm:pt modelId="{E89709A8-F9F9-4A1B-8573-4747ED8577B1}" type="sibTrans" cxnId="{C443D348-D45C-4987-A5AC-14B0E96ACD16}">
      <dgm:prSet/>
      <dgm:spPr/>
      <dgm:t>
        <a:bodyPr/>
        <a:lstStyle/>
        <a:p>
          <a:endParaRPr lang="en-US"/>
        </a:p>
      </dgm:t>
    </dgm:pt>
    <dgm:pt modelId="{9A500189-4387-46DC-B95F-64DDFEB7EF1E}">
      <dgm:prSet/>
      <dgm:spPr/>
      <dgm:t>
        <a:bodyPr/>
        <a:lstStyle/>
        <a:p>
          <a:r>
            <a:rPr lang="es-MX"/>
            <a:t>Una tabla de probabilidad condicional para cada nodo</a:t>
          </a:r>
          <a:endParaRPr lang="en-US"/>
        </a:p>
      </dgm:t>
    </dgm:pt>
    <dgm:pt modelId="{56B0E75B-53E8-4A37-ACD7-E0269D21354E}" type="parTrans" cxnId="{53578ABD-7ABF-4A70-834C-9373B285C8D8}">
      <dgm:prSet/>
      <dgm:spPr/>
      <dgm:t>
        <a:bodyPr/>
        <a:lstStyle/>
        <a:p>
          <a:endParaRPr lang="en-US"/>
        </a:p>
      </dgm:t>
    </dgm:pt>
    <dgm:pt modelId="{F75BA032-ADF1-46D0-9DA3-9BB01725356C}" type="sibTrans" cxnId="{53578ABD-7ABF-4A70-834C-9373B285C8D8}">
      <dgm:prSet/>
      <dgm:spPr/>
      <dgm:t>
        <a:bodyPr/>
        <a:lstStyle/>
        <a:p>
          <a:endParaRPr lang="en-US"/>
        </a:p>
      </dgm:t>
    </dgm:pt>
    <dgm:pt modelId="{4FB18E8C-C091-45E8-9083-3BFA3ACFC7BD}">
      <dgm:prSet/>
      <dgm:spPr/>
      <dgm:t>
        <a:bodyPr/>
        <a:lstStyle/>
        <a:p>
          <a:r>
            <a:rPr lang="es-MX"/>
            <a:t>Las redes Bayesianas codifican distribuciones conjuntas</a:t>
          </a:r>
          <a:endParaRPr lang="en-US"/>
        </a:p>
      </dgm:t>
    </dgm:pt>
    <dgm:pt modelId="{3609F151-9F1C-41E6-AC6E-AA016C59B2A4}" type="parTrans" cxnId="{72770D6D-DCB7-4BAD-ADE5-75398B013A20}">
      <dgm:prSet/>
      <dgm:spPr/>
      <dgm:t>
        <a:bodyPr/>
        <a:lstStyle/>
        <a:p>
          <a:endParaRPr lang="en-US"/>
        </a:p>
      </dgm:t>
    </dgm:pt>
    <dgm:pt modelId="{06B6B11D-6030-4CF2-96AE-5DA4ACAC38AB}" type="sibTrans" cxnId="{72770D6D-DCB7-4BAD-ADE5-75398B013A20}">
      <dgm:prSet/>
      <dgm:spPr/>
      <dgm:t>
        <a:bodyPr/>
        <a:lstStyle/>
        <a:p>
          <a:endParaRPr lang="en-US"/>
        </a:p>
      </dgm:t>
    </dgm:pt>
    <dgm:pt modelId="{E513A61E-AE02-40F6-9066-957D5681C00E}" type="pres">
      <dgm:prSet presAssocID="{A6575D6F-5DBA-4CB4-8834-D74E3975E524}" presName="outerComposite" presStyleCnt="0">
        <dgm:presLayoutVars>
          <dgm:chMax val="5"/>
          <dgm:dir/>
          <dgm:resizeHandles val="exact"/>
        </dgm:presLayoutVars>
      </dgm:prSet>
      <dgm:spPr/>
    </dgm:pt>
    <dgm:pt modelId="{745CD6F7-5B4D-4025-B93D-3D7EC736E88C}" type="pres">
      <dgm:prSet presAssocID="{A6575D6F-5DBA-4CB4-8834-D74E3975E524}" presName="dummyMaxCanvas" presStyleCnt="0">
        <dgm:presLayoutVars/>
      </dgm:prSet>
      <dgm:spPr/>
    </dgm:pt>
    <dgm:pt modelId="{631418E4-C7B9-435A-9A52-93F131FA4CD1}" type="pres">
      <dgm:prSet presAssocID="{A6575D6F-5DBA-4CB4-8834-D74E3975E524}" presName="ThreeNodes_1" presStyleLbl="node1" presStyleIdx="0" presStyleCnt="3">
        <dgm:presLayoutVars>
          <dgm:bulletEnabled val="1"/>
        </dgm:presLayoutVars>
      </dgm:prSet>
      <dgm:spPr/>
    </dgm:pt>
    <dgm:pt modelId="{46D212CA-18A6-4454-9F1E-30D1029ED5F4}" type="pres">
      <dgm:prSet presAssocID="{A6575D6F-5DBA-4CB4-8834-D74E3975E524}" presName="ThreeNodes_2" presStyleLbl="node1" presStyleIdx="1" presStyleCnt="3">
        <dgm:presLayoutVars>
          <dgm:bulletEnabled val="1"/>
        </dgm:presLayoutVars>
      </dgm:prSet>
      <dgm:spPr/>
    </dgm:pt>
    <dgm:pt modelId="{FEDAF0CF-1507-47D3-AF4B-E9D2F0B08791}" type="pres">
      <dgm:prSet presAssocID="{A6575D6F-5DBA-4CB4-8834-D74E3975E524}" presName="ThreeNodes_3" presStyleLbl="node1" presStyleIdx="2" presStyleCnt="3">
        <dgm:presLayoutVars>
          <dgm:bulletEnabled val="1"/>
        </dgm:presLayoutVars>
      </dgm:prSet>
      <dgm:spPr/>
    </dgm:pt>
    <dgm:pt modelId="{4B60B2DF-E286-467F-94B2-3A4233F85E1F}" type="pres">
      <dgm:prSet presAssocID="{A6575D6F-5DBA-4CB4-8834-D74E3975E524}" presName="ThreeConn_1-2" presStyleLbl="fgAccFollowNode1" presStyleIdx="0" presStyleCnt="2">
        <dgm:presLayoutVars>
          <dgm:bulletEnabled val="1"/>
        </dgm:presLayoutVars>
      </dgm:prSet>
      <dgm:spPr/>
    </dgm:pt>
    <dgm:pt modelId="{E00D8A75-EFA6-4149-B649-E3BEFBC9D6C7}" type="pres">
      <dgm:prSet presAssocID="{A6575D6F-5DBA-4CB4-8834-D74E3975E524}" presName="ThreeConn_2-3" presStyleLbl="fgAccFollowNode1" presStyleIdx="1" presStyleCnt="2">
        <dgm:presLayoutVars>
          <dgm:bulletEnabled val="1"/>
        </dgm:presLayoutVars>
      </dgm:prSet>
      <dgm:spPr/>
    </dgm:pt>
    <dgm:pt modelId="{CAA9A8AF-4D9E-43E9-9AB8-59E8591A0F61}" type="pres">
      <dgm:prSet presAssocID="{A6575D6F-5DBA-4CB4-8834-D74E3975E524}" presName="ThreeNodes_1_text" presStyleLbl="node1" presStyleIdx="2" presStyleCnt="3">
        <dgm:presLayoutVars>
          <dgm:bulletEnabled val="1"/>
        </dgm:presLayoutVars>
      </dgm:prSet>
      <dgm:spPr/>
    </dgm:pt>
    <dgm:pt modelId="{2BBE8860-E60C-47CE-9E64-5CC5AC9A55AE}" type="pres">
      <dgm:prSet presAssocID="{A6575D6F-5DBA-4CB4-8834-D74E3975E524}" presName="ThreeNodes_2_text" presStyleLbl="node1" presStyleIdx="2" presStyleCnt="3">
        <dgm:presLayoutVars>
          <dgm:bulletEnabled val="1"/>
        </dgm:presLayoutVars>
      </dgm:prSet>
      <dgm:spPr/>
    </dgm:pt>
    <dgm:pt modelId="{C92BF069-E155-4ACE-8D29-225937BCCEBD}" type="pres">
      <dgm:prSet presAssocID="{A6575D6F-5DBA-4CB4-8834-D74E3975E52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30BDD08-1B92-4305-80C3-0B1C03038ABB}" type="presOf" srcId="{9A500189-4387-46DC-B95F-64DDFEB7EF1E}" destId="{46D212CA-18A6-4454-9F1E-30D1029ED5F4}" srcOrd="0" destOrd="0" presId="urn:microsoft.com/office/officeart/2005/8/layout/vProcess5"/>
    <dgm:cxn modelId="{3A1EB828-287A-4879-A8F0-E5FA0CCCFD9E}" type="presOf" srcId="{4FB18E8C-C091-45E8-9083-3BFA3ACFC7BD}" destId="{C92BF069-E155-4ACE-8D29-225937BCCEBD}" srcOrd="1" destOrd="0" presId="urn:microsoft.com/office/officeart/2005/8/layout/vProcess5"/>
    <dgm:cxn modelId="{C443D348-D45C-4987-A5AC-14B0E96ACD16}" srcId="{A6575D6F-5DBA-4CB4-8834-D74E3975E524}" destId="{2860270E-BC92-4FED-85B1-FAB172089E96}" srcOrd="0" destOrd="0" parTransId="{D9289FD3-F409-4FED-AFFB-7BDD8147996B}" sibTransId="{E89709A8-F9F9-4A1B-8573-4747ED8577B1}"/>
    <dgm:cxn modelId="{72770D6D-DCB7-4BAD-ADE5-75398B013A20}" srcId="{A6575D6F-5DBA-4CB4-8834-D74E3975E524}" destId="{4FB18E8C-C091-45E8-9083-3BFA3ACFC7BD}" srcOrd="2" destOrd="0" parTransId="{3609F151-9F1C-41E6-AC6E-AA016C59B2A4}" sibTransId="{06B6B11D-6030-4CF2-96AE-5DA4ACAC38AB}"/>
    <dgm:cxn modelId="{8F59EF4F-970B-4BBD-BCDD-B17D847B9E86}" type="presOf" srcId="{F75BA032-ADF1-46D0-9DA3-9BB01725356C}" destId="{E00D8A75-EFA6-4149-B649-E3BEFBC9D6C7}" srcOrd="0" destOrd="0" presId="urn:microsoft.com/office/officeart/2005/8/layout/vProcess5"/>
    <dgm:cxn modelId="{58F7D483-CBF0-478D-B4CC-E0A4421EE0C2}" type="presOf" srcId="{4FB18E8C-C091-45E8-9083-3BFA3ACFC7BD}" destId="{FEDAF0CF-1507-47D3-AF4B-E9D2F0B08791}" srcOrd="0" destOrd="0" presId="urn:microsoft.com/office/officeart/2005/8/layout/vProcess5"/>
    <dgm:cxn modelId="{F82C5F87-AFC9-43D5-BDC8-593E0C678897}" type="presOf" srcId="{E89709A8-F9F9-4A1B-8573-4747ED8577B1}" destId="{4B60B2DF-E286-467F-94B2-3A4233F85E1F}" srcOrd="0" destOrd="0" presId="urn:microsoft.com/office/officeart/2005/8/layout/vProcess5"/>
    <dgm:cxn modelId="{76801E8B-EF6D-4CEB-941E-79E09FD8EA93}" type="presOf" srcId="{9A500189-4387-46DC-B95F-64DDFEB7EF1E}" destId="{2BBE8860-E60C-47CE-9E64-5CC5AC9A55AE}" srcOrd="1" destOrd="0" presId="urn:microsoft.com/office/officeart/2005/8/layout/vProcess5"/>
    <dgm:cxn modelId="{CAE8E9B2-921D-4259-893D-3A85AD1BC74E}" type="presOf" srcId="{2860270E-BC92-4FED-85B1-FAB172089E96}" destId="{CAA9A8AF-4D9E-43E9-9AB8-59E8591A0F61}" srcOrd="1" destOrd="0" presId="urn:microsoft.com/office/officeart/2005/8/layout/vProcess5"/>
    <dgm:cxn modelId="{53578ABD-7ABF-4A70-834C-9373B285C8D8}" srcId="{A6575D6F-5DBA-4CB4-8834-D74E3975E524}" destId="{9A500189-4387-46DC-B95F-64DDFEB7EF1E}" srcOrd="1" destOrd="0" parTransId="{56B0E75B-53E8-4A37-ACD7-E0269D21354E}" sibTransId="{F75BA032-ADF1-46D0-9DA3-9BB01725356C}"/>
    <dgm:cxn modelId="{9668B2E2-F660-45DD-ADE7-134DA3B37A53}" type="presOf" srcId="{A6575D6F-5DBA-4CB4-8834-D74E3975E524}" destId="{E513A61E-AE02-40F6-9066-957D5681C00E}" srcOrd="0" destOrd="0" presId="urn:microsoft.com/office/officeart/2005/8/layout/vProcess5"/>
    <dgm:cxn modelId="{DEC4C4FC-7BC4-4755-B2BC-6CEC7A617979}" type="presOf" srcId="{2860270E-BC92-4FED-85B1-FAB172089E96}" destId="{631418E4-C7B9-435A-9A52-93F131FA4CD1}" srcOrd="0" destOrd="0" presId="urn:microsoft.com/office/officeart/2005/8/layout/vProcess5"/>
    <dgm:cxn modelId="{2D289336-C3AE-4529-8B16-B7B7C9E99472}" type="presParOf" srcId="{E513A61E-AE02-40F6-9066-957D5681C00E}" destId="{745CD6F7-5B4D-4025-B93D-3D7EC736E88C}" srcOrd="0" destOrd="0" presId="urn:microsoft.com/office/officeart/2005/8/layout/vProcess5"/>
    <dgm:cxn modelId="{48173FEF-CBA1-4A71-91AF-3B6DFF3CC617}" type="presParOf" srcId="{E513A61E-AE02-40F6-9066-957D5681C00E}" destId="{631418E4-C7B9-435A-9A52-93F131FA4CD1}" srcOrd="1" destOrd="0" presId="urn:microsoft.com/office/officeart/2005/8/layout/vProcess5"/>
    <dgm:cxn modelId="{30F23BAE-FC6B-4D8B-9D22-5527BD5C235A}" type="presParOf" srcId="{E513A61E-AE02-40F6-9066-957D5681C00E}" destId="{46D212CA-18A6-4454-9F1E-30D1029ED5F4}" srcOrd="2" destOrd="0" presId="urn:microsoft.com/office/officeart/2005/8/layout/vProcess5"/>
    <dgm:cxn modelId="{7A08DA1D-EB2F-4435-8D40-70C6BC395309}" type="presParOf" srcId="{E513A61E-AE02-40F6-9066-957D5681C00E}" destId="{FEDAF0CF-1507-47D3-AF4B-E9D2F0B08791}" srcOrd="3" destOrd="0" presId="urn:microsoft.com/office/officeart/2005/8/layout/vProcess5"/>
    <dgm:cxn modelId="{51FD98EF-D81F-4E22-88BC-F66D2A3A6C28}" type="presParOf" srcId="{E513A61E-AE02-40F6-9066-957D5681C00E}" destId="{4B60B2DF-E286-467F-94B2-3A4233F85E1F}" srcOrd="4" destOrd="0" presId="urn:microsoft.com/office/officeart/2005/8/layout/vProcess5"/>
    <dgm:cxn modelId="{12B5FD3B-F666-4AFF-B9BD-088ADC440179}" type="presParOf" srcId="{E513A61E-AE02-40F6-9066-957D5681C00E}" destId="{E00D8A75-EFA6-4149-B649-E3BEFBC9D6C7}" srcOrd="5" destOrd="0" presId="urn:microsoft.com/office/officeart/2005/8/layout/vProcess5"/>
    <dgm:cxn modelId="{E2B81AF4-234A-4AC6-BD2F-A186DBEB950E}" type="presParOf" srcId="{E513A61E-AE02-40F6-9066-957D5681C00E}" destId="{CAA9A8AF-4D9E-43E9-9AB8-59E8591A0F61}" srcOrd="6" destOrd="0" presId="urn:microsoft.com/office/officeart/2005/8/layout/vProcess5"/>
    <dgm:cxn modelId="{F346B558-B959-430C-800A-7DA89912A875}" type="presParOf" srcId="{E513A61E-AE02-40F6-9066-957D5681C00E}" destId="{2BBE8860-E60C-47CE-9E64-5CC5AC9A55AE}" srcOrd="7" destOrd="0" presId="urn:microsoft.com/office/officeart/2005/8/layout/vProcess5"/>
    <dgm:cxn modelId="{4C916431-12E5-46D4-81EF-47459C3A3998}" type="presParOf" srcId="{E513A61E-AE02-40F6-9066-957D5681C00E}" destId="{C92BF069-E155-4ACE-8D29-225937BCCE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8131E-116E-433C-A340-2403C9A432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327DA1-48A8-4196-9829-76E37E44F55D}">
      <dgm:prSet/>
      <dgm:spPr/>
      <dgm:t>
        <a:bodyPr/>
        <a:lstStyle/>
        <a:p>
          <a:pPr>
            <a:defRPr cap="all"/>
          </a:pPr>
          <a:r>
            <a:rPr lang="es-MX"/>
            <a:t>Estudiar propiedades de independencia por tripletas</a:t>
          </a:r>
          <a:endParaRPr lang="en-US"/>
        </a:p>
      </dgm:t>
    </dgm:pt>
    <dgm:pt modelId="{C8C67572-5AA7-40C2-9934-1079E2479D7A}" type="parTrans" cxnId="{09F74046-8E6A-4487-865C-2C339F2DFFAC}">
      <dgm:prSet/>
      <dgm:spPr/>
      <dgm:t>
        <a:bodyPr/>
        <a:lstStyle/>
        <a:p>
          <a:endParaRPr lang="en-US"/>
        </a:p>
      </dgm:t>
    </dgm:pt>
    <dgm:pt modelId="{ED978D28-CABF-4E76-B184-EB9F4538AA45}" type="sibTrans" cxnId="{09F74046-8E6A-4487-865C-2C339F2DFFAC}">
      <dgm:prSet/>
      <dgm:spPr/>
      <dgm:t>
        <a:bodyPr/>
        <a:lstStyle/>
        <a:p>
          <a:endParaRPr lang="en-US"/>
        </a:p>
      </dgm:t>
    </dgm:pt>
    <dgm:pt modelId="{D52B0623-32F9-4B3B-9F10-9208F200B5FA}">
      <dgm:prSet/>
      <dgm:spPr/>
      <dgm:t>
        <a:bodyPr/>
        <a:lstStyle/>
        <a:p>
          <a:pPr>
            <a:defRPr cap="all"/>
          </a:pPr>
          <a:r>
            <a:rPr lang="es-MX"/>
            <a:t>Analizar casos complejos en términos de tripletas</a:t>
          </a:r>
          <a:endParaRPr lang="en-US"/>
        </a:p>
      </dgm:t>
    </dgm:pt>
    <dgm:pt modelId="{2C719354-E1CD-40B0-901A-B1508DE5A2C9}" type="parTrans" cxnId="{AF6A2A60-3A54-4883-9CF8-FA00FE5BEB9C}">
      <dgm:prSet/>
      <dgm:spPr/>
      <dgm:t>
        <a:bodyPr/>
        <a:lstStyle/>
        <a:p>
          <a:endParaRPr lang="en-US"/>
        </a:p>
      </dgm:t>
    </dgm:pt>
    <dgm:pt modelId="{F4331955-1FBA-490E-82A3-04994E1EDD17}" type="sibTrans" cxnId="{AF6A2A60-3A54-4883-9CF8-FA00FE5BEB9C}">
      <dgm:prSet/>
      <dgm:spPr/>
      <dgm:t>
        <a:bodyPr/>
        <a:lstStyle/>
        <a:p>
          <a:endParaRPr lang="en-US"/>
        </a:p>
      </dgm:t>
    </dgm:pt>
    <dgm:pt modelId="{30D12F88-58C1-4622-BBD0-2089DDE36D7C}">
      <dgm:prSet/>
      <dgm:spPr/>
      <dgm:t>
        <a:bodyPr/>
        <a:lstStyle/>
        <a:p>
          <a:pPr>
            <a:defRPr cap="all"/>
          </a:pPr>
          <a:r>
            <a:rPr lang="es-MX"/>
            <a:t>D-separación: una condición/algoritmo para resolver consultas</a:t>
          </a:r>
          <a:endParaRPr lang="en-US"/>
        </a:p>
      </dgm:t>
    </dgm:pt>
    <dgm:pt modelId="{C4D0C962-391C-4453-B914-2F2BCDB242C9}" type="parTrans" cxnId="{F08787FD-8542-4EF7-B629-716365E061D4}">
      <dgm:prSet/>
      <dgm:spPr/>
      <dgm:t>
        <a:bodyPr/>
        <a:lstStyle/>
        <a:p>
          <a:endParaRPr lang="en-US"/>
        </a:p>
      </dgm:t>
    </dgm:pt>
    <dgm:pt modelId="{89B8FF2D-4A5B-4269-8982-1B136BA0D8D3}" type="sibTrans" cxnId="{F08787FD-8542-4EF7-B629-716365E061D4}">
      <dgm:prSet/>
      <dgm:spPr/>
      <dgm:t>
        <a:bodyPr/>
        <a:lstStyle/>
        <a:p>
          <a:endParaRPr lang="en-US"/>
        </a:p>
      </dgm:t>
    </dgm:pt>
    <dgm:pt modelId="{A4DA52E4-76E7-4803-9F69-5E21602ACCF0}" type="pres">
      <dgm:prSet presAssocID="{5E18131E-116E-433C-A340-2403C9A432B8}" presName="root" presStyleCnt="0">
        <dgm:presLayoutVars>
          <dgm:dir/>
          <dgm:resizeHandles val="exact"/>
        </dgm:presLayoutVars>
      </dgm:prSet>
      <dgm:spPr/>
    </dgm:pt>
    <dgm:pt modelId="{8C7226A7-C126-42E4-B542-8DA042D57AA5}" type="pres">
      <dgm:prSet presAssocID="{79327DA1-48A8-4196-9829-76E37E44F55D}" presName="compNode" presStyleCnt="0"/>
      <dgm:spPr/>
    </dgm:pt>
    <dgm:pt modelId="{A213F8E6-4783-40A0-9D7C-3BA426ABAE91}" type="pres">
      <dgm:prSet presAssocID="{79327DA1-48A8-4196-9829-76E37E44F55D}" presName="iconBgRect" presStyleLbl="bgShp" presStyleIdx="0" presStyleCnt="3"/>
      <dgm:spPr/>
    </dgm:pt>
    <dgm:pt modelId="{3A48DA34-CE54-4E1A-AB28-5BE611D7D902}" type="pres">
      <dgm:prSet presAssocID="{79327DA1-48A8-4196-9829-76E37E44F5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C59FD3AA-8605-4681-BA2F-DD33E41D70B0}" type="pres">
      <dgm:prSet presAssocID="{79327DA1-48A8-4196-9829-76E37E44F55D}" presName="spaceRect" presStyleCnt="0"/>
      <dgm:spPr/>
    </dgm:pt>
    <dgm:pt modelId="{83E410FA-2E54-495F-9D40-56A30BDDC129}" type="pres">
      <dgm:prSet presAssocID="{79327DA1-48A8-4196-9829-76E37E44F55D}" presName="textRect" presStyleLbl="revTx" presStyleIdx="0" presStyleCnt="3">
        <dgm:presLayoutVars>
          <dgm:chMax val="1"/>
          <dgm:chPref val="1"/>
        </dgm:presLayoutVars>
      </dgm:prSet>
      <dgm:spPr/>
    </dgm:pt>
    <dgm:pt modelId="{D24A784B-F1B6-4822-95BB-47086F1D8730}" type="pres">
      <dgm:prSet presAssocID="{ED978D28-CABF-4E76-B184-EB9F4538AA45}" presName="sibTrans" presStyleCnt="0"/>
      <dgm:spPr/>
    </dgm:pt>
    <dgm:pt modelId="{DD572CBA-6D16-4C18-9706-D4BB3296D44F}" type="pres">
      <dgm:prSet presAssocID="{D52B0623-32F9-4B3B-9F10-9208F200B5FA}" presName="compNode" presStyleCnt="0"/>
      <dgm:spPr/>
    </dgm:pt>
    <dgm:pt modelId="{BE522709-8B95-4252-80DF-64E89FB0C05D}" type="pres">
      <dgm:prSet presAssocID="{D52B0623-32F9-4B3B-9F10-9208F200B5FA}" presName="iconBgRect" presStyleLbl="bgShp" presStyleIdx="1" presStyleCnt="3"/>
      <dgm:spPr/>
    </dgm:pt>
    <dgm:pt modelId="{329A51CD-53F2-4F91-BBC0-A1E6A8B7A964}" type="pres">
      <dgm:prSet presAssocID="{D52B0623-32F9-4B3B-9F10-9208F200B5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4FDD35-B9E7-43D1-B920-89A2CBB821AC}" type="pres">
      <dgm:prSet presAssocID="{D52B0623-32F9-4B3B-9F10-9208F200B5FA}" presName="spaceRect" presStyleCnt="0"/>
      <dgm:spPr/>
    </dgm:pt>
    <dgm:pt modelId="{BE7AB927-D940-4BCC-926B-C3BA8107CCF8}" type="pres">
      <dgm:prSet presAssocID="{D52B0623-32F9-4B3B-9F10-9208F200B5FA}" presName="textRect" presStyleLbl="revTx" presStyleIdx="1" presStyleCnt="3">
        <dgm:presLayoutVars>
          <dgm:chMax val="1"/>
          <dgm:chPref val="1"/>
        </dgm:presLayoutVars>
      </dgm:prSet>
      <dgm:spPr/>
    </dgm:pt>
    <dgm:pt modelId="{216C65A8-8A7C-452D-90E7-5A38B3593DFD}" type="pres">
      <dgm:prSet presAssocID="{F4331955-1FBA-490E-82A3-04994E1EDD17}" presName="sibTrans" presStyleCnt="0"/>
      <dgm:spPr/>
    </dgm:pt>
    <dgm:pt modelId="{05D36739-B6B9-427D-9BB0-C491D88B3503}" type="pres">
      <dgm:prSet presAssocID="{30D12F88-58C1-4622-BBD0-2089DDE36D7C}" presName="compNode" presStyleCnt="0"/>
      <dgm:spPr/>
    </dgm:pt>
    <dgm:pt modelId="{691664EF-C1C4-4032-BAA9-2B81C37C9F95}" type="pres">
      <dgm:prSet presAssocID="{30D12F88-58C1-4622-BBD0-2089DDE36D7C}" presName="iconBgRect" presStyleLbl="bgShp" presStyleIdx="2" presStyleCnt="3"/>
      <dgm:spPr/>
    </dgm:pt>
    <dgm:pt modelId="{A1FE74D9-7DE9-47A2-975D-FAAA9338E10C}" type="pres">
      <dgm:prSet presAssocID="{30D12F88-58C1-4622-BBD0-2089DDE36D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BCE9284-9623-414F-A641-BC638C6FC1CD}" type="pres">
      <dgm:prSet presAssocID="{30D12F88-58C1-4622-BBD0-2089DDE36D7C}" presName="spaceRect" presStyleCnt="0"/>
      <dgm:spPr/>
    </dgm:pt>
    <dgm:pt modelId="{452ABC99-AC9D-4E4E-91E9-6C825FE34075}" type="pres">
      <dgm:prSet presAssocID="{30D12F88-58C1-4622-BBD0-2089DDE36D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75E82F-1D68-4678-A531-D6589A604CC5}" type="presOf" srcId="{30D12F88-58C1-4622-BBD0-2089DDE36D7C}" destId="{452ABC99-AC9D-4E4E-91E9-6C825FE34075}" srcOrd="0" destOrd="0" presId="urn:microsoft.com/office/officeart/2018/5/layout/IconCircleLabelList"/>
    <dgm:cxn modelId="{AF6A2A60-3A54-4883-9CF8-FA00FE5BEB9C}" srcId="{5E18131E-116E-433C-A340-2403C9A432B8}" destId="{D52B0623-32F9-4B3B-9F10-9208F200B5FA}" srcOrd="1" destOrd="0" parTransId="{2C719354-E1CD-40B0-901A-B1508DE5A2C9}" sibTransId="{F4331955-1FBA-490E-82A3-04994E1EDD17}"/>
    <dgm:cxn modelId="{09F74046-8E6A-4487-865C-2C339F2DFFAC}" srcId="{5E18131E-116E-433C-A340-2403C9A432B8}" destId="{79327DA1-48A8-4196-9829-76E37E44F55D}" srcOrd="0" destOrd="0" parTransId="{C8C67572-5AA7-40C2-9934-1079E2479D7A}" sibTransId="{ED978D28-CABF-4E76-B184-EB9F4538AA45}"/>
    <dgm:cxn modelId="{4E354B4A-00AE-4686-965B-A9DA846785D0}" type="presOf" srcId="{5E18131E-116E-433C-A340-2403C9A432B8}" destId="{A4DA52E4-76E7-4803-9F69-5E21602ACCF0}" srcOrd="0" destOrd="0" presId="urn:microsoft.com/office/officeart/2018/5/layout/IconCircleLabelList"/>
    <dgm:cxn modelId="{AF696E4C-B3FD-4042-9C28-7EDD01E01500}" type="presOf" srcId="{D52B0623-32F9-4B3B-9F10-9208F200B5FA}" destId="{BE7AB927-D940-4BCC-926B-C3BA8107CCF8}" srcOrd="0" destOrd="0" presId="urn:microsoft.com/office/officeart/2018/5/layout/IconCircleLabelList"/>
    <dgm:cxn modelId="{A9221DEE-DD6C-4075-9FFF-6854B557D788}" type="presOf" srcId="{79327DA1-48A8-4196-9829-76E37E44F55D}" destId="{83E410FA-2E54-495F-9D40-56A30BDDC129}" srcOrd="0" destOrd="0" presId="urn:microsoft.com/office/officeart/2018/5/layout/IconCircleLabelList"/>
    <dgm:cxn modelId="{F08787FD-8542-4EF7-B629-716365E061D4}" srcId="{5E18131E-116E-433C-A340-2403C9A432B8}" destId="{30D12F88-58C1-4622-BBD0-2089DDE36D7C}" srcOrd="2" destOrd="0" parTransId="{C4D0C962-391C-4453-B914-2F2BCDB242C9}" sibTransId="{89B8FF2D-4A5B-4269-8982-1B136BA0D8D3}"/>
    <dgm:cxn modelId="{015C42C5-87F6-4396-8712-EB4C150F2B85}" type="presParOf" srcId="{A4DA52E4-76E7-4803-9F69-5E21602ACCF0}" destId="{8C7226A7-C126-42E4-B542-8DA042D57AA5}" srcOrd="0" destOrd="0" presId="urn:microsoft.com/office/officeart/2018/5/layout/IconCircleLabelList"/>
    <dgm:cxn modelId="{FA452CD1-DCB4-4953-930E-0638B56DC10F}" type="presParOf" srcId="{8C7226A7-C126-42E4-B542-8DA042D57AA5}" destId="{A213F8E6-4783-40A0-9D7C-3BA426ABAE91}" srcOrd="0" destOrd="0" presId="urn:microsoft.com/office/officeart/2018/5/layout/IconCircleLabelList"/>
    <dgm:cxn modelId="{D527C04C-CDF9-40C7-AC06-307A1A7D05BD}" type="presParOf" srcId="{8C7226A7-C126-42E4-B542-8DA042D57AA5}" destId="{3A48DA34-CE54-4E1A-AB28-5BE611D7D902}" srcOrd="1" destOrd="0" presId="urn:microsoft.com/office/officeart/2018/5/layout/IconCircleLabelList"/>
    <dgm:cxn modelId="{0677DD35-0556-47DD-9B9C-7FF910BCE1FF}" type="presParOf" srcId="{8C7226A7-C126-42E4-B542-8DA042D57AA5}" destId="{C59FD3AA-8605-4681-BA2F-DD33E41D70B0}" srcOrd="2" destOrd="0" presId="urn:microsoft.com/office/officeart/2018/5/layout/IconCircleLabelList"/>
    <dgm:cxn modelId="{1D65035F-3B39-44BD-A6F0-6A8A858D7395}" type="presParOf" srcId="{8C7226A7-C126-42E4-B542-8DA042D57AA5}" destId="{83E410FA-2E54-495F-9D40-56A30BDDC129}" srcOrd="3" destOrd="0" presId="urn:microsoft.com/office/officeart/2018/5/layout/IconCircleLabelList"/>
    <dgm:cxn modelId="{EA5F17AC-9CC1-4E63-BFE8-57CE018EBAFA}" type="presParOf" srcId="{A4DA52E4-76E7-4803-9F69-5E21602ACCF0}" destId="{D24A784B-F1B6-4822-95BB-47086F1D8730}" srcOrd="1" destOrd="0" presId="urn:microsoft.com/office/officeart/2018/5/layout/IconCircleLabelList"/>
    <dgm:cxn modelId="{8158A223-DC6E-42EB-B220-FC45449D07CF}" type="presParOf" srcId="{A4DA52E4-76E7-4803-9F69-5E21602ACCF0}" destId="{DD572CBA-6D16-4C18-9706-D4BB3296D44F}" srcOrd="2" destOrd="0" presId="urn:microsoft.com/office/officeart/2018/5/layout/IconCircleLabelList"/>
    <dgm:cxn modelId="{4283EBC3-9930-4CF8-8F98-7FDCF268F3CF}" type="presParOf" srcId="{DD572CBA-6D16-4C18-9706-D4BB3296D44F}" destId="{BE522709-8B95-4252-80DF-64E89FB0C05D}" srcOrd="0" destOrd="0" presId="urn:microsoft.com/office/officeart/2018/5/layout/IconCircleLabelList"/>
    <dgm:cxn modelId="{DAA061C8-7D9E-4F9C-8FF5-D279EFA11AAF}" type="presParOf" srcId="{DD572CBA-6D16-4C18-9706-D4BB3296D44F}" destId="{329A51CD-53F2-4F91-BBC0-A1E6A8B7A964}" srcOrd="1" destOrd="0" presId="urn:microsoft.com/office/officeart/2018/5/layout/IconCircleLabelList"/>
    <dgm:cxn modelId="{1FA12EFF-BDE4-45C9-8A9F-ADE64A36DC7B}" type="presParOf" srcId="{DD572CBA-6D16-4C18-9706-D4BB3296D44F}" destId="{154FDD35-B9E7-43D1-B920-89A2CBB821AC}" srcOrd="2" destOrd="0" presId="urn:microsoft.com/office/officeart/2018/5/layout/IconCircleLabelList"/>
    <dgm:cxn modelId="{9E351721-F920-46C2-B23B-0AC0D524EA4B}" type="presParOf" srcId="{DD572CBA-6D16-4C18-9706-D4BB3296D44F}" destId="{BE7AB927-D940-4BCC-926B-C3BA8107CCF8}" srcOrd="3" destOrd="0" presId="urn:microsoft.com/office/officeart/2018/5/layout/IconCircleLabelList"/>
    <dgm:cxn modelId="{32A47DEC-3BC0-4405-91B3-B80619A1BD51}" type="presParOf" srcId="{A4DA52E4-76E7-4803-9F69-5E21602ACCF0}" destId="{216C65A8-8A7C-452D-90E7-5A38B3593DFD}" srcOrd="3" destOrd="0" presId="urn:microsoft.com/office/officeart/2018/5/layout/IconCircleLabelList"/>
    <dgm:cxn modelId="{FAA0B937-C33C-4932-8DE9-1AACBB8F5397}" type="presParOf" srcId="{A4DA52E4-76E7-4803-9F69-5E21602ACCF0}" destId="{05D36739-B6B9-427D-9BB0-C491D88B3503}" srcOrd="4" destOrd="0" presId="urn:microsoft.com/office/officeart/2018/5/layout/IconCircleLabelList"/>
    <dgm:cxn modelId="{38074B5B-9958-4ED9-9E38-012C8803B572}" type="presParOf" srcId="{05D36739-B6B9-427D-9BB0-C491D88B3503}" destId="{691664EF-C1C4-4032-BAA9-2B81C37C9F95}" srcOrd="0" destOrd="0" presId="urn:microsoft.com/office/officeart/2018/5/layout/IconCircleLabelList"/>
    <dgm:cxn modelId="{3A126660-FED6-4C78-A419-FED28A3F4F87}" type="presParOf" srcId="{05D36739-B6B9-427D-9BB0-C491D88B3503}" destId="{A1FE74D9-7DE9-47A2-975D-FAAA9338E10C}" srcOrd="1" destOrd="0" presId="urn:microsoft.com/office/officeart/2018/5/layout/IconCircleLabelList"/>
    <dgm:cxn modelId="{8C1A13D6-3471-4686-98D6-52A34BC74A1F}" type="presParOf" srcId="{05D36739-B6B9-427D-9BB0-C491D88B3503}" destId="{BBCE9284-9623-414F-A641-BC638C6FC1CD}" srcOrd="2" destOrd="0" presId="urn:microsoft.com/office/officeart/2018/5/layout/IconCircleLabelList"/>
    <dgm:cxn modelId="{0FEAE611-1B2A-4B94-84BB-539D6D217A9E}" type="presParOf" srcId="{05D36739-B6B9-427D-9BB0-C491D88B3503}" destId="{452ABC99-AC9D-4E4E-91E9-6C825FE340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F941D-A627-47A9-8B6B-7345276620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63187B-186D-4620-BBFA-CDB7E8DA5E55}">
      <dgm:prSet/>
      <dgm:spPr/>
      <dgm:t>
        <a:bodyPr/>
        <a:lstStyle/>
        <a:p>
          <a:r>
            <a:rPr lang="es-MX"/>
            <a:t>Pregunta genera: en una BN, ¿hay dos variables independientes dada la evidencia?</a:t>
          </a:r>
          <a:endParaRPr lang="en-US"/>
        </a:p>
      </dgm:t>
    </dgm:pt>
    <dgm:pt modelId="{E278E1E5-E5DE-4E65-AF7B-8B0AECB94A4D}" type="parTrans" cxnId="{762A8BC3-114A-427C-BDFB-B350616EB1FC}">
      <dgm:prSet/>
      <dgm:spPr/>
      <dgm:t>
        <a:bodyPr/>
        <a:lstStyle/>
        <a:p>
          <a:endParaRPr lang="en-US"/>
        </a:p>
      </dgm:t>
    </dgm:pt>
    <dgm:pt modelId="{6624185A-3E40-452C-93DA-AAE3AC1ADD4B}" type="sibTrans" cxnId="{762A8BC3-114A-427C-BDFB-B350616EB1FC}">
      <dgm:prSet/>
      <dgm:spPr/>
      <dgm:t>
        <a:bodyPr/>
        <a:lstStyle/>
        <a:p>
          <a:endParaRPr lang="en-US"/>
        </a:p>
      </dgm:t>
    </dgm:pt>
    <dgm:pt modelId="{B59DF462-370B-4969-B779-F8A3D6670949}">
      <dgm:prSet/>
      <dgm:spPr/>
      <dgm:t>
        <a:bodyPr/>
        <a:lstStyle/>
        <a:p>
          <a:r>
            <a:rPr lang="es-MX"/>
            <a:t>Solución: analizar el grafo</a:t>
          </a:r>
          <a:endParaRPr lang="en-US"/>
        </a:p>
      </dgm:t>
    </dgm:pt>
    <dgm:pt modelId="{4215C0F5-058C-4FB3-861C-9C5AB125D534}" type="parTrans" cxnId="{D6B6FF07-1E90-453F-BCDE-751C7AFD5257}">
      <dgm:prSet/>
      <dgm:spPr/>
      <dgm:t>
        <a:bodyPr/>
        <a:lstStyle/>
        <a:p>
          <a:endParaRPr lang="en-US"/>
        </a:p>
      </dgm:t>
    </dgm:pt>
    <dgm:pt modelId="{9227292B-46F6-4938-8BDF-E844D21B6834}" type="sibTrans" cxnId="{D6B6FF07-1E90-453F-BCDE-751C7AFD5257}">
      <dgm:prSet/>
      <dgm:spPr/>
      <dgm:t>
        <a:bodyPr/>
        <a:lstStyle/>
        <a:p>
          <a:endParaRPr lang="en-US"/>
        </a:p>
      </dgm:t>
    </dgm:pt>
    <dgm:pt modelId="{936F2E3C-96B1-41E0-B91F-57AFB659B909}">
      <dgm:prSet/>
      <dgm:spPr/>
      <dgm:t>
        <a:bodyPr/>
        <a:lstStyle/>
        <a:p>
          <a:r>
            <a:rPr lang="es-MX"/>
            <a:t>Cualquier ejemplo complejo puede ser dividido en repeticiones de los tres casos canonicos</a:t>
          </a:r>
          <a:endParaRPr lang="en-US"/>
        </a:p>
      </dgm:t>
    </dgm:pt>
    <dgm:pt modelId="{08BAC721-8AB8-4900-AC92-FE92DB8E19D9}" type="parTrans" cxnId="{AFF6859C-F193-4FEF-8EA5-520F54D3FEA5}">
      <dgm:prSet/>
      <dgm:spPr/>
      <dgm:t>
        <a:bodyPr/>
        <a:lstStyle/>
        <a:p>
          <a:endParaRPr lang="en-US"/>
        </a:p>
      </dgm:t>
    </dgm:pt>
    <dgm:pt modelId="{0DABFF26-E09A-4CD3-A133-C7968FE754EC}" type="sibTrans" cxnId="{AFF6859C-F193-4FEF-8EA5-520F54D3FEA5}">
      <dgm:prSet/>
      <dgm:spPr/>
      <dgm:t>
        <a:bodyPr/>
        <a:lstStyle/>
        <a:p>
          <a:endParaRPr lang="en-US"/>
        </a:p>
      </dgm:t>
    </dgm:pt>
    <dgm:pt modelId="{40E1EE84-5DEE-4F95-9877-686A13BDB373}" type="pres">
      <dgm:prSet presAssocID="{EF8F941D-A627-47A9-8B6B-7345276620A9}" presName="root" presStyleCnt="0">
        <dgm:presLayoutVars>
          <dgm:dir/>
          <dgm:resizeHandles val="exact"/>
        </dgm:presLayoutVars>
      </dgm:prSet>
      <dgm:spPr/>
    </dgm:pt>
    <dgm:pt modelId="{3F487265-A7DD-4BA4-A86D-005AC7C7965C}" type="pres">
      <dgm:prSet presAssocID="{0F63187B-186D-4620-BBFA-CDB7E8DA5E55}" presName="compNode" presStyleCnt="0"/>
      <dgm:spPr/>
    </dgm:pt>
    <dgm:pt modelId="{FA411AFD-ABE3-4418-A918-9628743A8BCE}" type="pres">
      <dgm:prSet presAssocID="{0F63187B-186D-4620-BBFA-CDB7E8DA5E55}" presName="bgRect" presStyleLbl="bgShp" presStyleIdx="0" presStyleCnt="3"/>
      <dgm:spPr/>
    </dgm:pt>
    <dgm:pt modelId="{F53E166E-5F39-4B41-B8EB-85A9D125AC5B}" type="pres">
      <dgm:prSet presAssocID="{0F63187B-186D-4620-BBFA-CDB7E8DA5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55B3690-B066-4AFA-B5CC-577A5289B0AD}" type="pres">
      <dgm:prSet presAssocID="{0F63187B-186D-4620-BBFA-CDB7E8DA5E55}" presName="spaceRect" presStyleCnt="0"/>
      <dgm:spPr/>
    </dgm:pt>
    <dgm:pt modelId="{E250471C-0A25-4224-8F54-E06D132B0457}" type="pres">
      <dgm:prSet presAssocID="{0F63187B-186D-4620-BBFA-CDB7E8DA5E55}" presName="parTx" presStyleLbl="revTx" presStyleIdx="0" presStyleCnt="3">
        <dgm:presLayoutVars>
          <dgm:chMax val="0"/>
          <dgm:chPref val="0"/>
        </dgm:presLayoutVars>
      </dgm:prSet>
      <dgm:spPr/>
    </dgm:pt>
    <dgm:pt modelId="{BCDA4B68-8CEB-4035-AAF2-DC5FFBBA7237}" type="pres">
      <dgm:prSet presAssocID="{6624185A-3E40-452C-93DA-AAE3AC1ADD4B}" presName="sibTrans" presStyleCnt="0"/>
      <dgm:spPr/>
    </dgm:pt>
    <dgm:pt modelId="{2E5763AB-8957-4144-A521-97A76DF552D6}" type="pres">
      <dgm:prSet presAssocID="{B59DF462-370B-4969-B779-F8A3D6670949}" presName="compNode" presStyleCnt="0"/>
      <dgm:spPr/>
    </dgm:pt>
    <dgm:pt modelId="{20D5BB4C-937A-4F61-B66C-B3B9ED07916D}" type="pres">
      <dgm:prSet presAssocID="{B59DF462-370B-4969-B779-F8A3D6670949}" presName="bgRect" presStyleLbl="bgShp" presStyleIdx="1" presStyleCnt="3"/>
      <dgm:spPr/>
    </dgm:pt>
    <dgm:pt modelId="{0C3AB94D-75F3-45E4-8A27-A4C88E237E64}" type="pres">
      <dgm:prSet presAssocID="{B59DF462-370B-4969-B779-F8A3D6670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F2C6269-D834-4A95-A9EB-B93FEA30F951}" type="pres">
      <dgm:prSet presAssocID="{B59DF462-370B-4969-B779-F8A3D6670949}" presName="spaceRect" presStyleCnt="0"/>
      <dgm:spPr/>
    </dgm:pt>
    <dgm:pt modelId="{DBBC7DB6-C784-40B0-80C9-04ED30F8D8C0}" type="pres">
      <dgm:prSet presAssocID="{B59DF462-370B-4969-B779-F8A3D6670949}" presName="parTx" presStyleLbl="revTx" presStyleIdx="1" presStyleCnt="3">
        <dgm:presLayoutVars>
          <dgm:chMax val="0"/>
          <dgm:chPref val="0"/>
        </dgm:presLayoutVars>
      </dgm:prSet>
      <dgm:spPr/>
    </dgm:pt>
    <dgm:pt modelId="{FCAD909D-84A5-493E-9FD8-B463ECC3C802}" type="pres">
      <dgm:prSet presAssocID="{9227292B-46F6-4938-8BDF-E844D21B6834}" presName="sibTrans" presStyleCnt="0"/>
      <dgm:spPr/>
    </dgm:pt>
    <dgm:pt modelId="{83CF26F6-5894-4390-9B26-9B076CAC671C}" type="pres">
      <dgm:prSet presAssocID="{936F2E3C-96B1-41E0-B91F-57AFB659B909}" presName="compNode" presStyleCnt="0"/>
      <dgm:spPr/>
    </dgm:pt>
    <dgm:pt modelId="{7EDE8FD0-D9F7-4F5A-A816-CE86B2C02665}" type="pres">
      <dgm:prSet presAssocID="{936F2E3C-96B1-41E0-B91F-57AFB659B909}" presName="bgRect" presStyleLbl="bgShp" presStyleIdx="2" presStyleCnt="3"/>
      <dgm:spPr/>
    </dgm:pt>
    <dgm:pt modelId="{92367951-84BC-4323-AA85-1A6C027D4C8D}" type="pres">
      <dgm:prSet presAssocID="{936F2E3C-96B1-41E0-B91F-57AFB659B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3F9619F-14C2-4849-A5CC-2AF8D1E2B687}" type="pres">
      <dgm:prSet presAssocID="{936F2E3C-96B1-41E0-B91F-57AFB659B909}" presName="spaceRect" presStyleCnt="0"/>
      <dgm:spPr/>
    </dgm:pt>
    <dgm:pt modelId="{69E638DB-C19D-4D44-8F70-F9997F0E5942}" type="pres">
      <dgm:prSet presAssocID="{936F2E3C-96B1-41E0-B91F-57AFB659B9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B6FF07-1E90-453F-BCDE-751C7AFD5257}" srcId="{EF8F941D-A627-47A9-8B6B-7345276620A9}" destId="{B59DF462-370B-4969-B779-F8A3D6670949}" srcOrd="1" destOrd="0" parTransId="{4215C0F5-058C-4FB3-861C-9C5AB125D534}" sibTransId="{9227292B-46F6-4938-8BDF-E844D21B6834}"/>
    <dgm:cxn modelId="{FB7E1F3D-493B-47B3-85E0-CDAE21D15BE2}" type="presOf" srcId="{0F63187B-186D-4620-BBFA-CDB7E8DA5E55}" destId="{E250471C-0A25-4224-8F54-E06D132B0457}" srcOrd="0" destOrd="0" presId="urn:microsoft.com/office/officeart/2018/2/layout/IconVerticalSolidList"/>
    <dgm:cxn modelId="{3AC93F41-9D38-4CAB-98E8-1875F414C384}" type="presOf" srcId="{B59DF462-370B-4969-B779-F8A3D6670949}" destId="{DBBC7DB6-C784-40B0-80C9-04ED30F8D8C0}" srcOrd="0" destOrd="0" presId="urn:microsoft.com/office/officeart/2018/2/layout/IconVerticalSolidList"/>
    <dgm:cxn modelId="{41491047-8EBF-459B-988C-43D32354F7C7}" type="presOf" srcId="{936F2E3C-96B1-41E0-B91F-57AFB659B909}" destId="{69E638DB-C19D-4D44-8F70-F9997F0E5942}" srcOrd="0" destOrd="0" presId="urn:microsoft.com/office/officeart/2018/2/layout/IconVerticalSolidList"/>
    <dgm:cxn modelId="{D8C94C52-05C5-47B7-9AF1-072474C3373C}" type="presOf" srcId="{EF8F941D-A627-47A9-8B6B-7345276620A9}" destId="{40E1EE84-5DEE-4F95-9877-686A13BDB373}" srcOrd="0" destOrd="0" presId="urn:microsoft.com/office/officeart/2018/2/layout/IconVerticalSolidList"/>
    <dgm:cxn modelId="{AFF6859C-F193-4FEF-8EA5-520F54D3FEA5}" srcId="{EF8F941D-A627-47A9-8B6B-7345276620A9}" destId="{936F2E3C-96B1-41E0-B91F-57AFB659B909}" srcOrd="2" destOrd="0" parTransId="{08BAC721-8AB8-4900-AC92-FE92DB8E19D9}" sibTransId="{0DABFF26-E09A-4CD3-A133-C7968FE754EC}"/>
    <dgm:cxn modelId="{762A8BC3-114A-427C-BDFB-B350616EB1FC}" srcId="{EF8F941D-A627-47A9-8B6B-7345276620A9}" destId="{0F63187B-186D-4620-BBFA-CDB7E8DA5E55}" srcOrd="0" destOrd="0" parTransId="{E278E1E5-E5DE-4E65-AF7B-8B0AECB94A4D}" sibTransId="{6624185A-3E40-452C-93DA-AAE3AC1ADD4B}"/>
    <dgm:cxn modelId="{6896A401-4193-40E9-B0DC-90A0B46358E2}" type="presParOf" srcId="{40E1EE84-5DEE-4F95-9877-686A13BDB373}" destId="{3F487265-A7DD-4BA4-A86D-005AC7C7965C}" srcOrd="0" destOrd="0" presId="urn:microsoft.com/office/officeart/2018/2/layout/IconVerticalSolidList"/>
    <dgm:cxn modelId="{CB349108-479C-4AE8-8ACF-5456E5E9A0BB}" type="presParOf" srcId="{3F487265-A7DD-4BA4-A86D-005AC7C7965C}" destId="{FA411AFD-ABE3-4418-A918-9628743A8BCE}" srcOrd="0" destOrd="0" presId="urn:microsoft.com/office/officeart/2018/2/layout/IconVerticalSolidList"/>
    <dgm:cxn modelId="{40B27008-9893-4BB7-A052-1A5AFCB17AB1}" type="presParOf" srcId="{3F487265-A7DD-4BA4-A86D-005AC7C7965C}" destId="{F53E166E-5F39-4B41-B8EB-85A9D125AC5B}" srcOrd="1" destOrd="0" presId="urn:microsoft.com/office/officeart/2018/2/layout/IconVerticalSolidList"/>
    <dgm:cxn modelId="{8AF6E7DD-2256-4907-B3DD-8D229328FE47}" type="presParOf" srcId="{3F487265-A7DD-4BA4-A86D-005AC7C7965C}" destId="{555B3690-B066-4AFA-B5CC-577A5289B0AD}" srcOrd="2" destOrd="0" presId="urn:microsoft.com/office/officeart/2018/2/layout/IconVerticalSolidList"/>
    <dgm:cxn modelId="{60266CE8-CF67-4AB3-BC84-C6C6E25C7541}" type="presParOf" srcId="{3F487265-A7DD-4BA4-A86D-005AC7C7965C}" destId="{E250471C-0A25-4224-8F54-E06D132B0457}" srcOrd="3" destOrd="0" presId="urn:microsoft.com/office/officeart/2018/2/layout/IconVerticalSolidList"/>
    <dgm:cxn modelId="{8A6DBF53-21A2-4934-B45F-6760C46D6422}" type="presParOf" srcId="{40E1EE84-5DEE-4F95-9877-686A13BDB373}" destId="{BCDA4B68-8CEB-4035-AAF2-DC5FFBBA7237}" srcOrd="1" destOrd="0" presId="urn:microsoft.com/office/officeart/2018/2/layout/IconVerticalSolidList"/>
    <dgm:cxn modelId="{44F515C9-A784-4107-8E35-10BD9D3EF096}" type="presParOf" srcId="{40E1EE84-5DEE-4F95-9877-686A13BDB373}" destId="{2E5763AB-8957-4144-A521-97A76DF552D6}" srcOrd="2" destOrd="0" presId="urn:microsoft.com/office/officeart/2018/2/layout/IconVerticalSolidList"/>
    <dgm:cxn modelId="{B94DDC82-1840-4B7C-B5B9-BCC88F437902}" type="presParOf" srcId="{2E5763AB-8957-4144-A521-97A76DF552D6}" destId="{20D5BB4C-937A-4F61-B66C-B3B9ED07916D}" srcOrd="0" destOrd="0" presId="urn:microsoft.com/office/officeart/2018/2/layout/IconVerticalSolidList"/>
    <dgm:cxn modelId="{0CAC83EF-1B84-4A51-B410-3A21ADAED05C}" type="presParOf" srcId="{2E5763AB-8957-4144-A521-97A76DF552D6}" destId="{0C3AB94D-75F3-45E4-8A27-A4C88E237E64}" srcOrd="1" destOrd="0" presId="urn:microsoft.com/office/officeart/2018/2/layout/IconVerticalSolidList"/>
    <dgm:cxn modelId="{CF82ACDA-D648-4838-8E54-920A49D1455E}" type="presParOf" srcId="{2E5763AB-8957-4144-A521-97A76DF552D6}" destId="{9F2C6269-D834-4A95-A9EB-B93FEA30F951}" srcOrd="2" destOrd="0" presId="urn:microsoft.com/office/officeart/2018/2/layout/IconVerticalSolidList"/>
    <dgm:cxn modelId="{BC2159A5-6CE7-4A31-ACA4-D1F2E626E915}" type="presParOf" srcId="{2E5763AB-8957-4144-A521-97A76DF552D6}" destId="{DBBC7DB6-C784-40B0-80C9-04ED30F8D8C0}" srcOrd="3" destOrd="0" presId="urn:microsoft.com/office/officeart/2018/2/layout/IconVerticalSolidList"/>
    <dgm:cxn modelId="{ECE9F043-19B2-4888-B18F-C76FE0AA2B89}" type="presParOf" srcId="{40E1EE84-5DEE-4F95-9877-686A13BDB373}" destId="{FCAD909D-84A5-493E-9FD8-B463ECC3C802}" srcOrd="3" destOrd="0" presId="urn:microsoft.com/office/officeart/2018/2/layout/IconVerticalSolidList"/>
    <dgm:cxn modelId="{BCFF2BD0-964D-4E96-812C-6BACFF020F6E}" type="presParOf" srcId="{40E1EE84-5DEE-4F95-9877-686A13BDB373}" destId="{83CF26F6-5894-4390-9B26-9B076CAC671C}" srcOrd="4" destOrd="0" presId="urn:microsoft.com/office/officeart/2018/2/layout/IconVerticalSolidList"/>
    <dgm:cxn modelId="{8B2C0379-D12A-44C4-BD51-0F6A49FE7F17}" type="presParOf" srcId="{83CF26F6-5894-4390-9B26-9B076CAC671C}" destId="{7EDE8FD0-D9F7-4F5A-A816-CE86B2C02665}" srcOrd="0" destOrd="0" presId="urn:microsoft.com/office/officeart/2018/2/layout/IconVerticalSolidList"/>
    <dgm:cxn modelId="{5C3A8C6C-E17D-4DB3-BCAE-E51D59B25FD2}" type="presParOf" srcId="{83CF26F6-5894-4390-9B26-9B076CAC671C}" destId="{92367951-84BC-4323-AA85-1A6C027D4C8D}" srcOrd="1" destOrd="0" presId="urn:microsoft.com/office/officeart/2018/2/layout/IconVerticalSolidList"/>
    <dgm:cxn modelId="{E73C3FD4-A308-4BAA-B6B9-308479E096CB}" type="presParOf" srcId="{83CF26F6-5894-4390-9B26-9B076CAC671C}" destId="{E3F9619F-14C2-4849-A5CC-2AF8D1E2B687}" srcOrd="2" destOrd="0" presId="urn:microsoft.com/office/officeart/2018/2/layout/IconVerticalSolidList"/>
    <dgm:cxn modelId="{7977CCDC-4C52-421B-BEBE-37155E0D6BEA}" type="presParOf" srcId="{83CF26F6-5894-4390-9B26-9B076CAC671C}" destId="{69E638DB-C19D-4D44-8F70-F9997F0E59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418E4-C7B9-435A-9A52-93F131FA4CD1}">
      <dsp:nvSpPr>
        <dsp:cNvPr id="0" name=""/>
        <dsp:cNvSpPr/>
      </dsp:nvSpPr>
      <dsp:spPr>
        <a:xfrm>
          <a:off x="0" y="0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Un grafo dirigido, acíclico, un nodo por variable aleatoria</a:t>
          </a:r>
          <a:endParaRPr lang="en-US" sz="2400" kern="1200"/>
        </a:p>
      </dsp:txBody>
      <dsp:txXfrm>
        <a:off x="48448" y="48448"/>
        <a:ext cx="3624634" cy="1557253"/>
      </dsp:txXfrm>
    </dsp:sp>
    <dsp:sp modelId="{46D212CA-18A6-4454-9F1E-30D1029ED5F4}">
      <dsp:nvSpPr>
        <dsp:cNvPr id="0" name=""/>
        <dsp:cNvSpPr/>
      </dsp:nvSpPr>
      <dsp:spPr>
        <a:xfrm>
          <a:off x="477316" y="1929841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752640"/>
            <a:satOff val="1044"/>
            <a:lumOff val="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Una tabla de probabilidad condicional para cada nodo</a:t>
          </a:r>
          <a:endParaRPr lang="en-US" sz="2400" kern="1200"/>
        </a:p>
      </dsp:txBody>
      <dsp:txXfrm>
        <a:off x="525764" y="1978289"/>
        <a:ext cx="3760180" cy="1557253"/>
      </dsp:txXfrm>
    </dsp:sp>
    <dsp:sp modelId="{FEDAF0CF-1507-47D3-AF4B-E9D2F0B08791}">
      <dsp:nvSpPr>
        <dsp:cNvPr id="0" name=""/>
        <dsp:cNvSpPr/>
      </dsp:nvSpPr>
      <dsp:spPr>
        <a:xfrm>
          <a:off x="954633" y="3859682"/>
          <a:ext cx="5409590" cy="1654149"/>
        </a:xfrm>
        <a:prstGeom prst="roundRect">
          <a:avLst>
            <a:gd name="adj" fmla="val 10000"/>
          </a:avLst>
        </a:prstGeom>
        <a:solidFill>
          <a:schemeClr val="accent2">
            <a:hueOff val="-1505281"/>
            <a:satOff val="2089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Las redes Bayesianas codifican distribuciones conjuntas</a:t>
          </a:r>
          <a:endParaRPr lang="en-US" sz="2400" kern="1200"/>
        </a:p>
      </dsp:txBody>
      <dsp:txXfrm>
        <a:off x="1003081" y="3908130"/>
        <a:ext cx="3760180" cy="1557253"/>
      </dsp:txXfrm>
    </dsp:sp>
    <dsp:sp modelId="{4B60B2DF-E286-467F-94B2-3A4233F85E1F}">
      <dsp:nvSpPr>
        <dsp:cNvPr id="0" name=""/>
        <dsp:cNvSpPr/>
      </dsp:nvSpPr>
      <dsp:spPr>
        <a:xfrm>
          <a:off x="4334393" y="1254396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6312" y="1254396"/>
        <a:ext cx="591359" cy="809086"/>
      </dsp:txXfrm>
    </dsp:sp>
    <dsp:sp modelId="{E00D8A75-EFA6-4149-B649-E3BEFBC9D6C7}">
      <dsp:nvSpPr>
        <dsp:cNvPr id="0" name=""/>
        <dsp:cNvSpPr/>
      </dsp:nvSpPr>
      <dsp:spPr>
        <a:xfrm>
          <a:off x="4811709" y="3173210"/>
          <a:ext cx="1075197" cy="1075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33919"/>
            <a:satOff val="12022"/>
            <a:lumOff val="13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33919"/>
              <a:satOff val="12022"/>
              <a:lumOff val="13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53628" y="3173210"/>
        <a:ext cx="591359" cy="80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3F8E6-4783-40A0-9D7C-3BA426ABAE91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8DA34-CE54-4E1A-AB28-5BE611D7D902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10FA-2E54-495F-9D40-56A30BDDC129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Estudiar propiedades de independencia por tripletas</a:t>
          </a:r>
          <a:endParaRPr lang="en-US" sz="1700" kern="1200"/>
        </a:p>
      </dsp:txBody>
      <dsp:txXfrm>
        <a:off x="71196" y="3145212"/>
        <a:ext cx="3093750" cy="720000"/>
      </dsp:txXfrm>
    </dsp:sp>
    <dsp:sp modelId="{BE522709-8B95-4252-80DF-64E89FB0C05D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A51CD-53F2-4F91-BBC0-A1E6A8B7A964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B927-D940-4BCC-926B-C3BA8107CCF8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Analizar casos complejos en términos de tripletas</a:t>
          </a:r>
          <a:endParaRPr lang="en-US" sz="1700" kern="1200"/>
        </a:p>
      </dsp:txBody>
      <dsp:txXfrm>
        <a:off x="3706353" y="3145212"/>
        <a:ext cx="3093750" cy="720000"/>
      </dsp:txXfrm>
    </dsp:sp>
    <dsp:sp modelId="{691664EF-C1C4-4032-BAA9-2B81C37C9F95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E74D9-7DE9-47A2-975D-FAAA9338E10C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ABC99-AC9D-4E4E-91E9-6C825FE34075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D-separación: una condición/algoritmo para resolver consultas</a:t>
          </a:r>
          <a:endParaRPr lang="en-US" sz="1700" kern="1200"/>
        </a:p>
      </dsp:txBody>
      <dsp:txXfrm>
        <a:off x="7341509" y="314521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1AFD-ABE3-4418-A918-9628743A8BCE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E166E-5F39-4B41-B8EB-85A9D125AC5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0471C-0A25-4224-8F54-E06D132B0457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Pregunta genera: en una BN, ¿hay dos variables independientes dada la evidencia?</a:t>
          </a:r>
          <a:endParaRPr lang="en-US" sz="2200" kern="1200"/>
        </a:p>
      </dsp:txBody>
      <dsp:txXfrm>
        <a:off x="1819120" y="673"/>
        <a:ext cx="4545103" cy="1574995"/>
      </dsp:txXfrm>
    </dsp:sp>
    <dsp:sp modelId="{20D5BB4C-937A-4F61-B66C-B3B9ED07916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AB94D-75F3-45E4-8A27-A4C88E237E64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C7DB6-C784-40B0-80C9-04ED30F8D8C0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Solución: analizar el grafo</a:t>
          </a:r>
          <a:endParaRPr lang="en-US" sz="2200" kern="1200"/>
        </a:p>
      </dsp:txBody>
      <dsp:txXfrm>
        <a:off x="1819120" y="1969418"/>
        <a:ext cx="4545103" cy="1574995"/>
      </dsp:txXfrm>
    </dsp:sp>
    <dsp:sp modelId="{7EDE8FD0-D9F7-4F5A-A816-CE86B2C02665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7951-84BC-4323-AA85-1A6C027D4C8D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38DB-C19D-4D44-8F70-F9997F0E594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Cualquier ejemplo complejo puede ser dividido en repeticiones de los tres casos canonicos</a:t>
          </a:r>
          <a:endParaRPr lang="en-US" sz="22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20T21:31:35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1005 9719 0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17: redes Bayesianas independencia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240173-D360-46F4-5DC4-8E8654EC0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39965-695B-93FB-2040-8400BB96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Ejemplo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66B4A-EF46-7C55-1472-4062281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MX" sz="1800" dirty="0"/>
              <a:t>Suposiciones de independencia condicional</a:t>
            </a:r>
            <a:endParaRPr lang="es-MX" sz="1800"/>
          </a:p>
          <a:p>
            <a:r>
              <a:rPr lang="es-MX" sz="1800" dirty="0"/>
              <a:t>Suposiciones adicionales</a:t>
            </a:r>
            <a:endParaRPr lang="es-MX" sz="1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142BCD-B7B6-3B5B-6D53-01D466B7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513022"/>
            <a:ext cx="11164824" cy="192593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B100-E3F8-42AA-B4C4-0BA740ED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0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70196-2F90-CAFE-5098-920D9267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Independencia en </a:t>
            </a:r>
            <a:r>
              <a:rPr lang="es-MX" dirty="0" err="1"/>
              <a:t>BNs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C5C5E2-6406-0B52-A43C-472092689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Preguntas</a:t>
                </a:r>
              </a:p>
              <a:p>
                <a:pPr lvl="1"/>
                <a:r>
                  <a:rPr lang="es-MX" dirty="0"/>
                  <a:t>Son dos nodos independientes dada cierta evidencia</a:t>
                </a:r>
              </a:p>
              <a:p>
                <a:pPr lvl="1"/>
                <a:r>
                  <a:rPr lang="es-MX" dirty="0"/>
                  <a:t>Si: probar usando algebra</a:t>
                </a:r>
              </a:p>
              <a:p>
                <a:pPr lvl="1"/>
                <a:r>
                  <a:rPr lang="es-MX" dirty="0"/>
                  <a:t>No: probar con contraejemplos</a:t>
                </a:r>
              </a:p>
              <a:p>
                <a:r>
                  <a:rPr lang="es-MX" dirty="0"/>
                  <a:t>¿Son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MX" dirty="0"/>
                  <a:t> necesariamente independientes?</a:t>
                </a:r>
              </a:p>
              <a:p>
                <a:pPr lvl="1"/>
                <a:r>
                  <a:rPr lang="es-MX" dirty="0"/>
                  <a:t>En general, 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puede influenciar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MX" dirty="0"/>
                  <a:t> puede influenciar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 través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C5C5E2-6406-0B52-A43C-472092689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2DB4B8-96D7-4246-48DD-082E1825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740804-F518-3A1A-E098-AE6E870D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35" y="3429000"/>
            <a:ext cx="391532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922652-948A-F3CA-F810-62F27039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dirty="0"/>
              <a:t>D-separación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785E02-9D98-BFFE-99DC-5B2F6A77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0DECA6D-326C-8011-6D73-50490448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03735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40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65893C-D0A5-7230-8AF2-D5E5A78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Cadenas causales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7877B19-95A7-7783-0EF6-197E0672B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¿</a:t>
                </a:r>
                <a:r>
                  <a:rPr lang="en-US" sz="1700" dirty="0" err="1"/>
                  <a:t>Garantiza</a:t>
                </a:r>
                <a:r>
                  <a:rPr lang="en-US" sz="1700" dirty="0"/>
                  <a:t> que X es </a:t>
                </a:r>
                <a:r>
                  <a:rPr lang="en-US" sz="1700" dirty="0" err="1"/>
                  <a:t>independiente</a:t>
                </a:r>
                <a:r>
                  <a:rPr lang="en-US" sz="1700" dirty="0"/>
                  <a:t> de Z?</a:t>
                </a:r>
              </a:p>
              <a:p>
                <a:r>
                  <a:rPr lang="en-US" sz="1700" dirty="0"/>
                  <a:t>¿</a:t>
                </a:r>
                <a:r>
                  <a:rPr lang="en-US" sz="1700" dirty="0" err="1"/>
                  <a:t>Garantizan</a:t>
                </a:r>
                <a:r>
                  <a:rPr lang="en-US" sz="1700" dirty="0"/>
                  <a:t> que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 dirty="0" err="1"/>
                  <a:t>independiente</a:t>
                </a:r>
                <a:r>
                  <a:rPr lang="en-US" sz="1700" dirty="0"/>
                  <a:t> de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700" dirty="0"/>
                  <a:t> dado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7877B19-95A7-7783-0EF6-197E0672B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01B48E-CC89-FDA2-108F-381CD90CA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04"/>
          <a:stretch/>
        </p:blipFill>
        <p:spPr>
          <a:xfrm>
            <a:off x="5120640" y="1023854"/>
            <a:ext cx="6656832" cy="404545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5C0AE-140F-A432-30DD-4D5BDA77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AC6F23-BD70-E1E4-D860-DD1189B77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90" y="3799716"/>
            <a:ext cx="3238952" cy="19338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9D3FA0-11F4-0861-16C5-4BDBE0430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751" y="4845436"/>
            <a:ext cx="318179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65893C-D0A5-7230-8AF2-D5E5A78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 dirty="0"/>
              <a:t>Causa común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7877B19-95A7-7783-0EF6-197E0672B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¿</a:t>
                </a:r>
                <a:r>
                  <a:rPr lang="en-US" sz="1700"/>
                  <a:t>Garantiza</a:t>
                </a:r>
                <a:r>
                  <a:rPr lang="en-US" sz="1700" dirty="0"/>
                  <a:t> que X es </a:t>
                </a:r>
                <a:r>
                  <a:rPr lang="en-US" sz="1700"/>
                  <a:t>independiente</a:t>
                </a:r>
                <a:r>
                  <a:rPr lang="en-US" sz="1700" dirty="0"/>
                  <a:t> de Z?</a:t>
                </a:r>
              </a:p>
              <a:p>
                <a:r>
                  <a:rPr lang="en-US" sz="1700" dirty="0"/>
                  <a:t>¿</a:t>
                </a:r>
                <a:r>
                  <a:rPr lang="en-US" sz="1700"/>
                  <a:t>Garantizan</a:t>
                </a:r>
                <a:r>
                  <a:rPr lang="en-US" sz="1700" dirty="0"/>
                  <a:t> que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/>
                  <a:t>independiente</a:t>
                </a:r>
                <a:r>
                  <a:rPr lang="en-US" sz="1700" dirty="0"/>
                  <a:t> de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700" dirty="0"/>
                  <a:t> dado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7877B19-95A7-7783-0EF6-197E0672B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4494B04-4A78-0C9D-8D67-E0AFCC17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115385"/>
            <a:ext cx="6656832" cy="45266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5C0AE-140F-A432-30DD-4D5BDA77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03F2E00-E329-3E7A-5A68-DA3785A12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51" y="5742615"/>
            <a:ext cx="3181794" cy="4858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1E3527-25DD-78E9-3046-0E8F1C04B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17" y="3890251"/>
            <a:ext cx="321989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65893C-D0A5-7230-8AF2-D5E5A78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 dirty="0"/>
              <a:t>Efecto común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7877B19-95A7-7783-0EF6-197E0672B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¿</a:t>
                </a:r>
                <a:r>
                  <a:rPr lang="en-US" sz="1700"/>
                  <a:t>Garantiza</a:t>
                </a:r>
                <a:r>
                  <a:rPr lang="en-US" sz="1700" dirty="0"/>
                  <a:t> que X es </a:t>
                </a:r>
                <a:r>
                  <a:rPr lang="en-US" sz="1700"/>
                  <a:t>independiente</a:t>
                </a:r>
                <a:r>
                  <a:rPr lang="en-US" sz="1700" dirty="0"/>
                  <a:t> de Y?</a:t>
                </a:r>
              </a:p>
              <a:p>
                <a:r>
                  <a:rPr lang="en-US" sz="1700" dirty="0"/>
                  <a:t>¿</a:t>
                </a:r>
                <a:r>
                  <a:rPr lang="en-US" sz="1700"/>
                  <a:t>Garantizan</a:t>
                </a:r>
                <a:r>
                  <a:rPr lang="en-US" sz="1700" dirty="0"/>
                  <a:t> que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/>
                  <a:t>independiente</a:t>
                </a:r>
                <a:r>
                  <a:rPr lang="en-US" sz="1700" dirty="0"/>
                  <a:t> de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700" dirty="0"/>
                  <a:t> dado </a:t>
                </a:r>
                <a14:m>
                  <m:oMath xmlns:m="http://schemas.openxmlformats.org/officeDocument/2006/math"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17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17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7877B19-95A7-7783-0EF6-197E0672B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560251"/>
              </a:xfrm>
              <a:blipFill>
                <a:blip r:embed="rId2"/>
                <a:stretch>
                  <a:fillRect l="-893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C0A4E9B-D8AA-8BEA-034E-1D0C0AA5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24" y="630936"/>
            <a:ext cx="4505663" cy="549554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5C0AE-140F-A432-30DD-4D5BDA77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0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1A1D2-E4F4-E3A6-790B-6AD8E266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El caso general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905C5A-9618-8107-66C7-EBB0114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E24DD4F-94EF-8515-791A-14A5AFE25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173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50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06C8F-3B20-07E5-10FA-6B17C9B6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EDAFF-7138-6E3F-A280-E2C6E477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Receta: sombrear los nodos de la evidencia y buscar por caminos en el grafo resultante</a:t>
            </a:r>
          </a:p>
          <a:p>
            <a:r>
              <a:rPr lang="es-MX" dirty="0"/>
              <a:t>Intento 1: si dos nodos están conectados por un camino no bloqueado por un nodo sombreado son condicionalmente independientes</a:t>
            </a:r>
          </a:p>
          <a:p>
            <a:r>
              <a:rPr lang="es-MX" dirty="0"/>
              <a:t>Casi funciona</a:t>
            </a:r>
          </a:p>
          <a:p>
            <a:pPr lvl="1"/>
            <a:r>
              <a:rPr lang="es-MX" dirty="0"/>
              <a:t>¿En dónde no funciona?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B66C9A-A704-F2AA-E76C-0FF91F7C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7DE980-E583-FF76-8681-28849DAD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Caminos activos e inactivos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35C2C3-2180-2BF9-49EA-50462D29D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Pregunta: ¿son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400"/>
                  <a:t> condicionalmente independientes dada la evidencia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sz="1400"/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Si, si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400"/>
                  <a:t> son d-separables por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Considerar todos los caminos no dirigidos de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400"/>
                  <a:t> a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Caminos inactivos = independencia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Un camino está activo si cada tripleta está activa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Cadena causal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1400"/>
                  <a:t> donde B no es observada (en cualquier dirección)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Causa común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1400"/>
                  <a:t> donde B no es observada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Efecto común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1400"/>
                  <a:t> donde B o uno de sus descendientes es observado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Todo lo que se necesita es bloquear un camino es un segmento inactivo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35C2C3-2180-2BF9-49EA-50462D29D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102" t="-3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7E645E9-C509-BE32-97BB-52C1AB10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102232"/>
            <a:ext cx="4097657" cy="455295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691DCE-D38D-0AC3-521A-D02D3F9D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3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76288-CCAF-90E3-2670-04C0D975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D-separación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D2319CB-F1CD-2A88-BA56-43677D88D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Consulta: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|{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  <a:p>
                <a:r>
                  <a:rPr lang="es-MX" dirty="0"/>
                  <a:t>Revisar todos los caminos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Si una o más activas, entonces la independencia no está garantizada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lit/>
                        </m:rP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\⊥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|{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b="0" dirty="0"/>
              </a:p>
              <a:p>
                <a:pPr lvl="1"/>
                <a:r>
                  <a:rPr lang="es-MX" dirty="0"/>
                  <a:t>De lo contrario, se garantiza independencia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D2319CB-F1CD-2A88-BA56-43677D88D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8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AAD9EC-CEFA-4AFF-A894-FC8ADD89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91CC-07DC-27B1-F772-085E08DF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BFA7C-C7AD-1A2E-F0F9-AEE06D4F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926" y="2478024"/>
            <a:ext cx="8078769" cy="3694176"/>
          </a:xfrm>
        </p:spPr>
        <p:txBody>
          <a:bodyPr/>
          <a:lstStyle/>
          <a:p>
            <a:r>
              <a:rPr lang="es-MX" dirty="0"/>
              <a:t>Comentarios del examen </a:t>
            </a:r>
          </a:p>
          <a:p>
            <a:endParaRPr lang="es-MX" dirty="0"/>
          </a:p>
          <a:p>
            <a:r>
              <a:rPr lang="es-MX" dirty="0"/>
              <a:t>Anteproyecto</a:t>
            </a:r>
          </a:p>
          <a:p>
            <a:endParaRPr lang="es-MX" dirty="0"/>
          </a:p>
          <a:p>
            <a:r>
              <a:rPr lang="es-MX" dirty="0"/>
              <a:t>Tarea 3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410338-1F8D-A777-4E6A-BC906705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179A7A-D9F6-E7AB-E653-1D33CCF5E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82"/>
          <a:stretch/>
        </p:blipFill>
        <p:spPr>
          <a:xfrm>
            <a:off x="1728174" y="2138792"/>
            <a:ext cx="1752845" cy="38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4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8E3649-432A-970F-DEC0-7CAF718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Ejemplo</a:t>
            </a:r>
            <a:r>
              <a:rPr lang="en-US" sz="4800" dirty="0"/>
              <a:t>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C6AA48B-DD16-DA5C-BF1F-19113B992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751165"/>
            <a:ext cx="6408836" cy="320441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869E6-94EA-5005-4362-16C44391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1D9579-560C-3D31-3A48-28F556AC1CF9}"/>
              </a:ext>
            </a:extLst>
          </p:cNvPr>
          <p:cNvSpPr txBox="1"/>
          <p:nvPr/>
        </p:nvSpPr>
        <p:spPr>
          <a:xfrm>
            <a:off x="8618774" y="1543719"/>
            <a:ext cx="569168" cy="447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42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8E3649-432A-970F-DEC0-7CAF718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  <a:r>
              <a:rPr lang="en-US" sz="4800" dirty="0"/>
              <a:t>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C3914B0-AF2A-EFBF-15A5-676D45DF8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22443"/>
            <a:ext cx="6846363" cy="426186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869E6-94EA-5005-4362-16C44391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1D9579-560C-3D31-3A48-28F556AC1CF9}"/>
              </a:ext>
            </a:extLst>
          </p:cNvPr>
          <p:cNvSpPr txBox="1"/>
          <p:nvPr/>
        </p:nvSpPr>
        <p:spPr>
          <a:xfrm>
            <a:off x="7427167" y="2024743"/>
            <a:ext cx="569168" cy="447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456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8E3649-432A-970F-DEC0-7CAF7181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</a:t>
            </a:r>
            <a:r>
              <a:rPr lang="en-US" sz="4800" dirty="0"/>
              <a:t>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A409521-B8EF-6828-90D7-1ABA6F46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880125"/>
            <a:ext cx="6846363" cy="494649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869E6-94EA-5005-4362-16C44391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1D9579-560C-3D31-3A48-28F556AC1CF9}"/>
              </a:ext>
            </a:extLst>
          </p:cNvPr>
          <p:cNvSpPr txBox="1"/>
          <p:nvPr/>
        </p:nvSpPr>
        <p:spPr>
          <a:xfrm>
            <a:off x="7427167" y="2024743"/>
            <a:ext cx="569168" cy="447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EF893A-3EE2-E54B-024F-6F8D8CA91288}"/>
              </a:ext>
            </a:extLst>
          </p:cNvPr>
          <p:cNvSpPr txBox="1"/>
          <p:nvPr/>
        </p:nvSpPr>
        <p:spPr>
          <a:xfrm>
            <a:off x="7711751" y="2724430"/>
            <a:ext cx="977914" cy="26974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95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C3F49-774D-185E-D05E-71F3D7F6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Estructuras de implicación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A23DB-C126-D0F8-EAC1-B33DD70F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Dada una estructura de red Bayesiana, se puede ejecutar el algoritmo de D-separación para construir la lista de independencias condicionales</a:t>
            </a:r>
          </a:p>
          <a:p>
            <a:r>
              <a:rPr lang="es-MX" sz="1700"/>
              <a:t>Está lista representa el conjunto de distribuciones de probabilidad que pueden ser representadas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0CEE4E-8BFF-0F75-9F87-02B460D8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15" y="625683"/>
            <a:ext cx="6057425" cy="55512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7C428A-B462-C724-F10F-39C07AC0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60EAF-5821-7D52-C4FB-26006D19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topología limita las distribuciones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EBBA7-A669-0197-050F-54A99DC7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Dado un grafo G, solo ciertas distribuciones pueden ser codificadas</a:t>
            </a:r>
          </a:p>
          <a:p>
            <a:r>
              <a:rPr lang="es-MX" dirty="0"/>
              <a:t>La estructura garantiza algunas independencias (condicionales)</a:t>
            </a:r>
          </a:p>
          <a:p>
            <a:r>
              <a:rPr lang="es-MX" dirty="0"/>
              <a:t>Puede haber más independencias</a:t>
            </a:r>
          </a:p>
          <a:p>
            <a:r>
              <a:rPr lang="es-MX" dirty="0"/>
              <a:t>Añadir arcos incrementa el conjunto de distribuciones pero tiene sus costos</a:t>
            </a:r>
          </a:p>
          <a:p>
            <a:r>
              <a:rPr lang="es-MX" dirty="0"/>
              <a:t>El condicionamiento completo puede codificar cualquier distribución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154963-AC25-7AAE-BE14-C4E33736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Inferencia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EC804D-D84C-13B9-5EB0-EDEDB6466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Independencia en redes Bayesianas</a:t>
            </a:r>
          </a:p>
          <a:p>
            <a:r>
              <a:rPr lang="es-MX" sz="1700" dirty="0"/>
              <a:t>D-Separación</a:t>
            </a:r>
            <a:endParaRPr lang="es-MX" sz="900" dirty="0"/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14:cNvPr>
              <p14:cNvContentPartPr/>
              <p14:nvPr/>
            </p14:nvContentPartPr>
            <p14:xfrm>
              <a:off x="361800" y="349884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0" y="3489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7F2E9-D898-FECA-188E-98B3616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Bayesianas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89F43-0381-7710-A838-55C517E9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red Bayesiana es un forma eficiente de codificar un modelo probabilístico en un dominio</a:t>
            </a:r>
          </a:p>
          <a:p>
            <a:r>
              <a:rPr lang="es-MX" dirty="0"/>
              <a:t>Preguntas que podemos hacer:</a:t>
            </a:r>
          </a:p>
          <a:p>
            <a:pPr lvl="1"/>
            <a:r>
              <a:rPr lang="es-MX" dirty="0"/>
              <a:t>Inferencia</a:t>
            </a:r>
          </a:p>
          <a:p>
            <a:pPr lvl="1"/>
            <a:r>
              <a:rPr lang="es-MX" dirty="0"/>
              <a:t>Representación</a:t>
            </a:r>
          </a:p>
          <a:p>
            <a:pPr lvl="1"/>
            <a:r>
              <a:rPr lang="es-MX" dirty="0"/>
              <a:t>Modelado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BA23C1-C7CA-22FB-D6A6-117C96D5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41B3E5-F151-EAFB-F371-737799A3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Semántica de redes Bayesianas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95C049-4C33-5C8C-191F-974D1D62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601FB869-99CF-BB87-615E-D85DC0222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503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84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F6889B-10C0-B99C-AD40-2146473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Ejemplo: Alarma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4F6081-F735-3ED6-2DE6-3C0976C1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C40AA21-237E-A3D8-436C-4F435D6F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88" y="2734056"/>
            <a:ext cx="7573616" cy="348386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336F52-C50B-59C8-390E-5E893235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7F344-23E6-BEF3-9755-4848F9B2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Ejemplo: alarma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60D10AA-4A8D-03CC-AE5A-6B59ABB7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659" y="2478088"/>
            <a:ext cx="7766645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D369BC-EA75-0B17-915B-73A1A845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DFBC-4791-4C62-AD26-BB1C7F74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Independencia condicional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D14242-C890-48DC-82E7-FC59B7E1F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4" r="5918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1AF9DF8-62D6-439A-8DC3-B7D3B72A3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8159" y="2085474"/>
                <a:ext cx="4365537" cy="4086726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 es independiente de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 (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) si y solo si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s-MX" sz="18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1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 es condicionalmente independiente de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 dado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MX" sz="1800" dirty="0"/>
                  <a:t> (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MX" sz="1800" dirty="0"/>
                  <a:t>) si y solo si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MX" sz="18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s-MX" sz="1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a:rPr lang="es-MX" sz="1800" b="0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s-MX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s-MX" sz="18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sz="1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MX" sz="18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s-MX" sz="18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MX" sz="1800" b="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dirty="0"/>
              </a:p>
              <a:p>
                <a:r>
                  <a:rPr lang="es-MX" sz="1800" dirty="0"/>
                  <a:t>Independencia (condicional) es una propiedad de una distribución</a:t>
                </a:r>
              </a:p>
              <a:p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1AF9DF8-62D6-439A-8DC3-B7D3B72A3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8159" y="2085474"/>
                <a:ext cx="4365537" cy="4086726"/>
              </a:xfrm>
              <a:blipFill>
                <a:blip r:embed="rId3"/>
                <a:stretch>
                  <a:fillRect l="-978" t="-298" r="-5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AD5C0-E6CC-4AD2-AF02-D86685E5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7BE65-011C-5A94-7B38-738FEBAC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Suposiciones de una red Bayesiana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D44CF3-DD78-DDCA-6D10-2A882CD9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1629114"/>
            <a:ext cx="4033647" cy="3499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A845B0-0A85-86C3-0D8C-FE2E012E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861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Independencia condicional </a:t>
                </a:r>
                <a:endParaRPr lang="es-MX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800" b="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sz="1800"/>
              </a:p>
              <a:p>
                <a:r>
                  <a:rPr lang="es-MX" sz="1800"/>
                  <a:t>Más allá de independencia condicional</a:t>
                </a:r>
              </a:p>
              <a:p>
                <a:pPr lvl="1"/>
                <a:r>
                  <a:rPr lang="es-MX" sz="1800"/>
                  <a:t>Independencias condicionales adicionales</a:t>
                </a:r>
              </a:p>
              <a:p>
                <a:pPr lvl="1"/>
                <a:r>
                  <a:rPr lang="es-MX" sz="1800"/>
                  <a:t>Pueden ser leídes del grafo</a:t>
                </a:r>
              </a:p>
              <a:p>
                <a:r>
                  <a:rPr lang="es-MX" sz="1800"/>
                  <a:t>Es importante entender las suposiciones hechas en el grafo de la red Bayesiana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A845B0-0A85-86C3-0D8C-FE2E012E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861" y="2252870"/>
                <a:ext cx="5993892" cy="3560251"/>
              </a:xfrm>
              <a:blipFill>
                <a:blip r:embed="rId3"/>
                <a:stretch>
                  <a:fillRect l="-712" t="-685" r="-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BC422C-286B-61E4-D37E-BA88F5AB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973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749</Words>
  <Application>Microsoft Office PowerPoint</Application>
  <PresentationFormat>Panorámica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Antes de empezar</vt:lpstr>
      <vt:lpstr>Para el día de hoy</vt:lpstr>
      <vt:lpstr>Redes Bayesianas</vt:lpstr>
      <vt:lpstr>Semántica de redes Bayesianas</vt:lpstr>
      <vt:lpstr>Ejemplo: Alarma</vt:lpstr>
      <vt:lpstr>Ejemplo: alarma</vt:lpstr>
      <vt:lpstr>Independencia condicional</vt:lpstr>
      <vt:lpstr>Suposiciones de una red Bayesiana</vt:lpstr>
      <vt:lpstr>Ejemplo</vt:lpstr>
      <vt:lpstr>Independencia en BNs</vt:lpstr>
      <vt:lpstr>D-separación</vt:lpstr>
      <vt:lpstr>Cadenas causales</vt:lpstr>
      <vt:lpstr>Causa común</vt:lpstr>
      <vt:lpstr>Efecto común</vt:lpstr>
      <vt:lpstr>El caso general</vt:lpstr>
      <vt:lpstr>Accesibilidad</vt:lpstr>
      <vt:lpstr>Caminos activos e inactivos</vt:lpstr>
      <vt:lpstr>D-separación</vt:lpstr>
      <vt:lpstr>Ejemplo 1</vt:lpstr>
      <vt:lpstr>Ejemplo 2</vt:lpstr>
      <vt:lpstr>Ejemplo 3</vt:lpstr>
      <vt:lpstr>Estructuras de implicación</vt:lpstr>
      <vt:lpstr>La topología limita las distribuciones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74</cp:revision>
  <dcterms:created xsi:type="dcterms:W3CDTF">2020-02-18T20:29:21Z</dcterms:created>
  <dcterms:modified xsi:type="dcterms:W3CDTF">2022-10-11T22:45:51Z</dcterms:modified>
</cp:coreProperties>
</file>