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2"/>
  </p:notesMasterIdLst>
  <p:sldIdLst>
    <p:sldId id="256" r:id="rId2"/>
    <p:sldId id="295" r:id="rId3"/>
    <p:sldId id="336" r:id="rId4"/>
    <p:sldId id="337" r:id="rId5"/>
    <p:sldId id="339" r:id="rId6"/>
    <p:sldId id="340" r:id="rId7"/>
    <p:sldId id="342" r:id="rId8"/>
    <p:sldId id="341" r:id="rId9"/>
    <p:sldId id="338" r:id="rId10"/>
    <p:sldId id="343" r:id="rId11"/>
    <p:sldId id="344" r:id="rId12"/>
    <p:sldId id="354" r:id="rId13"/>
    <p:sldId id="345" r:id="rId14"/>
    <p:sldId id="355" r:id="rId15"/>
    <p:sldId id="356" r:id="rId16"/>
    <p:sldId id="357" r:id="rId17"/>
    <p:sldId id="353" r:id="rId18"/>
    <p:sldId id="346" r:id="rId19"/>
    <p:sldId id="347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016EA-83D4-41DC-A96C-40EA9403871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89A5E9-2116-4909-A096-0BB7CB70169C}">
      <dgm:prSet/>
      <dgm:spPr/>
      <dgm:t>
        <a:bodyPr/>
        <a:lstStyle/>
        <a:p>
          <a:r>
            <a:rPr lang="es-MX"/>
            <a:t>Completamente observable vs parcialmente observable</a:t>
          </a:r>
          <a:endParaRPr lang="en-US"/>
        </a:p>
      </dgm:t>
    </dgm:pt>
    <dgm:pt modelId="{1DD9FCE7-3EB3-44FE-9D59-76F7099845D6}" type="parTrans" cxnId="{228742F4-1CE2-46D2-A7AB-281423B53128}">
      <dgm:prSet/>
      <dgm:spPr/>
      <dgm:t>
        <a:bodyPr/>
        <a:lstStyle/>
        <a:p>
          <a:endParaRPr lang="en-US"/>
        </a:p>
      </dgm:t>
    </dgm:pt>
    <dgm:pt modelId="{9DAF47B4-A373-47B7-94B5-775F460C60B4}" type="sibTrans" cxnId="{228742F4-1CE2-46D2-A7AB-281423B53128}">
      <dgm:prSet/>
      <dgm:spPr/>
      <dgm:t>
        <a:bodyPr/>
        <a:lstStyle/>
        <a:p>
          <a:endParaRPr lang="en-US"/>
        </a:p>
      </dgm:t>
    </dgm:pt>
    <dgm:pt modelId="{5D407DAE-77B5-4753-A36E-2725EFC20974}">
      <dgm:prSet/>
      <dgm:spPr/>
      <dgm:t>
        <a:bodyPr/>
        <a:lstStyle/>
        <a:p>
          <a:r>
            <a:rPr lang="es-MX"/>
            <a:t>Mono agente vs multi-agente</a:t>
          </a:r>
          <a:endParaRPr lang="en-US"/>
        </a:p>
      </dgm:t>
    </dgm:pt>
    <dgm:pt modelId="{03607624-4BD6-439C-99A3-10D2FDE33A94}" type="parTrans" cxnId="{9C673B94-FFE1-48DF-875A-1AAABA8AF5BC}">
      <dgm:prSet/>
      <dgm:spPr/>
      <dgm:t>
        <a:bodyPr/>
        <a:lstStyle/>
        <a:p>
          <a:endParaRPr lang="en-US"/>
        </a:p>
      </dgm:t>
    </dgm:pt>
    <dgm:pt modelId="{82DD60C0-ACAA-4BE2-A256-FA81F71CC116}" type="sibTrans" cxnId="{9C673B94-FFE1-48DF-875A-1AAABA8AF5BC}">
      <dgm:prSet/>
      <dgm:spPr/>
      <dgm:t>
        <a:bodyPr/>
        <a:lstStyle/>
        <a:p>
          <a:endParaRPr lang="en-US"/>
        </a:p>
      </dgm:t>
    </dgm:pt>
    <dgm:pt modelId="{40AE2603-2BD5-49FF-8ED1-4053D4E7F41F}">
      <dgm:prSet/>
      <dgm:spPr/>
      <dgm:t>
        <a:bodyPr/>
        <a:lstStyle/>
        <a:p>
          <a:r>
            <a:rPr lang="es-MX" dirty="0"/>
            <a:t>Determinístico vs estocástico </a:t>
          </a:r>
          <a:endParaRPr lang="en-US" dirty="0"/>
        </a:p>
      </dgm:t>
    </dgm:pt>
    <dgm:pt modelId="{EA19FBE3-2D60-43DA-BFBA-DDB7146A3DC9}" type="parTrans" cxnId="{06F656E2-3C47-4673-B2E3-D1A28431BB48}">
      <dgm:prSet/>
      <dgm:spPr/>
      <dgm:t>
        <a:bodyPr/>
        <a:lstStyle/>
        <a:p>
          <a:endParaRPr lang="en-US"/>
        </a:p>
      </dgm:t>
    </dgm:pt>
    <dgm:pt modelId="{D292CB68-2F5D-4892-B989-BE6C65D51AA9}" type="sibTrans" cxnId="{06F656E2-3C47-4673-B2E3-D1A28431BB48}">
      <dgm:prSet/>
      <dgm:spPr/>
      <dgm:t>
        <a:bodyPr/>
        <a:lstStyle/>
        <a:p>
          <a:endParaRPr lang="en-US"/>
        </a:p>
      </dgm:t>
    </dgm:pt>
    <dgm:pt modelId="{67EBB976-C23F-40CC-8E87-1F8D78042163}">
      <dgm:prSet/>
      <dgm:spPr/>
      <dgm:t>
        <a:bodyPr/>
        <a:lstStyle/>
        <a:p>
          <a:r>
            <a:rPr lang="es-MX"/>
            <a:t>Secuencial vs por episodios</a:t>
          </a:r>
          <a:endParaRPr lang="en-US"/>
        </a:p>
      </dgm:t>
    </dgm:pt>
    <dgm:pt modelId="{D7B2469A-831D-4E21-9841-D473B7B4DE67}" type="parTrans" cxnId="{E7B07BE0-85D1-46EB-A630-0BDC601D8128}">
      <dgm:prSet/>
      <dgm:spPr/>
      <dgm:t>
        <a:bodyPr/>
        <a:lstStyle/>
        <a:p>
          <a:endParaRPr lang="en-US"/>
        </a:p>
      </dgm:t>
    </dgm:pt>
    <dgm:pt modelId="{161806F6-5E87-4FFA-80FA-449FE46A5027}" type="sibTrans" cxnId="{E7B07BE0-85D1-46EB-A630-0BDC601D8128}">
      <dgm:prSet/>
      <dgm:spPr/>
      <dgm:t>
        <a:bodyPr/>
        <a:lstStyle/>
        <a:p>
          <a:endParaRPr lang="en-US"/>
        </a:p>
      </dgm:t>
    </dgm:pt>
    <dgm:pt modelId="{F8214CAD-96A6-4345-A175-7EDE66D2595A}">
      <dgm:prSet/>
      <dgm:spPr/>
      <dgm:t>
        <a:bodyPr/>
        <a:lstStyle/>
        <a:p>
          <a:r>
            <a:rPr lang="es-MX"/>
            <a:t>Estático vs dinámico</a:t>
          </a:r>
          <a:endParaRPr lang="en-US"/>
        </a:p>
      </dgm:t>
    </dgm:pt>
    <dgm:pt modelId="{D1CAC592-6239-445E-817E-B2D2D448F60B}" type="parTrans" cxnId="{3126CB74-6E47-4D6F-9932-C57A2B52C371}">
      <dgm:prSet/>
      <dgm:spPr/>
      <dgm:t>
        <a:bodyPr/>
        <a:lstStyle/>
        <a:p>
          <a:endParaRPr lang="en-US"/>
        </a:p>
      </dgm:t>
    </dgm:pt>
    <dgm:pt modelId="{4BA155F5-679C-4BE6-9BD7-E8DDAB0A83EC}" type="sibTrans" cxnId="{3126CB74-6E47-4D6F-9932-C57A2B52C371}">
      <dgm:prSet/>
      <dgm:spPr/>
      <dgm:t>
        <a:bodyPr/>
        <a:lstStyle/>
        <a:p>
          <a:endParaRPr lang="en-US"/>
        </a:p>
      </dgm:t>
    </dgm:pt>
    <dgm:pt modelId="{0E2AB556-C363-4B94-8137-85F198B378F8}">
      <dgm:prSet/>
      <dgm:spPr/>
      <dgm:t>
        <a:bodyPr/>
        <a:lstStyle/>
        <a:p>
          <a:r>
            <a:rPr lang="es-MX"/>
            <a:t>Discreto vs continuo</a:t>
          </a:r>
          <a:endParaRPr lang="en-US"/>
        </a:p>
      </dgm:t>
    </dgm:pt>
    <dgm:pt modelId="{0CE142A6-E832-412E-AB58-FBAD910DE2CF}" type="parTrans" cxnId="{A36C0233-CBC6-473E-97E5-35914AD4A022}">
      <dgm:prSet/>
      <dgm:spPr/>
      <dgm:t>
        <a:bodyPr/>
        <a:lstStyle/>
        <a:p>
          <a:endParaRPr lang="en-US"/>
        </a:p>
      </dgm:t>
    </dgm:pt>
    <dgm:pt modelId="{F289141D-B501-4CCF-8B68-68FD50B432C3}" type="sibTrans" cxnId="{A36C0233-CBC6-473E-97E5-35914AD4A022}">
      <dgm:prSet/>
      <dgm:spPr/>
      <dgm:t>
        <a:bodyPr/>
        <a:lstStyle/>
        <a:p>
          <a:endParaRPr lang="en-US"/>
        </a:p>
      </dgm:t>
    </dgm:pt>
    <dgm:pt modelId="{E1A2CA0B-C160-4A05-A636-F96BC51C1729}">
      <dgm:prSet/>
      <dgm:spPr/>
      <dgm:t>
        <a:bodyPr/>
        <a:lstStyle/>
        <a:p>
          <a:r>
            <a:rPr lang="es-MX"/>
            <a:t>Conocido vs desconocido</a:t>
          </a:r>
          <a:endParaRPr lang="en-US"/>
        </a:p>
      </dgm:t>
    </dgm:pt>
    <dgm:pt modelId="{806E7BA5-0F10-47A2-BE9A-E60008E728CE}" type="parTrans" cxnId="{8F7B1A86-A9D1-44BA-8D73-AADA68FDBD56}">
      <dgm:prSet/>
      <dgm:spPr/>
      <dgm:t>
        <a:bodyPr/>
        <a:lstStyle/>
        <a:p>
          <a:endParaRPr lang="en-US"/>
        </a:p>
      </dgm:t>
    </dgm:pt>
    <dgm:pt modelId="{6AD99EAA-DA5B-4E55-8AAF-19C4DED0CD99}" type="sibTrans" cxnId="{8F7B1A86-A9D1-44BA-8D73-AADA68FDBD56}">
      <dgm:prSet/>
      <dgm:spPr/>
      <dgm:t>
        <a:bodyPr/>
        <a:lstStyle/>
        <a:p>
          <a:endParaRPr lang="en-US"/>
        </a:p>
      </dgm:t>
    </dgm:pt>
    <dgm:pt modelId="{61F1F5C4-03F5-4F17-9B51-55BC6891E401}" type="pres">
      <dgm:prSet presAssocID="{CA3016EA-83D4-41DC-A96C-40EA9403871F}" presName="diagram" presStyleCnt="0">
        <dgm:presLayoutVars>
          <dgm:dir/>
          <dgm:resizeHandles val="exact"/>
        </dgm:presLayoutVars>
      </dgm:prSet>
      <dgm:spPr/>
    </dgm:pt>
    <dgm:pt modelId="{01356601-57FA-4592-8753-1839A4997CD0}" type="pres">
      <dgm:prSet presAssocID="{C889A5E9-2116-4909-A096-0BB7CB70169C}" presName="node" presStyleLbl="node1" presStyleIdx="0" presStyleCnt="7">
        <dgm:presLayoutVars>
          <dgm:bulletEnabled val="1"/>
        </dgm:presLayoutVars>
      </dgm:prSet>
      <dgm:spPr/>
    </dgm:pt>
    <dgm:pt modelId="{79C9D9AC-6908-42B1-9B40-06D0B48AB555}" type="pres">
      <dgm:prSet presAssocID="{9DAF47B4-A373-47B7-94B5-775F460C60B4}" presName="sibTrans" presStyleCnt="0"/>
      <dgm:spPr/>
    </dgm:pt>
    <dgm:pt modelId="{2653A093-0763-4EE4-ABF7-88283C10580D}" type="pres">
      <dgm:prSet presAssocID="{5D407DAE-77B5-4753-A36E-2725EFC20974}" presName="node" presStyleLbl="node1" presStyleIdx="1" presStyleCnt="7">
        <dgm:presLayoutVars>
          <dgm:bulletEnabled val="1"/>
        </dgm:presLayoutVars>
      </dgm:prSet>
      <dgm:spPr/>
    </dgm:pt>
    <dgm:pt modelId="{2E707E44-589F-43E7-9A14-81664F38E8DA}" type="pres">
      <dgm:prSet presAssocID="{82DD60C0-ACAA-4BE2-A256-FA81F71CC116}" presName="sibTrans" presStyleCnt="0"/>
      <dgm:spPr/>
    </dgm:pt>
    <dgm:pt modelId="{04A84B56-5788-4559-AB44-8809F66D5FE9}" type="pres">
      <dgm:prSet presAssocID="{40AE2603-2BD5-49FF-8ED1-4053D4E7F41F}" presName="node" presStyleLbl="node1" presStyleIdx="2" presStyleCnt="7">
        <dgm:presLayoutVars>
          <dgm:bulletEnabled val="1"/>
        </dgm:presLayoutVars>
      </dgm:prSet>
      <dgm:spPr/>
    </dgm:pt>
    <dgm:pt modelId="{70C0D46D-21B9-4591-8F87-3A3EDF0358C9}" type="pres">
      <dgm:prSet presAssocID="{D292CB68-2F5D-4892-B989-BE6C65D51AA9}" presName="sibTrans" presStyleCnt="0"/>
      <dgm:spPr/>
    </dgm:pt>
    <dgm:pt modelId="{597715CF-A845-4086-92EA-22CC086E81AC}" type="pres">
      <dgm:prSet presAssocID="{67EBB976-C23F-40CC-8E87-1F8D78042163}" presName="node" presStyleLbl="node1" presStyleIdx="3" presStyleCnt="7">
        <dgm:presLayoutVars>
          <dgm:bulletEnabled val="1"/>
        </dgm:presLayoutVars>
      </dgm:prSet>
      <dgm:spPr/>
    </dgm:pt>
    <dgm:pt modelId="{D68337CE-BCDC-44D2-A460-AA69D1A4097D}" type="pres">
      <dgm:prSet presAssocID="{161806F6-5E87-4FFA-80FA-449FE46A5027}" presName="sibTrans" presStyleCnt="0"/>
      <dgm:spPr/>
    </dgm:pt>
    <dgm:pt modelId="{AC7CEC64-6E82-4484-90B9-B41FF8208881}" type="pres">
      <dgm:prSet presAssocID="{F8214CAD-96A6-4345-A175-7EDE66D2595A}" presName="node" presStyleLbl="node1" presStyleIdx="4" presStyleCnt="7">
        <dgm:presLayoutVars>
          <dgm:bulletEnabled val="1"/>
        </dgm:presLayoutVars>
      </dgm:prSet>
      <dgm:spPr/>
    </dgm:pt>
    <dgm:pt modelId="{D9FDCD07-A111-4950-8277-53F5BCD5641C}" type="pres">
      <dgm:prSet presAssocID="{4BA155F5-679C-4BE6-9BD7-E8DDAB0A83EC}" presName="sibTrans" presStyleCnt="0"/>
      <dgm:spPr/>
    </dgm:pt>
    <dgm:pt modelId="{EFB48645-2A15-42F0-8EA3-B26CED857C7F}" type="pres">
      <dgm:prSet presAssocID="{0E2AB556-C363-4B94-8137-85F198B378F8}" presName="node" presStyleLbl="node1" presStyleIdx="5" presStyleCnt="7">
        <dgm:presLayoutVars>
          <dgm:bulletEnabled val="1"/>
        </dgm:presLayoutVars>
      </dgm:prSet>
      <dgm:spPr/>
    </dgm:pt>
    <dgm:pt modelId="{AEB13D8F-1AF7-40B1-8197-0F455B623CDE}" type="pres">
      <dgm:prSet presAssocID="{F289141D-B501-4CCF-8B68-68FD50B432C3}" presName="sibTrans" presStyleCnt="0"/>
      <dgm:spPr/>
    </dgm:pt>
    <dgm:pt modelId="{2DE221C9-9CA7-46BC-AB5E-EB41EF881387}" type="pres">
      <dgm:prSet presAssocID="{E1A2CA0B-C160-4A05-A636-F96BC51C1729}" presName="node" presStyleLbl="node1" presStyleIdx="6" presStyleCnt="7">
        <dgm:presLayoutVars>
          <dgm:bulletEnabled val="1"/>
        </dgm:presLayoutVars>
      </dgm:prSet>
      <dgm:spPr/>
    </dgm:pt>
  </dgm:ptLst>
  <dgm:cxnLst>
    <dgm:cxn modelId="{A36C0233-CBC6-473E-97E5-35914AD4A022}" srcId="{CA3016EA-83D4-41DC-A96C-40EA9403871F}" destId="{0E2AB556-C363-4B94-8137-85F198B378F8}" srcOrd="5" destOrd="0" parTransId="{0CE142A6-E832-412E-AB58-FBAD910DE2CF}" sibTransId="{F289141D-B501-4CCF-8B68-68FD50B432C3}"/>
    <dgm:cxn modelId="{BE8C0147-D480-4927-A726-55A6CBE79812}" type="presOf" srcId="{5D407DAE-77B5-4753-A36E-2725EFC20974}" destId="{2653A093-0763-4EE4-ABF7-88283C10580D}" srcOrd="0" destOrd="0" presId="urn:microsoft.com/office/officeart/2005/8/layout/default"/>
    <dgm:cxn modelId="{3126CB74-6E47-4D6F-9932-C57A2B52C371}" srcId="{CA3016EA-83D4-41DC-A96C-40EA9403871F}" destId="{F8214CAD-96A6-4345-A175-7EDE66D2595A}" srcOrd="4" destOrd="0" parTransId="{D1CAC592-6239-445E-817E-B2D2D448F60B}" sibTransId="{4BA155F5-679C-4BE6-9BD7-E8DDAB0A83EC}"/>
    <dgm:cxn modelId="{1B573482-853B-4A91-AC7E-8802CA6BCC74}" type="presOf" srcId="{40AE2603-2BD5-49FF-8ED1-4053D4E7F41F}" destId="{04A84B56-5788-4559-AB44-8809F66D5FE9}" srcOrd="0" destOrd="0" presId="urn:microsoft.com/office/officeart/2005/8/layout/default"/>
    <dgm:cxn modelId="{8F7B1A86-A9D1-44BA-8D73-AADA68FDBD56}" srcId="{CA3016EA-83D4-41DC-A96C-40EA9403871F}" destId="{E1A2CA0B-C160-4A05-A636-F96BC51C1729}" srcOrd="6" destOrd="0" parTransId="{806E7BA5-0F10-47A2-BE9A-E60008E728CE}" sibTransId="{6AD99EAA-DA5B-4E55-8AAF-19C4DED0CD99}"/>
    <dgm:cxn modelId="{9C673B94-FFE1-48DF-875A-1AAABA8AF5BC}" srcId="{CA3016EA-83D4-41DC-A96C-40EA9403871F}" destId="{5D407DAE-77B5-4753-A36E-2725EFC20974}" srcOrd="1" destOrd="0" parTransId="{03607624-4BD6-439C-99A3-10D2FDE33A94}" sibTransId="{82DD60C0-ACAA-4BE2-A256-FA81F71CC116}"/>
    <dgm:cxn modelId="{94DB0F9A-B1DB-4AE6-9867-2DAF0A864EAA}" type="presOf" srcId="{C889A5E9-2116-4909-A096-0BB7CB70169C}" destId="{01356601-57FA-4592-8753-1839A4997CD0}" srcOrd="0" destOrd="0" presId="urn:microsoft.com/office/officeart/2005/8/layout/default"/>
    <dgm:cxn modelId="{A802DEAF-0B2F-4709-A196-050E6CA75D31}" type="presOf" srcId="{0E2AB556-C363-4B94-8137-85F198B378F8}" destId="{EFB48645-2A15-42F0-8EA3-B26CED857C7F}" srcOrd="0" destOrd="0" presId="urn:microsoft.com/office/officeart/2005/8/layout/default"/>
    <dgm:cxn modelId="{8E7AF3CF-01A6-4B86-ABC7-B8671626D351}" type="presOf" srcId="{E1A2CA0B-C160-4A05-A636-F96BC51C1729}" destId="{2DE221C9-9CA7-46BC-AB5E-EB41EF881387}" srcOrd="0" destOrd="0" presId="urn:microsoft.com/office/officeart/2005/8/layout/default"/>
    <dgm:cxn modelId="{E7B07BE0-85D1-46EB-A630-0BDC601D8128}" srcId="{CA3016EA-83D4-41DC-A96C-40EA9403871F}" destId="{67EBB976-C23F-40CC-8E87-1F8D78042163}" srcOrd="3" destOrd="0" parTransId="{D7B2469A-831D-4E21-9841-D473B7B4DE67}" sibTransId="{161806F6-5E87-4FFA-80FA-449FE46A5027}"/>
    <dgm:cxn modelId="{06F656E2-3C47-4673-B2E3-D1A28431BB48}" srcId="{CA3016EA-83D4-41DC-A96C-40EA9403871F}" destId="{40AE2603-2BD5-49FF-8ED1-4053D4E7F41F}" srcOrd="2" destOrd="0" parTransId="{EA19FBE3-2D60-43DA-BFBA-DDB7146A3DC9}" sibTransId="{D292CB68-2F5D-4892-B989-BE6C65D51AA9}"/>
    <dgm:cxn modelId="{BA38AFE3-AB8F-456B-81F3-7B25628A82D8}" type="presOf" srcId="{F8214CAD-96A6-4345-A175-7EDE66D2595A}" destId="{AC7CEC64-6E82-4484-90B9-B41FF8208881}" srcOrd="0" destOrd="0" presId="urn:microsoft.com/office/officeart/2005/8/layout/default"/>
    <dgm:cxn modelId="{92FC80E8-0C6A-4B03-BE4D-44515CA99382}" type="presOf" srcId="{CA3016EA-83D4-41DC-A96C-40EA9403871F}" destId="{61F1F5C4-03F5-4F17-9B51-55BC6891E401}" srcOrd="0" destOrd="0" presId="urn:microsoft.com/office/officeart/2005/8/layout/default"/>
    <dgm:cxn modelId="{228742F4-1CE2-46D2-A7AB-281423B53128}" srcId="{CA3016EA-83D4-41DC-A96C-40EA9403871F}" destId="{C889A5E9-2116-4909-A096-0BB7CB70169C}" srcOrd="0" destOrd="0" parTransId="{1DD9FCE7-3EB3-44FE-9D59-76F7099845D6}" sibTransId="{9DAF47B4-A373-47B7-94B5-775F460C60B4}"/>
    <dgm:cxn modelId="{5C82FAF6-2801-4D57-A748-C9DE844A87A6}" type="presOf" srcId="{67EBB976-C23F-40CC-8E87-1F8D78042163}" destId="{597715CF-A845-4086-92EA-22CC086E81AC}" srcOrd="0" destOrd="0" presId="urn:microsoft.com/office/officeart/2005/8/layout/default"/>
    <dgm:cxn modelId="{3E691FDD-444B-4630-9847-DA1E0B021CAA}" type="presParOf" srcId="{61F1F5C4-03F5-4F17-9B51-55BC6891E401}" destId="{01356601-57FA-4592-8753-1839A4997CD0}" srcOrd="0" destOrd="0" presId="urn:microsoft.com/office/officeart/2005/8/layout/default"/>
    <dgm:cxn modelId="{F5FCE657-742C-4FFB-A507-23C6B28C84C1}" type="presParOf" srcId="{61F1F5C4-03F5-4F17-9B51-55BC6891E401}" destId="{79C9D9AC-6908-42B1-9B40-06D0B48AB555}" srcOrd="1" destOrd="0" presId="urn:microsoft.com/office/officeart/2005/8/layout/default"/>
    <dgm:cxn modelId="{471E2C6B-CA82-47A9-9107-44C775918064}" type="presParOf" srcId="{61F1F5C4-03F5-4F17-9B51-55BC6891E401}" destId="{2653A093-0763-4EE4-ABF7-88283C10580D}" srcOrd="2" destOrd="0" presId="urn:microsoft.com/office/officeart/2005/8/layout/default"/>
    <dgm:cxn modelId="{6ACB5975-999F-45AE-A8D3-596B929C23F8}" type="presParOf" srcId="{61F1F5C4-03F5-4F17-9B51-55BC6891E401}" destId="{2E707E44-589F-43E7-9A14-81664F38E8DA}" srcOrd="3" destOrd="0" presId="urn:microsoft.com/office/officeart/2005/8/layout/default"/>
    <dgm:cxn modelId="{933A2736-CEAA-4077-AAD4-ABFFF6D85055}" type="presParOf" srcId="{61F1F5C4-03F5-4F17-9B51-55BC6891E401}" destId="{04A84B56-5788-4559-AB44-8809F66D5FE9}" srcOrd="4" destOrd="0" presId="urn:microsoft.com/office/officeart/2005/8/layout/default"/>
    <dgm:cxn modelId="{75C7FF05-8911-4198-9467-D7A4275E2FAF}" type="presParOf" srcId="{61F1F5C4-03F5-4F17-9B51-55BC6891E401}" destId="{70C0D46D-21B9-4591-8F87-3A3EDF0358C9}" srcOrd="5" destOrd="0" presId="urn:microsoft.com/office/officeart/2005/8/layout/default"/>
    <dgm:cxn modelId="{4451CF50-DD11-42B6-886B-A96E2708F0D7}" type="presParOf" srcId="{61F1F5C4-03F5-4F17-9B51-55BC6891E401}" destId="{597715CF-A845-4086-92EA-22CC086E81AC}" srcOrd="6" destOrd="0" presId="urn:microsoft.com/office/officeart/2005/8/layout/default"/>
    <dgm:cxn modelId="{EC5ACEB7-77B6-4EF9-8308-351AA49FAE1A}" type="presParOf" srcId="{61F1F5C4-03F5-4F17-9B51-55BC6891E401}" destId="{D68337CE-BCDC-44D2-A460-AA69D1A4097D}" srcOrd="7" destOrd="0" presId="urn:microsoft.com/office/officeart/2005/8/layout/default"/>
    <dgm:cxn modelId="{C86BFDAA-7247-488D-ADE7-BFF9BE852629}" type="presParOf" srcId="{61F1F5C4-03F5-4F17-9B51-55BC6891E401}" destId="{AC7CEC64-6E82-4484-90B9-B41FF8208881}" srcOrd="8" destOrd="0" presId="urn:microsoft.com/office/officeart/2005/8/layout/default"/>
    <dgm:cxn modelId="{21D7FDDA-0F47-46A7-BECF-C105E7979E06}" type="presParOf" srcId="{61F1F5C4-03F5-4F17-9B51-55BC6891E401}" destId="{D9FDCD07-A111-4950-8277-53F5BCD5641C}" srcOrd="9" destOrd="0" presId="urn:microsoft.com/office/officeart/2005/8/layout/default"/>
    <dgm:cxn modelId="{BF3DF581-C9EE-4A3B-9656-6C445038625F}" type="presParOf" srcId="{61F1F5C4-03F5-4F17-9B51-55BC6891E401}" destId="{EFB48645-2A15-42F0-8EA3-B26CED857C7F}" srcOrd="10" destOrd="0" presId="urn:microsoft.com/office/officeart/2005/8/layout/default"/>
    <dgm:cxn modelId="{D4E11D98-9BFF-4162-9A04-3A6B9F298EAC}" type="presParOf" srcId="{61F1F5C4-03F5-4F17-9B51-55BC6891E401}" destId="{AEB13D8F-1AF7-40B1-8197-0F455B623CDE}" srcOrd="11" destOrd="0" presId="urn:microsoft.com/office/officeart/2005/8/layout/default"/>
    <dgm:cxn modelId="{2B31BE0C-3248-4D3A-A5C9-A0930F03A38B}" type="presParOf" srcId="{61F1F5C4-03F5-4F17-9B51-55BC6891E401}" destId="{2DE221C9-9CA7-46BC-AB5E-EB41EF88138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2C045-F359-4827-803F-B5C185E34A2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351512-5EE8-44B5-9E27-2BA2985F04FA}">
      <dgm:prSet/>
      <dgm:spPr/>
      <dgm:t>
        <a:bodyPr/>
        <a:lstStyle/>
        <a:p>
          <a:r>
            <a:rPr lang="es-MX"/>
            <a:t>Tarea 1: Problemas de búsqueda</a:t>
          </a:r>
          <a:endParaRPr lang="en-US"/>
        </a:p>
      </dgm:t>
    </dgm:pt>
    <dgm:pt modelId="{515E6859-50E8-4397-8919-C42D0E462C41}" type="parTrans" cxnId="{FCD1F00A-3058-4458-A5F9-6359E8483461}">
      <dgm:prSet/>
      <dgm:spPr/>
      <dgm:t>
        <a:bodyPr/>
        <a:lstStyle/>
        <a:p>
          <a:endParaRPr lang="en-US"/>
        </a:p>
      </dgm:t>
    </dgm:pt>
    <dgm:pt modelId="{68DA4E27-1C58-456F-ADF4-2F2A3CE4DADA}" type="sibTrans" cxnId="{FCD1F00A-3058-4458-A5F9-6359E8483461}">
      <dgm:prSet/>
      <dgm:spPr/>
      <dgm:t>
        <a:bodyPr/>
        <a:lstStyle/>
        <a:p>
          <a:endParaRPr lang="en-US"/>
        </a:p>
      </dgm:t>
    </dgm:pt>
    <dgm:pt modelId="{4B70651C-715D-4C74-8980-E59F3355557B}">
      <dgm:prSet/>
      <dgm:spPr/>
      <dgm:t>
        <a:bodyPr/>
        <a:lstStyle/>
        <a:p>
          <a:r>
            <a:rPr lang="es-MX"/>
            <a:t>Problema de la mochila</a:t>
          </a:r>
          <a:endParaRPr lang="en-US"/>
        </a:p>
      </dgm:t>
    </dgm:pt>
    <dgm:pt modelId="{04513038-BBA6-413F-8203-48D4471F6C47}" type="parTrans" cxnId="{48D87E42-1E08-4CEF-97F0-36A66F8B00F3}">
      <dgm:prSet/>
      <dgm:spPr/>
      <dgm:t>
        <a:bodyPr/>
        <a:lstStyle/>
        <a:p>
          <a:endParaRPr lang="en-US"/>
        </a:p>
      </dgm:t>
    </dgm:pt>
    <dgm:pt modelId="{B3C5BD91-7C7B-42C6-82FC-FFEC8E83D7B8}" type="sibTrans" cxnId="{48D87E42-1E08-4CEF-97F0-36A66F8B00F3}">
      <dgm:prSet/>
      <dgm:spPr/>
      <dgm:t>
        <a:bodyPr/>
        <a:lstStyle/>
        <a:p>
          <a:endParaRPr lang="en-US"/>
        </a:p>
      </dgm:t>
    </dgm:pt>
    <dgm:pt modelId="{D4F14764-4FF4-48CB-BB45-690BBDA0A774}">
      <dgm:prSet/>
      <dgm:spPr/>
      <dgm:t>
        <a:bodyPr/>
        <a:lstStyle/>
        <a:p>
          <a:r>
            <a:rPr lang="es-MX"/>
            <a:t>Problema del viajero</a:t>
          </a:r>
          <a:endParaRPr lang="en-US"/>
        </a:p>
      </dgm:t>
    </dgm:pt>
    <dgm:pt modelId="{539012E6-5AD6-4FA7-BC97-8053CDC7D8AD}" type="parTrans" cxnId="{5DAF5BAB-E171-4F8E-9295-56A6A1B3022E}">
      <dgm:prSet/>
      <dgm:spPr/>
      <dgm:t>
        <a:bodyPr/>
        <a:lstStyle/>
        <a:p>
          <a:endParaRPr lang="en-US"/>
        </a:p>
      </dgm:t>
    </dgm:pt>
    <dgm:pt modelId="{C1A4A9F7-8A0E-496E-93D8-EF0B06016C09}" type="sibTrans" cxnId="{5DAF5BAB-E171-4F8E-9295-56A6A1B3022E}">
      <dgm:prSet/>
      <dgm:spPr/>
      <dgm:t>
        <a:bodyPr/>
        <a:lstStyle/>
        <a:p>
          <a:endParaRPr lang="en-US"/>
        </a:p>
      </dgm:t>
    </dgm:pt>
    <dgm:pt modelId="{960A159A-DCC4-4DCC-8E7C-CE8E65E66BD2}">
      <dgm:prSet/>
      <dgm:spPr/>
      <dgm:t>
        <a:bodyPr/>
        <a:lstStyle/>
        <a:p>
          <a:r>
            <a:rPr lang="es-MX"/>
            <a:t>Optimización continua</a:t>
          </a:r>
          <a:endParaRPr lang="en-US"/>
        </a:p>
      </dgm:t>
    </dgm:pt>
    <dgm:pt modelId="{2818D6A7-63DD-428D-8554-7BCBDE008069}" type="parTrans" cxnId="{97E47D61-93D8-4F51-9C2C-E13EA5216AAE}">
      <dgm:prSet/>
      <dgm:spPr/>
      <dgm:t>
        <a:bodyPr/>
        <a:lstStyle/>
        <a:p>
          <a:endParaRPr lang="en-US"/>
        </a:p>
      </dgm:t>
    </dgm:pt>
    <dgm:pt modelId="{268E5933-B227-4CF4-96BA-44CE5FDE66B0}" type="sibTrans" cxnId="{97E47D61-93D8-4F51-9C2C-E13EA5216AAE}">
      <dgm:prSet/>
      <dgm:spPr/>
      <dgm:t>
        <a:bodyPr/>
        <a:lstStyle/>
        <a:p>
          <a:endParaRPr lang="en-US"/>
        </a:p>
      </dgm:t>
    </dgm:pt>
    <dgm:pt modelId="{F75EA246-719D-46B0-AA04-0D7AD6566611}">
      <dgm:prSet/>
      <dgm:spPr/>
      <dgm:t>
        <a:bodyPr/>
        <a:lstStyle/>
        <a:p>
          <a:r>
            <a:rPr lang="es-MX"/>
            <a:t>Tarea 2: Programación con restricciones</a:t>
          </a:r>
          <a:endParaRPr lang="en-US"/>
        </a:p>
      </dgm:t>
    </dgm:pt>
    <dgm:pt modelId="{4D0650AD-5D34-4641-BE67-EB7BF2F414CC}" type="parTrans" cxnId="{C8C4D853-0DC4-4981-A501-16858B2C7773}">
      <dgm:prSet/>
      <dgm:spPr/>
      <dgm:t>
        <a:bodyPr/>
        <a:lstStyle/>
        <a:p>
          <a:endParaRPr lang="en-US"/>
        </a:p>
      </dgm:t>
    </dgm:pt>
    <dgm:pt modelId="{C014BDA1-4900-44D5-80DE-A6ECE319B544}" type="sibTrans" cxnId="{C8C4D853-0DC4-4981-A501-16858B2C7773}">
      <dgm:prSet/>
      <dgm:spPr/>
      <dgm:t>
        <a:bodyPr/>
        <a:lstStyle/>
        <a:p>
          <a:endParaRPr lang="en-US"/>
        </a:p>
      </dgm:t>
    </dgm:pt>
    <dgm:pt modelId="{C0D7CAB2-27D5-4219-8374-D33DE961EEA6}">
      <dgm:prSet/>
      <dgm:spPr/>
      <dgm:t>
        <a:bodyPr/>
        <a:lstStyle/>
        <a:p>
          <a:r>
            <a:rPr lang="es-MX"/>
            <a:t>Resolver sudokus</a:t>
          </a:r>
          <a:endParaRPr lang="en-US"/>
        </a:p>
      </dgm:t>
    </dgm:pt>
    <dgm:pt modelId="{A9DF7817-7284-429C-AD14-34D8B9534A51}" type="parTrans" cxnId="{36769C0A-30B6-4FDE-9991-948A8AE510B6}">
      <dgm:prSet/>
      <dgm:spPr/>
      <dgm:t>
        <a:bodyPr/>
        <a:lstStyle/>
        <a:p>
          <a:endParaRPr lang="en-US"/>
        </a:p>
      </dgm:t>
    </dgm:pt>
    <dgm:pt modelId="{2011F33B-4227-4C43-A5CD-4625432C51B2}" type="sibTrans" cxnId="{36769C0A-30B6-4FDE-9991-948A8AE510B6}">
      <dgm:prSet/>
      <dgm:spPr/>
      <dgm:t>
        <a:bodyPr/>
        <a:lstStyle/>
        <a:p>
          <a:endParaRPr lang="en-US"/>
        </a:p>
      </dgm:t>
    </dgm:pt>
    <dgm:pt modelId="{68FDA381-7EBB-48CC-8D82-EDB8A6688D4E}">
      <dgm:prSet/>
      <dgm:spPr/>
      <dgm:t>
        <a:bodyPr/>
        <a:lstStyle/>
        <a:p>
          <a:r>
            <a:rPr lang="es-MX"/>
            <a:t>Coloreado de graficas </a:t>
          </a:r>
          <a:endParaRPr lang="en-US"/>
        </a:p>
      </dgm:t>
    </dgm:pt>
    <dgm:pt modelId="{3D72B6D8-A8D7-4678-BC8B-DF1DE6445862}" type="parTrans" cxnId="{DAC6C3FC-95C4-491D-B50F-94AEB8E74028}">
      <dgm:prSet/>
      <dgm:spPr/>
      <dgm:t>
        <a:bodyPr/>
        <a:lstStyle/>
        <a:p>
          <a:endParaRPr lang="en-US"/>
        </a:p>
      </dgm:t>
    </dgm:pt>
    <dgm:pt modelId="{B99073B0-08F5-4210-AAE1-351A3AA02142}" type="sibTrans" cxnId="{DAC6C3FC-95C4-491D-B50F-94AEB8E74028}">
      <dgm:prSet/>
      <dgm:spPr/>
      <dgm:t>
        <a:bodyPr/>
        <a:lstStyle/>
        <a:p>
          <a:endParaRPr lang="en-US"/>
        </a:p>
      </dgm:t>
    </dgm:pt>
    <dgm:pt modelId="{60DD8E69-4B33-4ADE-8F11-6A0BA91E7861}">
      <dgm:prSet/>
      <dgm:spPr/>
      <dgm:t>
        <a:bodyPr/>
        <a:lstStyle/>
        <a:p>
          <a:r>
            <a:rPr lang="es-MX"/>
            <a:t>Tarea 3: Lógica</a:t>
          </a:r>
          <a:endParaRPr lang="en-US"/>
        </a:p>
      </dgm:t>
    </dgm:pt>
    <dgm:pt modelId="{1934BEEF-86DF-4B2E-988F-D0CC891CDB31}" type="parTrans" cxnId="{77F3BE2E-6A57-4A37-B382-29D6238D3213}">
      <dgm:prSet/>
      <dgm:spPr/>
      <dgm:t>
        <a:bodyPr/>
        <a:lstStyle/>
        <a:p>
          <a:endParaRPr lang="en-US"/>
        </a:p>
      </dgm:t>
    </dgm:pt>
    <dgm:pt modelId="{2F5EBD71-F7A5-4B13-880D-D79F5CB23EA1}" type="sibTrans" cxnId="{77F3BE2E-6A57-4A37-B382-29D6238D3213}">
      <dgm:prSet/>
      <dgm:spPr/>
      <dgm:t>
        <a:bodyPr/>
        <a:lstStyle/>
        <a:p>
          <a:endParaRPr lang="en-US"/>
        </a:p>
      </dgm:t>
    </dgm:pt>
    <dgm:pt modelId="{16F7C76D-2FB1-4AAB-99EF-0DEF48C7EEAB}">
      <dgm:prSet/>
      <dgm:spPr/>
      <dgm:t>
        <a:bodyPr/>
        <a:lstStyle/>
        <a:p>
          <a:r>
            <a:rPr lang="es-MX"/>
            <a:t>Resolver el problema de satisfactibilidad</a:t>
          </a:r>
          <a:endParaRPr lang="en-US"/>
        </a:p>
      </dgm:t>
    </dgm:pt>
    <dgm:pt modelId="{78E3BE12-4488-4D1D-8819-08FBCDA67D8A}" type="parTrans" cxnId="{DDCC5D29-8A49-4A7B-87EF-F471E56472CD}">
      <dgm:prSet/>
      <dgm:spPr/>
      <dgm:t>
        <a:bodyPr/>
        <a:lstStyle/>
        <a:p>
          <a:endParaRPr lang="en-US"/>
        </a:p>
      </dgm:t>
    </dgm:pt>
    <dgm:pt modelId="{1FFB72B7-B6D6-4D17-9BE2-1FBD42412478}" type="sibTrans" cxnId="{DDCC5D29-8A49-4A7B-87EF-F471E56472CD}">
      <dgm:prSet/>
      <dgm:spPr/>
      <dgm:t>
        <a:bodyPr/>
        <a:lstStyle/>
        <a:p>
          <a:endParaRPr lang="en-US"/>
        </a:p>
      </dgm:t>
    </dgm:pt>
    <dgm:pt modelId="{1978B37A-1509-4E43-B37A-584390F90B1C}">
      <dgm:prSet/>
      <dgm:spPr/>
      <dgm:t>
        <a:bodyPr/>
        <a:lstStyle/>
        <a:p>
          <a:r>
            <a:rPr lang="es-MX"/>
            <a:t>Tarea 4: Modelos de decisión de Markov</a:t>
          </a:r>
          <a:endParaRPr lang="en-US"/>
        </a:p>
      </dgm:t>
    </dgm:pt>
    <dgm:pt modelId="{226D874A-C8D6-4C46-B13F-3306BBC3EA68}" type="parTrans" cxnId="{84BF29E0-8250-4B9E-B9FE-08B1BCA224AD}">
      <dgm:prSet/>
      <dgm:spPr/>
      <dgm:t>
        <a:bodyPr/>
        <a:lstStyle/>
        <a:p>
          <a:endParaRPr lang="en-US"/>
        </a:p>
      </dgm:t>
    </dgm:pt>
    <dgm:pt modelId="{A9F1558C-83CB-4A06-B380-0C61F678F035}" type="sibTrans" cxnId="{84BF29E0-8250-4B9E-B9FE-08B1BCA224AD}">
      <dgm:prSet/>
      <dgm:spPr/>
      <dgm:t>
        <a:bodyPr/>
        <a:lstStyle/>
        <a:p>
          <a:endParaRPr lang="en-US"/>
        </a:p>
      </dgm:t>
    </dgm:pt>
    <dgm:pt modelId="{7C58845E-FDAF-4232-AA9A-BB76D43539B7}">
      <dgm:prSet/>
      <dgm:spPr/>
      <dgm:t>
        <a:bodyPr/>
        <a:lstStyle/>
        <a:p>
          <a:r>
            <a:rPr lang="es-MX" dirty="0"/>
            <a:t>Agente que juegue </a:t>
          </a:r>
          <a:r>
            <a:rPr lang="es-MX" dirty="0" err="1"/>
            <a:t>grid</a:t>
          </a:r>
          <a:r>
            <a:rPr lang="es-MX" dirty="0"/>
            <a:t> </a:t>
          </a:r>
          <a:r>
            <a:rPr lang="es-MX" dirty="0" err="1"/>
            <a:t>world</a:t>
          </a:r>
          <a:endParaRPr lang="en-US" dirty="0"/>
        </a:p>
      </dgm:t>
    </dgm:pt>
    <dgm:pt modelId="{C287343F-FF81-48E1-B260-6FCACEDCB53D}" type="parTrans" cxnId="{B970BDD0-C02F-4344-93B9-CC92F6A67B6E}">
      <dgm:prSet/>
      <dgm:spPr/>
      <dgm:t>
        <a:bodyPr/>
        <a:lstStyle/>
        <a:p>
          <a:endParaRPr lang="en-US"/>
        </a:p>
      </dgm:t>
    </dgm:pt>
    <dgm:pt modelId="{2A734FF1-2559-4A81-ADE8-0EA7AA3C7541}" type="sibTrans" cxnId="{B970BDD0-C02F-4344-93B9-CC92F6A67B6E}">
      <dgm:prSet/>
      <dgm:spPr/>
      <dgm:t>
        <a:bodyPr/>
        <a:lstStyle/>
        <a:p>
          <a:endParaRPr lang="en-US"/>
        </a:p>
      </dgm:t>
    </dgm:pt>
    <dgm:pt modelId="{D3295AF7-B433-4BFB-B4DA-26738274CB89}">
      <dgm:prSet/>
      <dgm:spPr/>
      <dgm:t>
        <a:bodyPr/>
        <a:lstStyle/>
        <a:p>
          <a:r>
            <a:rPr lang="es-MX" dirty="0"/>
            <a:t>Problema del gato</a:t>
          </a:r>
          <a:endParaRPr lang="en-US" dirty="0"/>
        </a:p>
      </dgm:t>
    </dgm:pt>
    <dgm:pt modelId="{4CE457D6-BE86-4270-A10C-6552FE479D1F}" type="parTrans" cxnId="{4BDA3049-0FD3-4598-8D51-27E84B18B5A4}">
      <dgm:prSet/>
      <dgm:spPr/>
      <dgm:t>
        <a:bodyPr/>
        <a:lstStyle/>
        <a:p>
          <a:endParaRPr lang="en-US"/>
        </a:p>
      </dgm:t>
    </dgm:pt>
    <dgm:pt modelId="{90A8FEFE-E4EA-4778-BE13-A3DB3BCD5197}" type="sibTrans" cxnId="{4BDA3049-0FD3-4598-8D51-27E84B18B5A4}">
      <dgm:prSet/>
      <dgm:spPr/>
      <dgm:t>
        <a:bodyPr/>
        <a:lstStyle/>
        <a:p>
          <a:endParaRPr lang="en-US"/>
        </a:p>
      </dgm:t>
    </dgm:pt>
    <dgm:pt modelId="{043F3B0A-8457-46BA-BB59-B6025AD45EE9}">
      <dgm:prSet/>
      <dgm:spPr/>
      <dgm:t>
        <a:bodyPr/>
        <a:lstStyle/>
        <a:p>
          <a:r>
            <a:rPr lang="es-MX"/>
            <a:t>Tarea 5: Redes Bayesianas</a:t>
          </a:r>
          <a:endParaRPr lang="en-US"/>
        </a:p>
      </dgm:t>
    </dgm:pt>
    <dgm:pt modelId="{2596454E-C70E-4D35-979D-FD851D9ECBC8}" type="parTrans" cxnId="{42209FBD-5966-4798-9852-24132FD41BA8}">
      <dgm:prSet/>
      <dgm:spPr/>
      <dgm:t>
        <a:bodyPr/>
        <a:lstStyle/>
        <a:p>
          <a:endParaRPr lang="en-US"/>
        </a:p>
      </dgm:t>
    </dgm:pt>
    <dgm:pt modelId="{B45F3374-B2B9-4B1D-A54D-9ADF1C21D96C}" type="sibTrans" cxnId="{42209FBD-5966-4798-9852-24132FD41BA8}">
      <dgm:prSet/>
      <dgm:spPr/>
      <dgm:t>
        <a:bodyPr/>
        <a:lstStyle/>
        <a:p>
          <a:endParaRPr lang="en-US"/>
        </a:p>
      </dgm:t>
    </dgm:pt>
    <dgm:pt modelId="{00235C14-CF1C-454F-9E43-042E871D81D1}">
      <dgm:prSet/>
      <dgm:spPr/>
      <dgm:t>
        <a:bodyPr/>
        <a:lstStyle/>
        <a:p>
          <a:r>
            <a:rPr lang="es-MX"/>
            <a:t>Problema de la alarma</a:t>
          </a:r>
          <a:endParaRPr lang="en-US"/>
        </a:p>
      </dgm:t>
    </dgm:pt>
    <dgm:pt modelId="{272C9BF4-948B-4649-B14E-CB1F1E356F8B}" type="parTrans" cxnId="{6BA06C83-E70D-46DD-B107-BD27E9C894F7}">
      <dgm:prSet/>
      <dgm:spPr/>
      <dgm:t>
        <a:bodyPr/>
        <a:lstStyle/>
        <a:p>
          <a:endParaRPr lang="en-US"/>
        </a:p>
      </dgm:t>
    </dgm:pt>
    <dgm:pt modelId="{60AD908B-B650-48D4-A304-4095EEE20AEC}" type="sibTrans" cxnId="{6BA06C83-E70D-46DD-B107-BD27E9C894F7}">
      <dgm:prSet/>
      <dgm:spPr/>
      <dgm:t>
        <a:bodyPr/>
        <a:lstStyle/>
        <a:p>
          <a:endParaRPr lang="en-US"/>
        </a:p>
      </dgm:t>
    </dgm:pt>
    <dgm:pt modelId="{7CA5BCA1-0187-4DAF-9EF7-83B177204AB5}">
      <dgm:prSet/>
      <dgm:spPr/>
      <dgm:t>
        <a:bodyPr/>
        <a:lstStyle/>
        <a:p>
          <a:r>
            <a:rPr lang="es-MX"/>
            <a:t>Tarea 6: Ética</a:t>
          </a:r>
          <a:endParaRPr lang="en-US"/>
        </a:p>
      </dgm:t>
    </dgm:pt>
    <dgm:pt modelId="{60F7E1EB-F010-4166-9503-25140C9E1533}" type="parTrans" cxnId="{72BE3A09-2107-4496-9464-6331CC593E3D}">
      <dgm:prSet/>
      <dgm:spPr/>
      <dgm:t>
        <a:bodyPr/>
        <a:lstStyle/>
        <a:p>
          <a:endParaRPr lang="en-US"/>
        </a:p>
      </dgm:t>
    </dgm:pt>
    <dgm:pt modelId="{00117FEC-E3EA-4578-BF18-4980FE7AAB96}" type="sibTrans" cxnId="{72BE3A09-2107-4496-9464-6331CC593E3D}">
      <dgm:prSet/>
      <dgm:spPr/>
      <dgm:t>
        <a:bodyPr/>
        <a:lstStyle/>
        <a:p>
          <a:endParaRPr lang="en-US"/>
        </a:p>
      </dgm:t>
    </dgm:pt>
    <dgm:pt modelId="{7CBE7ECC-9E37-4FA0-B67F-7F720EF65613}">
      <dgm:prSet/>
      <dgm:spPr/>
      <dgm:t>
        <a:bodyPr/>
        <a:lstStyle/>
        <a:p>
          <a:r>
            <a:rPr lang="es-MX" dirty="0"/>
            <a:t>Debate</a:t>
          </a:r>
          <a:endParaRPr lang="en-US" dirty="0"/>
        </a:p>
      </dgm:t>
    </dgm:pt>
    <dgm:pt modelId="{124B97AE-EDC6-4880-9D29-D96572733ED3}" type="parTrans" cxnId="{47F73281-8B33-4199-99D5-50B4D14E227D}">
      <dgm:prSet/>
      <dgm:spPr/>
      <dgm:t>
        <a:bodyPr/>
        <a:lstStyle/>
        <a:p>
          <a:endParaRPr lang="en-US"/>
        </a:p>
      </dgm:t>
    </dgm:pt>
    <dgm:pt modelId="{9E950AE7-0831-4242-99EC-CEB2C13B47D6}" type="sibTrans" cxnId="{47F73281-8B33-4199-99D5-50B4D14E227D}">
      <dgm:prSet/>
      <dgm:spPr/>
      <dgm:t>
        <a:bodyPr/>
        <a:lstStyle/>
        <a:p>
          <a:endParaRPr lang="en-US"/>
        </a:p>
      </dgm:t>
    </dgm:pt>
    <dgm:pt modelId="{919B1AF2-994D-45D0-B24C-6E2738654A53}" type="pres">
      <dgm:prSet presAssocID="{10B2C045-F359-4827-803F-B5C185E34A2F}" presName="linear" presStyleCnt="0">
        <dgm:presLayoutVars>
          <dgm:dir/>
          <dgm:animLvl val="lvl"/>
          <dgm:resizeHandles val="exact"/>
        </dgm:presLayoutVars>
      </dgm:prSet>
      <dgm:spPr/>
    </dgm:pt>
    <dgm:pt modelId="{87385D37-78AF-4863-95C2-4B41BE74B500}" type="pres">
      <dgm:prSet presAssocID="{FF351512-5EE8-44B5-9E27-2BA2985F04FA}" presName="parentLin" presStyleCnt="0"/>
      <dgm:spPr/>
    </dgm:pt>
    <dgm:pt modelId="{FCBC7EC5-883D-40DD-88FB-301FD418536D}" type="pres">
      <dgm:prSet presAssocID="{FF351512-5EE8-44B5-9E27-2BA2985F04FA}" presName="parentLeftMargin" presStyleLbl="node1" presStyleIdx="0" presStyleCnt="6"/>
      <dgm:spPr/>
    </dgm:pt>
    <dgm:pt modelId="{D1A69712-B0B8-472B-BBA9-9BCE7603A43C}" type="pres">
      <dgm:prSet presAssocID="{FF351512-5EE8-44B5-9E27-2BA2985F04F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EE4849-2E9E-4686-9D1A-D369B2ED0F00}" type="pres">
      <dgm:prSet presAssocID="{FF351512-5EE8-44B5-9E27-2BA2985F04FA}" presName="negativeSpace" presStyleCnt="0"/>
      <dgm:spPr/>
    </dgm:pt>
    <dgm:pt modelId="{BF06230E-59FE-4E05-B514-93B01CCD2133}" type="pres">
      <dgm:prSet presAssocID="{FF351512-5EE8-44B5-9E27-2BA2985F04FA}" presName="childText" presStyleLbl="conFgAcc1" presStyleIdx="0" presStyleCnt="6">
        <dgm:presLayoutVars>
          <dgm:bulletEnabled val="1"/>
        </dgm:presLayoutVars>
      </dgm:prSet>
      <dgm:spPr/>
    </dgm:pt>
    <dgm:pt modelId="{4BCC5116-CF1C-4B40-9A9F-EB371A425070}" type="pres">
      <dgm:prSet presAssocID="{68DA4E27-1C58-456F-ADF4-2F2A3CE4DADA}" presName="spaceBetweenRectangles" presStyleCnt="0"/>
      <dgm:spPr/>
    </dgm:pt>
    <dgm:pt modelId="{C4359842-1285-4F7C-A4CE-B4CC144ABC73}" type="pres">
      <dgm:prSet presAssocID="{F75EA246-719D-46B0-AA04-0D7AD6566611}" presName="parentLin" presStyleCnt="0"/>
      <dgm:spPr/>
    </dgm:pt>
    <dgm:pt modelId="{24826B08-7FA5-4FE6-AA26-8006776F5E1E}" type="pres">
      <dgm:prSet presAssocID="{F75EA246-719D-46B0-AA04-0D7AD6566611}" presName="parentLeftMargin" presStyleLbl="node1" presStyleIdx="0" presStyleCnt="6"/>
      <dgm:spPr/>
    </dgm:pt>
    <dgm:pt modelId="{32245D97-7DE4-460F-8C1F-FABB6B6BF65E}" type="pres">
      <dgm:prSet presAssocID="{F75EA246-719D-46B0-AA04-0D7AD656661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51B6593-DA37-4CE8-8272-E5555882EFCC}" type="pres">
      <dgm:prSet presAssocID="{F75EA246-719D-46B0-AA04-0D7AD6566611}" presName="negativeSpace" presStyleCnt="0"/>
      <dgm:spPr/>
    </dgm:pt>
    <dgm:pt modelId="{1727E8D1-9339-4716-86ED-A18A9EE0B6DA}" type="pres">
      <dgm:prSet presAssocID="{F75EA246-719D-46B0-AA04-0D7AD6566611}" presName="childText" presStyleLbl="conFgAcc1" presStyleIdx="1" presStyleCnt="6">
        <dgm:presLayoutVars>
          <dgm:bulletEnabled val="1"/>
        </dgm:presLayoutVars>
      </dgm:prSet>
      <dgm:spPr/>
    </dgm:pt>
    <dgm:pt modelId="{8F47C185-6EC7-428C-8A73-937500DF05E7}" type="pres">
      <dgm:prSet presAssocID="{C014BDA1-4900-44D5-80DE-A6ECE319B544}" presName="spaceBetweenRectangles" presStyleCnt="0"/>
      <dgm:spPr/>
    </dgm:pt>
    <dgm:pt modelId="{A62FC3E9-BB8C-48A7-9A08-FC2B6B55A018}" type="pres">
      <dgm:prSet presAssocID="{60DD8E69-4B33-4ADE-8F11-6A0BA91E7861}" presName="parentLin" presStyleCnt="0"/>
      <dgm:spPr/>
    </dgm:pt>
    <dgm:pt modelId="{873DE2F7-A5AE-4BAA-80FD-3282B5FE70A0}" type="pres">
      <dgm:prSet presAssocID="{60DD8E69-4B33-4ADE-8F11-6A0BA91E7861}" presName="parentLeftMargin" presStyleLbl="node1" presStyleIdx="1" presStyleCnt="6"/>
      <dgm:spPr/>
    </dgm:pt>
    <dgm:pt modelId="{7F425F7F-B908-4E0C-BDB5-EB659745B716}" type="pres">
      <dgm:prSet presAssocID="{60DD8E69-4B33-4ADE-8F11-6A0BA91E78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9F219C1-57A5-4ABF-9621-F6BDE74D4B25}" type="pres">
      <dgm:prSet presAssocID="{60DD8E69-4B33-4ADE-8F11-6A0BA91E7861}" presName="negativeSpace" presStyleCnt="0"/>
      <dgm:spPr/>
    </dgm:pt>
    <dgm:pt modelId="{26A91912-9D94-4B75-B4FF-5ABDFE360D2A}" type="pres">
      <dgm:prSet presAssocID="{60DD8E69-4B33-4ADE-8F11-6A0BA91E7861}" presName="childText" presStyleLbl="conFgAcc1" presStyleIdx="2" presStyleCnt="6">
        <dgm:presLayoutVars>
          <dgm:bulletEnabled val="1"/>
        </dgm:presLayoutVars>
      </dgm:prSet>
      <dgm:spPr/>
    </dgm:pt>
    <dgm:pt modelId="{2898FCDC-328D-4CC2-AF27-BE04594182D6}" type="pres">
      <dgm:prSet presAssocID="{2F5EBD71-F7A5-4B13-880D-D79F5CB23EA1}" presName="spaceBetweenRectangles" presStyleCnt="0"/>
      <dgm:spPr/>
    </dgm:pt>
    <dgm:pt modelId="{DE314AE4-F3F5-4824-A70B-E69E9E4A0588}" type="pres">
      <dgm:prSet presAssocID="{1978B37A-1509-4E43-B37A-584390F90B1C}" presName="parentLin" presStyleCnt="0"/>
      <dgm:spPr/>
    </dgm:pt>
    <dgm:pt modelId="{374D2C08-61D6-418E-AA79-B54010628896}" type="pres">
      <dgm:prSet presAssocID="{1978B37A-1509-4E43-B37A-584390F90B1C}" presName="parentLeftMargin" presStyleLbl="node1" presStyleIdx="2" presStyleCnt="6"/>
      <dgm:spPr/>
    </dgm:pt>
    <dgm:pt modelId="{BAF0054C-781D-46DC-99CE-94FF8A15FD4D}" type="pres">
      <dgm:prSet presAssocID="{1978B37A-1509-4E43-B37A-584390F90B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EAE77BA-C201-431A-87BF-3802785C457A}" type="pres">
      <dgm:prSet presAssocID="{1978B37A-1509-4E43-B37A-584390F90B1C}" presName="negativeSpace" presStyleCnt="0"/>
      <dgm:spPr/>
    </dgm:pt>
    <dgm:pt modelId="{B8861647-DAE6-422B-9DD6-72571E36146B}" type="pres">
      <dgm:prSet presAssocID="{1978B37A-1509-4E43-B37A-584390F90B1C}" presName="childText" presStyleLbl="conFgAcc1" presStyleIdx="3" presStyleCnt="6">
        <dgm:presLayoutVars>
          <dgm:bulletEnabled val="1"/>
        </dgm:presLayoutVars>
      </dgm:prSet>
      <dgm:spPr/>
    </dgm:pt>
    <dgm:pt modelId="{D6E5EE00-EB76-48AB-9575-A7F1F41A8D79}" type="pres">
      <dgm:prSet presAssocID="{A9F1558C-83CB-4A06-B380-0C61F678F035}" presName="spaceBetweenRectangles" presStyleCnt="0"/>
      <dgm:spPr/>
    </dgm:pt>
    <dgm:pt modelId="{BDD49903-0FC4-4906-B95A-C3E03FE81ADD}" type="pres">
      <dgm:prSet presAssocID="{043F3B0A-8457-46BA-BB59-B6025AD45EE9}" presName="parentLin" presStyleCnt="0"/>
      <dgm:spPr/>
    </dgm:pt>
    <dgm:pt modelId="{0C0D8C8D-0CFC-4BC3-BDD9-A1A0AABB6E5C}" type="pres">
      <dgm:prSet presAssocID="{043F3B0A-8457-46BA-BB59-B6025AD45EE9}" presName="parentLeftMargin" presStyleLbl="node1" presStyleIdx="3" presStyleCnt="6"/>
      <dgm:spPr/>
    </dgm:pt>
    <dgm:pt modelId="{CBBEAD8E-CDCC-4A6F-ABBF-5F2B07BFDA22}" type="pres">
      <dgm:prSet presAssocID="{043F3B0A-8457-46BA-BB59-B6025AD45EE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342BB3-B56A-404D-8000-2AF5E0022E76}" type="pres">
      <dgm:prSet presAssocID="{043F3B0A-8457-46BA-BB59-B6025AD45EE9}" presName="negativeSpace" presStyleCnt="0"/>
      <dgm:spPr/>
    </dgm:pt>
    <dgm:pt modelId="{A214141A-60A1-41CD-B492-43F7427A986D}" type="pres">
      <dgm:prSet presAssocID="{043F3B0A-8457-46BA-BB59-B6025AD45EE9}" presName="childText" presStyleLbl="conFgAcc1" presStyleIdx="4" presStyleCnt="6">
        <dgm:presLayoutVars>
          <dgm:bulletEnabled val="1"/>
        </dgm:presLayoutVars>
      </dgm:prSet>
      <dgm:spPr/>
    </dgm:pt>
    <dgm:pt modelId="{9EE5247E-C513-4700-97CE-C49F34E79DD5}" type="pres">
      <dgm:prSet presAssocID="{B45F3374-B2B9-4B1D-A54D-9ADF1C21D96C}" presName="spaceBetweenRectangles" presStyleCnt="0"/>
      <dgm:spPr/>
    </dgm:pt>
    <dgm:pt modelId="{5CD77856-FD7C-47B7-8D8E-9534F178650A}" type="pres">
      <dgm:prSet presAssocID="{7CA5BCA1-0187-4DAF-9EF7-83B177204AB5}" presName="parentLin" presStyleCnt="0"/>
      <dgm:spPr/>
    </dgm:pt>
    <dgm:pt modelId="{F848157C-A16C-47F1-9C1F-1578093E60C2}" type="pres">
      <dgm:prSet presAssocID="{7CA5BCA1-0187-4DAF-9EF7-83B177204AB5}" presName="parentLeftMargin" presStyleLbl="node1" presStyleIdx="4" presStyleCnt="6"/>
      <dgm:spPr/>
    </dgm:pt>
    <dgm:pt modelId="{B81B535C-8AF3-49A5-AA27-D3CF7F26B83C}" type="pres">
      <dgm:prSet presAssocID="{7CA5BCA1-0187-4DAF-9EF7-83B177204AB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5D47A79-EBD9-4429-9BB7-88C472D4FF4D}" type="pres">
      <dgm:prSet presAssocID="{7CA5BCA1-0187-4DAF-9EF7-83B177204AB5}" presName="negativeSpace" presStyleCnt="0"/>
      <dgm:spPr/>
    </dgm:pt>
    <dgm:pt modelId="{902084E6-0CBF-4EFC-8AB2-C7E91C4EF1C9}" type="pres">
      <dgm:prSet presAssocID="{7CA5BCA1-0187-4DAF-9EF7-83B177204AB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2BE3A09-2107-4496-9464-6331CC593E3D}" srcId="{10B2C045-F359-4827-803F-B5C185E34A2F}" destId="{7CA5BCA1-0187-4DAF-9EF7-83B177204AB5}" srcOrd="5" destOrd="0" parTransId="{60F7E1EB-F010-4166-9503-25140C9E1533}" sibTransId="{00117FEC-E3EA-4578-BF18-4980FE7AAB96}"/>
    <dgm:cxn modelId="{36769C0A-30B6-4FDE-9991-948A8AE510B6}" srcId="{F75EA246-719D-46B0-AA04-0D7AD6566611}" destId="{C0D7CAB2-27D5-4219-8374-D33DE961EEA6}" srcOrd="0" destOrd="0" parTransId="{A9DF7817-7284-429C-AD14-34D8B9534A51}" sibTransId="{2011F33B-4227-4C43-A5CD-4625432C51B2}"/>
    <dgm:cxn modelId="{FCD1F00A-3058-4458-A5F9-6359E8483461}" srcId="{10B2C045-F359-4827-803F-B5C185E34A2F}" destId="{FF351512-5EE8-44B5-9E27-2BA2985F04FA}" srcOrd="0" destOrd="0" parTransId="{515E6859-50E8-4397-8919-C42D0E462C41}" sibTransId="{68DA4E27-1C58-456F-ADF4-2F2A3CE4DADA}"/>
    <dgm:cxn modelId="{E908FC12-3089-496E-8369-580F5AE7E911}" type="presOf" srcId="{D4F14764-4FF4-48CB-BB45-690BBDA0A774}" destId="{BF06230E-59FE-4E05-B514-93B01CCD2133}" srcOrd="0" destOrd="1" presId="urn:microsoft.com/office/officeart/2005/8/layout/list1"/>
    <dgm:cxn modelId="{B685EB13-9C4F-41A3-9300-610605D36B50}" type="presOf" srcId="{F75EA246-719D-46B0-AA04-0D7AD6566611}" destId="{32245D97-7DE4-460F-8C1F-FABB6B6BF65E}" srcOrd="1" destOrd="0" presId="urn:microsoft.com/office/officeart/2005/8/layout/list1"/>
    <dgm:cxn modelId="{4DC9F515-068E-46A3-B507-F4C561406F69}" type="presOf" srcId="{7CA5BCA1-0187-4DAF-9EF7-83B177204AB5}" destId="{F848157C-A16C-47F1-9C1F-1578093E60C2}" srcOrd="0" destOrd="0" presId="urn:microsoft.com/office/officeart/2005/8/layout/list1"/>
    <dgm:cxn modelId="{897D2217-6DD3-42F2-963D-B0CAC023AE3D}" type="presOf" srcId="{FF351512-5EE8-44B5-9E27-2BA2985F04FA}" destId="{D1A69712-B0B8-472B-BBA9-9BCE7603A43C}" srcOrd="1" destOrd="0" presId="urn:microsoft.com/office/officeart/2005/8/layout/list1"/>
    <dgm:cxn modelId="{DEBC8617-C1F2-4CCF-8CC2-D8DE62AF13B7}" type="presOf" srcId="{043F3B0A-8457-46BA-BB59-B6025AD45EE9}" destId="{0C0D8C8D-0CFC-4BC3-BDD9-A1A0AABB6E5C}" srcOrd="0" destOrd="0" presId="urn:microsoft.com/office/officeart/2005/8/layout/list1"/>
    <dgm:cxn modelId="{B5824518-D8D8-4B27-BB83-92C91558C46E}" type="presOf" srcId="{C0D7CAB2-27D5-4219-8374-D33DE961EEA6}" destId="{1727E8D1-9339-4716-86ED-A18A9EE0B6DA}" srcOrd="0" destOrd="0" presId="urn:microsoft.com/office/officeart/2005/8/layout/list1"/>
    <dgm:cxn modelId="{0D18541E-EA1D-49B7-A23F-DF461F3FE4F4}" type="presOf" srcId="{F75EA246-719D-46B0-AA04-0D7AD6566611}" destId="{24826B08-7FA5-4FE6-AA26-8006776F5E1E}" srcOrd="0" destOrd="0" presId="urn:microsoft.com/office/officeart/2005/8/layout/list1"/>
    <dgm:cxn modelId="{7D4B6B24-04EF-4789-9B9E-6BD2242E0DC3}" type="presOf" srcId="{60DD8E69-4B33-4ADE-8F11-6A0BA91E7861}" destId="{873DE2F7-A5AE-4BAA-80FD-3282B5FE70A0}" srcOrd="0" destOrd="0" presId="urn:microsoft.com/office/officeart/2005/8/layout/list1"/>
    <dgm:cxn modelId="{C1749725-B23A-4565-906E-A4584705D0DC}" type="presOf" srcId="{960A159A-DCC4-4DCC-8E7C-CE8E65E66BD2}" destId="{BF06230E-59FE-4E05-B514-93B01CCD2133}" srcOrd="0" destOrd="2" presId="urn:microsoft.com/office/officeart/2005/8/layout/list1"/>
    <dgm:cxn modelId="{DDCC5D29-8A49-4A7B-87EF-F471E56472CD}" srcId="{60DD8E69-4B33-4ADE-8F11-6A0BA91E7861}" destId="{16F7C76D-2FB1-4AAB-99EF-0DEF48C7EEAB}" srcOrd="0" destOrd="0" parTransId="{78E3BE12-4488-4D1D-8819-08FBCDA67D8A}" sibTransId="{1FFB72B7-B6D6-4D17-9BE2-1FBD42412478}"/>
    <dgm:cxn modelId="{77F3BE2E-6A57-4A37-B382-29D6238D3213}" srcId="{10B2C045-F359-4827-803F-B5C185E34A2F}" destId="{60DD8E69-4B33-4ADE-8F11-6A0BA91E7861}" srcOrd="2" destOrd="0" parTransId="{1934BEEF-86DF-4B2E-988F-D0CC891CDB31}" sibTransId="{2F5EBD71-F7A5-4B13-880D-D79F5CB23EA1}"/>
    <dgm:cxn modelId="{EB4EAE30-1AB3-4E71-B2EB-C8765AAA90BA}" type="presOf" srcId="{4B70651C-715D-4C74-8980-E59F3355557B}" destId="{BF06230E-59FE-4E05-B514-93B01CCD2133}" srcOrd="0" destOrd="0" presId="urn:microsoft.com/office/officeart/2005/8/layout/list1"/>
    <dgm:cxn modelId="{37748339-68A4-44D3-997C-A999B4AEEB27}" type="presOf" srcId="{7CBE7ECC-9E37-4FA0-B67F-7F720EF65613}" destId="{902084E6-0CBF-4EFC-8AB2-C7E91C4EF1C9}" srcOrd="0" destOrd="0" presId="urn:microsoft.com/office/officeart/2005/8/layout/list1"/>
    <dgm:cxn modelId="{97E47D61-93D8-4F51-9C2C-E13EA5216AAE}" srcId="{FF351512-5EE8-44B5-9E27-2BA2985F04FA}" destId="{960A159A-DCC4-4DCC-8E7C-CE8E65E66BD2}" srcOrd="2" destOrd="0" parTransId="{2818D6A7-63DD-428D-8554-7BCBDE008069}" sibTransId="{268E5933-B227-4CF4-96BA-44CE5FDE66B0}"/>
    <dgm:cxn modelId="{48D87E42-1E08-4CEF-97F0-36A66F8B00F3}" srcId="{FF351512-5EE8-44B5-9E27-2BA2985F04FA}" destId="{4B70651C-715D-4C74-8980-E59F3355557B}" srcOrd="0" destOrd="0" parTransId="{04513038-BBA6-413F-8203-48D4471F6C47}" sibTransId="{B3C5BD91-7C7B-42C6-82FC-FFEC8E83D7B8}"/>
    <dgm:cxn modelId="{4BDA3049-0FD3-4598-8D51-27E84B18B5A4}" srcId="{1978B37A-1509-4E43-B37A-584390F90B1C}" destId="{D3295AF7-B433-4BFB-B4DA-26738274CB89}" srcOrd="1" destOrd="0" parTransId="{4CE457D6-BE86-4270-A10C-6552FE479D1F}" sibTransId="{90A8FEFE-E4EA-4778-BE13-A3DB3BCD5197}"/>
    <dgm:cxn modelId="{73D0C66B-2433-4B38-8BB7-C052B74BB913}" type="presOf" srcId="{00235C14-CF1C-454F-9E43-042E871D81D1}" destId="{A214141A-60A1-41CD-B492-43F7427A986D}" srcOrd="0" destOrd="0" presId="urn:microsoft.com/office/officeart/2005/8/layout/list1"/>
    <dgm:cxn modelId="{E1AFED71-0EC4-40AD-BD06-2B49D4DF60F0}" type="presOf" srcId="{043F3B0A-8457-46BA-BB59-B6025AD45EE9}" destId="{CBBEAD8E-CDCC-4A6F-ABBF-5F2B07BFDA22}" srcOrd="1" destOrd="0" presId="urn:microsoft.com/office/officeart/2005/8/layout/list1"/>
    <dgm:cxn modelId="{2B1CEE71-305E-476E-9698-C03799E2A74C}" type="presOf" srcId="{7C58845E-FDAF-4232-AA9A-BB76D43539B7}" destId="{B8861647-DAE6-422B-9DD6-72571E36146B}" srcOrd="0" destOrd="0" presId="urn:microsoft.com/office/officeart/2005/8/layout/list1"/>
    <dgm:cxn modelId="{C8C4D853-0DC4-4981-A501-16858B2C7773}" srcId="{10B2C045-F359-4827-803F-B5C185E34A2F}" destId="{F75EA246-719D-46B0-AA04-0D7AD6566611}" srcOrd="1" destOrd="0" parTransId="{4D0650AD-5D34-4641-BE67-EB7BF2F414CC}" sibTransId="{C014BDA1-4900-44D5-80DE-A6ECE319B544}"/>
    <dgm:cxn modelId="{C83C8275-2BF2-4736-9C13-8A4A5CD158F2}" type="presOf" srcId="{16F7C76D-2FB1-4AAB-99EF-0DEF48C7EEAB}" destId="{26A91912-9D94-4B75-B4FF-5ABDFE360D2A}" srcOrd="0" destOrd="0" presId="urn:microsoft.com/office/officeart/2005/8/layout/list1"/>
    <dgm:cxn modelId="{142E6080-3522-48C2-9E30-EBA6EA01C6DA}" type="presOf" srcId="{FF351512-5EE8-44B5-9E27-2BA2985F04FA}" destId="{FCBC7EC5-883D-40DD-88FB-301FD418536D}" srcOrd="0" destOrd="0" presId="urn:microsoft.com/office/officeart/2005/8/layout/list1"/>
    <dgm:cxn modelId="{4E68C280-282D-4CB4-82FE-28874605F7C0}" type="presOf" srcId="{10B2C045-F359-4827-803F-B5C185E34A2F}" destId="{919B1AF2-994D-45D0-B24C-6E2738654A53}" srcOrd="0" destOrd="0" presId="urn:microsoft.com/office/officeart/2005/8/layout/list1"/>
    <dgm:cxn modelId="{47F73281-8B33-4199-99D5-50B4D14E227D}" srcId="{7CA5BCA1-0187-4DAF-9EF7-83B177204AB5}" destId="{7CBE7ECC-9E37-4FA0-B67F-7F720EF65613}" srcOrd="0" destOrd="0" parTransId="{124B97AE-EDC6-4880-9D29-D96572733ED3}" sibTransId="{9E950AE7-0831-4242-99EC-CEB2C13B47D6}"/>
    <dgm:cxn modelId="{6BA06C83-E70D-46DD-B107-BD27E9C894F7}" srcId="{043F3B0A-8457-46BA-BB59-B6025AD45EE9}" destId="{00235C14-CF1C-454F-9E43-042E871D81D1}" srcOrd="0" destOrd="0" parTransId="{272C9BF4-948B-4649-B14E-CB1F1E356F8B}" sibTransId="{60AD908B-B650-48D4-A304-4095EEE20AEC}"/>
    <dgm:cxn modelId="{6A1F978B-3667-4267-8B7B-0B68B4B69209}" type="presOf" srcId="{7CA5BCA1-0187-4DAF-9EF7-83B177204AB5}" destId="{B81B535C-8AF3-49A5-AA27-D3CF7F26B83C}" srcOrd="1" destOrd="0" presId="urn:microsoft.com/office/officeart/2005/8/layout/list1"/>
    <dgm:cxn modelId="{29D0FB8D-881F-4D4B-AF54-9EC6B83385ED}" type="presOf" srcId="{1978B37A-1509-4E43-B37A-584390F90B1C}" destId="{374D2C08-61D6-418E-AA79-B54010628896}" srcOrd="0" destOrd="0" presId="urn:microsoft.com/office/officeart/2005/8/layout/list1"/>
    <dgm:cxn modelId="{5DAF5BAB-E171-4F8E-9295-56A6A1B3022E}" srcId="{FF351512-5EE8-44B5-9E27-2BA2985F04FA}" destId="{D4F14764-4FF4-48CB-BB45-690BBDA0A774}" srcOrd="1" destOrd="0" parTransId="{539012E6-5AD6-4FA7-BC97-8053CDC7D8AD}" sibTransId="{C1A4A9F7-8A0E-496E-93D8-EF0B06016C09}"/>
    <dgm:cxn modelId="{A8F357AB-3F45-420E-ADDA-AE34E7D77C1D}" type="presOf" srcId="{60DD8E69-4B33-4ADE-8F11-6A0BA91E7861}" destId="{7F425F7F-B908-4E0C-BDB5-EB659745B716}" srcOrd="1" destOrd="0" presId="urn:microsoft.com/office/officeart/2005/8/layout/list1"/>
    <dgm:cxn modelId="{42209FBD-5966-4798-9852-24132FD41BA8}" srcId="{10B2C045-F359-4827-803F-B5C185E34A2F}" destId="{043F3B0A-8457-46BA-BB59-B6025AD45EE9}" srcOrd="4" destOrd="0" parTransId="{2596454E-C70E-4D35-979D-FD851D9ECBC8}" sibTransId="{B45F3374-B2B9-4B1D-A54D-9ADF1C21D96C}"/>
    <dgm:cxn modelId="{226D24C9-A477-400C-ACE3-7BE06FB6B008}" type="presOf" srcId="{1978B37A-1509-4E43-B37A-584390F90B1C}" destId="{BAF0054C-781D-46DC-99CE-94FF8A15FD4D}" srcOrd="1" destOrd="0" presId="urn:microsoft.com/office/officeart/2005/8/layout/list1"/>
    <dgm:cxn modelId="{D7F919CB-DC77-431D-A7C2-AA8891E3B2F1}" type="presOf" srcId="{D3295AF7-B433-4BFB-B4DA-26738274CB89}" destId="{B8861647-DAE6-422B-9DD6-72571E36146B}" srcOrd="0" destOrd="1" presId="urn:microsoft.com/office/officeart/2005/8/layout/list1"/>
    <dgm:cxn modelId="{B970BDD0-C02F-4344-93B9-CC92F6A67B6E}" srcId="{1978B37A-1509-4E43-B37A-584390F90B1C}" destId="{7C58845E-FDAF-4232-AA9A-BB76D43539B7}" srcOrd="0" destOrd="0" parTransId="{C287343F-FF81-48E1-B260-6FCACEDCB53D}" sibTransId="{2A734FF1-2559-4A81-ADE8-0EA7AA3C7541}"/>
    <dgm:cxn modelId="{84BF29E0-8250-4B9E-B9FE-08B1BCA224AD}" srcId="{10B2C045-F359-4827-803F-B5C185E34A2F}" destId="{1978B37A-1509-4E43-B37A-584390F90B1C}" srcOrd="3" destOrd="0" parTransId="{226D874A-C8D6-4C46-B13F-3306BBC3EA68}" sibTransId="{A9F1558C-83CB-4A06-B380-0C61F678F035}"/>
    <dgm:cxn modelId="{2E6A96E0-9ABF-48B1-BB54-E7F01B3DFBB7}" type="presOf" srcId="{68FDA381-7EBB-48CC-8D82-EDB8A6688D4E}" destId="{1727E8D1-9339-4716-86ED-A18A9EE0B6DA}" srcOrd="0" destOrd="1" presId="urn:microsoft.com/office/officeart/2005/8/layout/list1"/>
    <dgm:cxn modelId="{DAC6C3FC-95C4-491D-B50F-94AEB8E74028}" srcId="{F75EA246-719D-46B0-AA04-0D7AD6566611}" destId="{68FDA381-7EBB-48CC-8D82-EDB8A6688D4E}" srcOrd="1" destOrd="0" parTransId="{3D72B6D8-A8D7-4678-BC8B-DF1DE6445862}" sibTransId="{B99073B0-08F5-4210-AAE1-351A3AA02142}"/>
    <dgm:cxn modelId="{71E24A3A-4128-46F0-9620-7C060CA1E621}" type="presParOf" srcId="{919B1AF2-994D-45D0-B24C-6E2738654A53}" destId="{87385D37-78AF-4863-95C2-4B41BE74B500}" srcOrd="0" destOrd="0" presId="urn:microsoft.com/office/officeart/2005/8/layout/list1"/>
    <dgm:cxn modelId="{94B9458D-115C-4428-88DC-57F82627E3A8}" type="presParOf" srcId="{87385D37-78AF-4863-95C2-4B41BE74B500}" destId="{FCBC7EC5-883D-40DD-88FB-301FD418536D}" srcOrd="0" destOrd="0" presId="urn:microsoft.com/office/officeart/2005/8/layout/list1"/>
    <dgm:cxn modelId="{7425FE3C-D7E4-4B90-92BC-B69209C4058F}" type="presParOf" srcId="{87385D37-78AF-4863-95C2-4B41BE74B500}" destId="{D1A69712-B0B8-472B-BBA9-9BCE7603A43C}" srcOrd="1" destOrd="0" presId="urn:microsoft.com/office/officeart/2005/8/layout/list1"/>
    <dgm:cxn modelId="{43BD356A-F4BB-42F6-86EF-36A230B2D588}" type="presParOf" srcId="{919B1AF2-994D-45D0-B24C-6E2738654A53}" destId="{A1EE4849-2E9E-4686-9D1A-D369B2ED0F00}" srcOrd="1" destOrd="0" presId="urn:microsoft.com/office/officeart/2005/8/layout/list1"/>
    <dgm:cxn modelId="{9FC8769B-E40D-48B7-A8FA-88646127190F}" type="presParOf" srcId="{919B1AF2-994D-45D0-B24C-6E2738654A53}" destId="{BF06230E-59FE-4E05-B514-93B01CCD2133}" srcOrd="2" destOrd="0" presId="urn:microsoft.com/office/officeart/2005/8/layout/list1"/>
    <dgm:cxn modelId="{4F295B74-4D57-4650-B27B-FFB646C44E08}" type="presParOf" srcId="{919B1AF2-994D-45D0-B24C-6E2738654A53}" destId="{4BCC5116-CF1C-4B40-9A9F-EB371A425070}" srcOrd="3" destOrd="0" presId="urn:microsoft.com/office/officeart/2005/8/layout/list1"/>
    <dgm:cxn modelId="{3F30739E-0B4B-45BE-BD34-0896A7E8411F}" type="presParOf" srcId="{919B1AF2-994D-45D0-B24C-6E2738654A53}" destId="{C4359842-1285-4F7C-A4CE-B4CC144ABC73}" srcOrd="4" destOrd="0" presId="urn:microsoft.com/office/officeart/2005/8/layout/list1"/>
    <dgm:cxn modelId="{C4E5B7EB-CC58-4DEE-8067-3D15177588E9}" type="presParOf" srcId="{C4359842-1285-4F7C-A4CE-B4CC144ABC73}" destId="{24826B08-7FA5-4FE6-AA26-8006776F5E1E}" srcOrd="0" destOrd="0" presId="urn:microsoft.com/office/officeart/2005/8/layout/list1"/>
    <dgm:cxn modelId="{470226E2-6E1A-4A2B-8D74-3D4A0BD7C233}" type="presParOf" srcId="{C4359842-1285-4F7C-A4CE-B4CC144ABC73}" destId="{32245D97-7DE4-460F-8C1F-FABB6B6BF65E}" srcOrd="1" destOrd="0" presId="urn:microsoft.com/office/officeart/2005/8/layout/list1"/>
    <dgm:cxn modelId="{312AAD2C-F5D7-4419-ADA7-74D1118B9B5E}" type="presParOf" srcId="{919B1AF2-994D-45D0-B24C-6E2738654A53}" destId="{551B6593-DA37-4CE8-8272-E5555882EFCC}" srcOrd="5" destOrd="0" presId="urn:microsoft.com/office/officeart/2005/8/layout/list1"/>
    <dgm:cxn modelId="{810B1D84-45C6-473E-9DCC-0AEEFF9577DA}" type="presParOf" srcId="{919B1AF2-994D-45D0-B24C-6E2738654A53}" destId="{1727E8D1-9339-4716-86ED-A18A9EE0B6DA}" srcOrd="6" destOrd="0" presId="urn:microsoft.com/office/officeart/2005/8/layout/list1"/>
    <dgm:cxn modelId="{A2B466D0-D8F0-4C62-992D-37223515783D}" type="presParOf" srcId="{919B1AF2-994D-45D0-B24C-6E2738654A53}" destId="{8F47C185-6EC7-428C-8A73-937500DF05E7}" srcOrd="7" destOrd="0" presId="urn:microsoft.com/office/officeart/2005/8/layout/list1"/>
    <dgm:cxn modelId="{9EFFF3E0-1951-4E33-A92D-288DE4D11ADA}" type="presParOf" srcId="{919B1AF2-994D-45D0-B24C-6E2738654A53}" destId="{A62FC3E9-BB8C-48A7-9A08-FC2B6B55A018}" srcOrd="8" destOrd="0" presId="urn:microsoft.com/office/officeart/2005/8/layout/list1"/>
    <dgm:cxn modelId="{58B7F90C-8477-414F-BD64-806995C4D14F}" type="presParOf" srcId="{A62FC3E9-BB8C-48A7-9A08-FC2B6B55A018}" destId="{873DE2F7-A5AE-4BAA-80FD-3282B5FE70A0}" srcOrd="0" destOrd="0" presId="urn:microsoft.com/office/officeart/2005/8/layout/list1"/>
    <dgm:cxn modelId="{80DBECCD-92BD-4C9B-841E-2173251AF7A2}" type="presParOf" srcId="{A62FC3E9-BB8C-48A7-9A08-FC2B6B55A018}" destId="{7F425F7F-B908-4E0C-BDB5-EB659745B716}" srcOrd="1" destOrd="0" presId="urn:microsoft.com/office/officeart/2005/8/layout/list1"/>
    <dgm:cxn modelId="{DDB29C14-C46F-4344-812D-B0D195129A5B}" type="presParOf" srcId="{919B1AF2-994D-45D0-B24C-6E2738654A53}" destId="{A9F219C1-57A5-4ABF-9621-F6BDE74D4B25}" srcOrd="9" destOrd="0" presId="urn:microsoft.com/office/officeart/2005/8/layout/list1"/>
    <dgm:cxn modelId="{58D04312-1253-4736-B143-4E18AEC382CE}" type="presParOf" srcId="{919B1AF2-994D-45D0-B24C-6E2738654A53}" destId="{26A91912-9D94-4B75-B4FF-5ABDFE360D2A}" srcOrd="10" destOrd="0" presId="urn:microsoft.com/office/officeart/2005/8/layout/list1"/>
    <dgm:cxn modelId="{FF856E62-CA41-4C1B-97B4-04C64DC814CF}" type="presParOf" srcId="{919B1AF2-994D-45D0-B24C-6E2738654A53}" destId="{2898FCDC-328D-4CC2-AF27-BE04594182D6}" srcOrd="11" destOrd="0" presId="urn:microsoft.com/office/officeart/2005/8/layout/list1"/>
    <dgm:cxn modelId="{2397B0E8-13E1-4763-874D-1190CF1DC909}" type="presParOf" srcId="{919B1AF2-994D-45D0-B24C-6E2738654A53}" destId="{DE314AE4-F3F5-4824-A70B-E69E9E4A0588}" srcOrd="12" destOrd="0" presId="urn:microsoft.com/office/officeart/2005/8/layout/list1"/>
    <dgm:cxn modelId="{A715BD30-4EC6-4AFD-906A-C0F83D33FC70}" type="presParOf" srcId="{DE314AE4-F3F5-4824-A70B-E69E9E4A0588}" destId="{374D2C08-61D6-418E-AA79-B54010628896}" srcOrd="0" destOrd="0" presId="urn:microsoft.com/office/officeart/2005/8/layout/list1"/>
    <dgm:cxn modelId="{94165CAE-AFA8-4D7A-AC6A-4497962E04B3}" type="presParOf" srcId="{DE314AE4-F3F5-4824-A70B-E69E9E4A0588}" destId="{BAF0054C-781D-46DC-99CE-94FF8A15FD4D}" srcOrd="1" destOrd="0" presId="urn:microsoft.com/office/officeart/2005/8/layout/list1"/>
    <dgm:cxn modelId="{0EF0293E-5D57-4BA1-9405-AC5F174C424F}" type="presParOf" srcId="{919B1AF2-994D-45D0-B24C-6E2738654A53}" destId="{9EAE77BA-C201-431A-87BF-3802785C457A}" srcOrd="13" destOrd="0" presId="urn:microsoft.com/office/officeart/2005/8/layout/list1"/>
    <dgm:cxn modelId="{43051FA5-8ADC-4466-8B69-8915E2AC2D53}" type="presParOf" srcId="{919B1AF2-994D-45D0-B24C-6E2738654A53}" destId="{B8861647-DAE6-422B-9DD6-72571E36146B}" srcOrd="14" destOrd="0" presId="urn:microsoft.com/office/officeart/2005/8/layout/list1"/>
    <dgm:cxn modelId="{6CBBD2D4-813E-4117-9D84-B4F6E4E47091}" type="presParOf" srcId="{919B1AF2-994D-45D0-B24C-6E2738654A53}" destId="{D6E5EE00-EB76-48AB-9575-A7F1F41A8D79}" srcOrd="15" destOrd="0" presId="urn:microsoft.com/office/officeart/2005/8/layout/list1"/>
    <dgm:cxn modelId="{A4268A7E-A805-474B-B398-60473CAF7DE4}" type="presParOf" srcId="{919B1AF2-994D-45D0-B24C-6E2738654A53}" destId="{BDD49903-0FC4-4906-B95A-C3E03FE81ADD}" srcOrd="16" destOrd="0" presId="urn:microsoft.com/office/officeart/2005/8/layout/list1"/>
    <dgm:cxn modelId="{C3EC443A-1CFB-4B89-8B5A-D6C1E5A76107}" type="presParOf" srcId="{BDD49903-0FC4-4906-B95A-C3E03FE81ADD}" destId="{0C0D8C8D-0CFC-4BC3-BDD9-A1A0AABB6E5C}" srcOrd="0" destOrd="0" presId="urn:microsoft.com/office/officeart/2005/8/layout/list1"/>
    <dgm:cxn modelId="{36E54EAF-D804-42CB-9EA8-B09B4C305316}" type="presParOf" srcId="{BDD49903-0FC4-4906-B95A-C3E03FE81ADD}" destId="{CBBEAD8E-CDCC-4A6F-ABBF-5F2B07BFDA22}" srcOrd="1" destOrd="0" presId="urn:microsoft.com/office/officeart/2005/8/layout/list1"/>
    <dgm:cxn modelId="{963E8628-347E-441C-A27C-2036AF177DC1}" type="presParOf" srcId="{919B1AF2-994D-45D0-B24C-6E2738654A53}" destId="{A8342BB3-B56A-404D-8000-2AF5E0022E76}" srcOrd="17" destOrd="0" presId="urn:microsoft.com/office/officeart/2005/8/layout/list1"/>
    <dgm:cxn modelId="{15F04FCF-D64A-4DEB-8206-D99AB5234B56}" type="presParOf" srcId="{919B1AF2-994D-45D0-B24C-6E2738654A53}" destId="{A214141A-60A1-41CD-B492-43F7427A986D}" srcOrd="18" destOrd="0" presId="urn:microsoft.com/office/officeart/2005/8/layout/list1"/>
    <dgm:cxn modelId="{0CC2712C-FBD7-48F1-B549-DC2062803261}" type="presParOf" srcId="{919B1AF2-994D-45D0-B24C-6E2738654A53}" destId="{9EE5247E-C513-4700-97CE-C49F34E79DD5}" srcOrd="19" destOrd="0" presId="urn:microsoft.com/office/officeart/2005/8/layout/list1"/>
    <dgm:cxn modelId="{229C4AD3-FA62-46B1-AA39-2EE54A3299E9}" type="presParOf" srcId="{919B1AF2-994D-45D0-B24C-6E2738654A53}" destId="{5CD77856-FD7C-47B7-8D8E-9534F178650A}" srcOrd="20" destOrd="0" presId="urn:microsoft.com/office/officeart/2005/8/layout/list1"/>
    <dgm:cxn modelId="{A6F001F0-26C7-4137-88F0-807B8934EC52}" type="presParOf" srcId="{5CD77856-FD7C-47B7-8D8E-9534F178650A}" destId="{F848157C-A16C-47F1-9C1F-1578093E60C2}" srcOrd="0" destOrd="0" presId="urn:microsoft.com/office/officeart/2005/8/layout/list1"/>
    <dgm:cxn modelId="{C502842D-099B-46A0-801F-AE4EDF626EBD}" type="presParOf" srcId="{5CD77856-FD7C-47B7-8D8E-9534F178650A}" destId="{B81B535C-8AF3-49A5-AA27-D3CF7F26B83C}" srcOrd="1" destOrd="0" presId="urn:microsoft.com/office/officeart/2005/8/layout/list1"/>
    <dgm:cxn modelId="{E54EDDBB-0457-4582-8A69-0AB29CEB653D}" type="presParOf" srcId="{919B1AF2-994D-45D0-B24C-6E2738654A53}" destId="{35D47A79-EBD9-4429-9BB7-88C472D4FF4D}" srcOrd="21" destOrd="0" presId="urn:microsoft.com/office/officeart/2005/8/layout/list1"/>
    <dgm:cxn modelId="{9D4A7922-CB63-4601-80F2-91F04791F089}" type="presParOf" srcId="{919B1AF2-994D-45D0-B24C-6E2738654A53}" destId="{902084E6-0CBF-4EFC-8AB2-C7E91C4EF1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56601-57FA-4592-8753-1839A4997CD0}">
      <dsp:nvSpPr>
        <dsp:cNvPr id="0" name=""/>
        <dsp:cNvSpPr/>
      </dsp:nvSpPr>
      <dsp:spPr>
        <a:xfrm>
          <a:off x="3080" y="590125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Completamente observable vs parcialmente observable</a:t>
          </a:r>
          <a:endParaRPr lang="en-US" sz="2300" kern="1200"/>
        </a:p>
      </dsp:txBody>
      <dsp:txXfrm>
        <a:off x="3080" y="590125"/>
        <a:ext cx="2444055" cy="1466433"/>
      </dsp:txXfrm>
    </dsp:sp>
    <dsp:sp modelId="{2653A093-0763-4EE4-ABF7-88283C10580D}">
      <dsp:nvSpPr>
        <dsp:cNvPr id="0" name=""/>
        <dsp:cNvSpPr/>
      </dsp:nvSpPr>
      <dsp:spPr>
        <a:xfrm>
          <a:off x="2691541" y="590125"/>
          <a:ext cx="2444055" cy="1466433"/>
        </a:xfrm>
        <a:prstGeom prst="rect">
          <a:avLst/>
        </a:prstGeom>
        <a:solidFill>
          <a:schemeClr val="accent2">
            <a:hueOff val="-250880"/>
            <a:satOff val="348"/>
            <a:lumOff val="1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Mono agente vs multi-agente</a:t>
          </a:r>
          <a:endParaRPr lang="en-US" sz="2300" kern="1200"/>
        </a:p>
      </dsp:txBody>
      <dsp:txXfrm>
        <a:off x="2691541" y="590125"/>
        <a:ext cx="2444055" cy="1466433"/>
      </dsp:txXfrm>
    </dsp:sp>
    <dsp:sp modelId="{04A84B56-5788-4559-AB44-8809F66D5FE9}">
      <dsp:nvSpPr>
        <dsp:cNvPr id="0" name=""/>
        <dsp:cNvSpPr/>
      </dsp:nvSpPr>
      <dsp:spPr>
        <a:xfrm>
          <a:off x="5380002" y="590125"/>
          <a:ext cx="2444055" cy="1466433"/>
        </a:xfrm>
        <a:prstGeom prst="rect">
          <a:avLst/>
        </a:prstGeom>
        <a:solidFill>
          <a:schemeClr val="accent2">
            <a:hueOff val="-501760"/>
            <a:satOff val="696"/>
            <a:lumOff val="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Determinístico vs estocástico </a:t>
          </a:r>
          <a:endParaRPr lang="en-US" sz="2300" kern="1200" dirty="0"/>
        </a:p>
      </dsp:txBody>
      <dsp:txXfrm>
        <a:off x="5380002" y="590125"/>
        <a:ext cx="2444055" cy="1466433"/>
      </dsp:txXfrm>
    </dsp:sp>
    <dsp:sp modelId="{597715CF-A845-4086-92EA-22CC086E81AC}">
      <dsp:nvSpPr>
        <dsp:cNvPr id="0" name=""/>
        <dsp:cNvSpPr/>
      </dsp:nvSpPr>
      <dsp:spPr>
        <a:xfrm>
          <a:off x="8068463" y="590125"/>
          <a:ext cx="2444055" cy="1466433"/>
        </a:xfrm>
        <a:prstGeom prst="rect">
          <a:avLst/>
        </a:prstGeom>
        <a:solidFill>
          <a:schemeClr val="accent2">
            <a:hueOff val="-752640"/>
            <a:satOff val="1044"/>
            <a:lumOff val="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Secuencial vs por episodios</a:t>
          </a:r>
          <a:endParaRPr lang="en-US" sz="2300" kern="1200"/>
        </a:p>
      </dsp:txBody>
      <dsp:txXfrm>
        <a:off x="8068463" y="590125"/>
        <a:ext cx="2444055" cy="1466433"/>
      </dsp:txXfrm>
    </dsp:sp>
    <dsp:sp modelId="{AC7CEC64-6E82-4484-90B9-B41FF8208881}">
      <dsp:nvSpPr>
        <dsp:cNvPr id="0" name=""/>
        <dsp:cNvSpPr/>
      </dsp:nvSpPr>
      <dsp:spPr>
        <a:xfrm>
          <a:off x="1347311" y="2300964"/>
          <a:ext cx="2444055" cy="1466433"/>
        </a:xfrm>
        <a:prstGeom prst="rect">
          <a:avLst/>
        </a:prstGeom>
        <a:solidFill>
          <a:schemeClr val="accent2">
            <a:hueOff val="-1003521"/>
            <a:satOff val="1393"/>
            <a:lumOff val="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Estático vs dinámico</a:t>
          </a:r>
          <a:endParaRPr lang="en-US" sz="2300" kern="1200"/>
        </a:p>
      </dsp:txBody>
      <dsp:txXfrm>
        <a:off x="1347311" y="2300964"/>
        <a:ext cx="2444055" cy="1466433"/>
      </dsp:txXfrm>
    </dsp:sp>
    <dsp:sp modelId="{EFB48645-2A15-42F0-8EA3-B26CED857C7F}">
      <dsp:nvSpPr>
        <dsp:cNvPr id="0" name=""/>
        <dsp:cNvSpPr/>
      </dsp:nvSpPr>
      <dsp:spPr>
        <a:xfrm>
          <a:off x="4035772" y="2300964"/>
          <a:ext cx="2444055" cy="1466433"/>
        </a:xfrm>
        <a:prstGeom prst="rect">
          <a:avLst/>
        </a:prstGeom>
        <a:solidFill>
          <a:schemeClr val="accent2">
            <a:hueOff val="-1254401"/>
            <a:satOff val="1741"/>
            <a:lumOff val="5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Discreto vs continuo</a:t>
          </a:r>
          <a:endParaRPr lang="en-US" sz="2300" kern="1200"/>
        </a:p>
      </dsp:txBody>
      <dsp:txXfrm>
        <a:off x="4035772" y="2300964"/>
        <a:ext cx="2444055" cy="1466433"/>
      </dsp:txXfrm>
    </dsp:sp>
    <dsp:sp modelId="{2DE221C9-9CA7-46BC-AB5E-EB41EF881387}">
      <dsp:nvSpPr>
        <dsp:cNvPr id="0" name=""/>
        <dsp:cNvSpPr/>
      </dsp:nvSpPr>
      <dsp:spPr>
        <a:xfrm>
          <a:off x="6724233" y="2300964"/>
          <a:ext cx="2444055" cy="1466433"/>
        </a:xfrm>
        <a:prstGeom prst="rect">
          <a:avLst/>
        </a:prstGeom>
        <a:solidFill>
          <a:schemeClr val="accent2">
            <a:hueOff val="-1505281"/>
            <a:satOff val="2089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Conocido vs desconocido</a:t>
          </a:r>
          <a:endParaRPr lang="en-US" sz="2300" kern="1200"/>
        </a:p>
      </dsp:txBody>
      <dsp:txXfrm>
        <a:off x="6724233" y="2300964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230E-59FE-4E05-B514-93B01CCD2133}">
      <dsp:nvSpPr>
        <dsp:cNvPr id="0" name=""/>
        <dsp:cNvSpPr/>
      </dsp:nvSpPr>
      <dsp:spPr>
        <a:xfrm>
          <a:off x="0" y="322325"/>
          <a:ext cx="636422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Problema de la mochila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Problema del viajero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Optimización continua</a:t>
          </a:r>
          <a:endParaRPr lang="en-US" sz="1200" kern="1200"/>
        </a:p>
      </dsp:txBody>
      <dsp:txXfrm>
        <a:off x="0" y="322325"/>
        <a:ext cx="6364224" cy="907200"/>
      </dsp:txXfrm>
    </dsp:sp>
    <dsp:sp modelId="{D1A69712-B0B8-472B-BBA9-9BCE7603A43C}">
      <dsp:nvSpPr>
        <dsp:cNvPr id="0" name=""/>
        <dsp:cNvSpPr/>
      </dsp:nvSpPr>
      <dsp:spPr>
        <a:xfrm>
          <a:off x="318211" y="145205"/>
          <a:ext cx="445495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Tarea 1: Problemas de búsqueda</a:t>
          </a:r>
          <a:endParaRPr lang="en-US" sz="1200" kern="1200"/>
        </a:p>
      </dsp:txBody>
      <dsp:txXfrm>
        <a:off x="335504" y="162498"/>
        <a:ext cx="4420370" cy="319654"/>
      </dsp:txXfrm>
    </dsp:sp>
    <dsp:sp modelId="{1727E8D1-9339-4716-86ED-A18A9EE0B6DA}">
      <dsp:nvSpPr>
        <dsp:cNvPr id="0" name=""/>
        <dsp:cNvSpPr/>
      </dsp:nvSpPr>
      <dsp:spPr>
        <a:xfrm>
          <a:off x="0" y="1471445"/>
          <a:ext cx="63642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Resolver sudokus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Coloreado de graficas </a:t>
          </a:r>
          <a:endParaRPr lang="en-US" sz="1200" kern="1200"/>
        </a:p>
      </dsp:txBody>
      <dsp:txXfrm>
        <a:off x="0" y="1471445"/>
        <a:ext cx="6364224" cy="699300"/>
      </dsp:txXfrm>
    </dsp:sp>
    <dsp:sp modelId="{32245D97-7DE4-460F-8C1F-FABB6B6BF65E}">
      <dsp:nvSpPr>
        <dsp:cNvPr id="0" name=""/>
        <dsp:cNvSpPr/>
      </dsp:nvSpPr>
      <dsp:spPr>
        <a:xfrm>
          <a:off x="318211" y="1294325"/>
          <a:ext cx="4454956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Tarea 2: Programación con restricciones</a:t>
          </a:r>
          <a:endParaRPr lang="en-US" sz="1200" kern="1200"/>
        </a:p>
      </dsp:txBody>
      <dsp:txXfrm>
        <a:off x="335504" y="1311618"/>
        <a:ext cx="4420370" cy="319654"/>
      </dsp:txXfrm>
    </dsp:sp>
    <dsp:sp modelId="{26A91912-9D94-4B75-B4FF-5ABDFE360D2A}">
      <dsp:nvSpPr>
        <dsp:cNvPr id="0" name=""/>
        <dsp:cNvSpPr/>
      </dsp:nvSpPr>
      <dsp:spPr>
        <a:xfrm>
          <a:off x="0" y="2412665"/>
          <a:ext cx="636422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Resolver el problema de satisfactibilidad</a:t>
          </a:r>
          <a:endParaRPr lang="en-US" sz="1200" kern="1200"/>
        </a:p>
      </dsp:txBody>
      <dsp:txXfrm>
        <a:off x="0" y="2412665"/>
        <a:ext cx="6364224" cy="510300"/>
      </dsp:txXfrm>
    </dsp:sp>
    <dsp:sp modelId="{7F425F7F-B908-4E0C-BDB5-EB659745B716}">
      <dsp:nvSpPr>
        <dsp:cNvPr id="0" name=""/>
        <dsp:cNvSpPr/>
      </dsp:nvSpPr>
      <dsp:spPr>
        <a:xfrm>
          <a:off x="318211" y="2235545"/>
          <a:ext cx="4454956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Tarea 3: Lógica</a:t>
          </a:r>
          <a:endParaRPr lang="en-US" sz="1200" kern="1200"/>
        </a:p>
      </dsp:txBody>
      <dsp:txXfrm>
        <a:off x="335504" y="2252838"/>
        <a:ext cx="4420370" cy="319654"/>
      </dsp:txXfrm>
    </dsp:sp>
    <dsp:sp modelId="{B8861647-DAE6-422B-9DD6-72571E36146B}">
      <dsp:nvSpPr>
        <dsp:cNvPr id="0" name=""/>
        <dsp:cNvSpPr/>
      </dsp:nvSpPr>
      <dsp:spPr>
        <a:xfrm>
          <a:off x="0" y="3164885"/>
          <a:ext cx="63642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Agente que juegue </a:t>
          </a:r>
          <a:r>
            <a:rPr lang="es-MX" sz="1200" kern="1200" dirty="0" err="1"/>
            <a:t>grid</a:t>
          </a:r>
          <a:r>
            <a:rPr lang="es-MX" sz="1200" kern="1200" dirty="0"/>
            <a:t> </a:t>
          </a:r>
          <a:r>
            <a:rPr lang="es-MX" sz="1200" kern="1200" dirty="0" err="1"/>
            <a:t>world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Problema del gato</a:t>
          </a:r>
          <a:endParaRPr lang="en-US" sz="1200" kern="1200" dirty="0"/>
        </a:p>
      </dsp:txBody>
      <dsp:txXfrm>
        <a:off x="0" y="3164885"/>
        <a:ext cx="6364224" cy="699300"/>
      </dsp:txXfrm>
    </dsp:sp>
    <dsp:sp modelId="{BAF0054C-781D-46DC-99CE-94FF8A15FD4D}">
      <dsp:nvSpPr>
        <dsp:cNvPr id="0" name=""/>
        <dsp:cNvSpPr/>
      </dsp:nvSpPr>
      <dsp:spPr>
        <a:xfrm>
          <a:off x="318211" y="2987765"/>
          <a:ext cx="4454956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Tarea 4: Modelos de decisión de Markov</a:t>
          </a:r>
          <a:endParaRPr lang="en-US" sz="1200" kern="1200"/>
        </a:p>
      </dsp:txBody>
      <dsp:txXfrm>
        <a:off x="335504" y="3005058"/>
        <a:ext cx="4420370" cy="319654"/>
      </dsp:txXfrm>
    </dsp:sp>
    <dsp:sp modelId="{A214141A-60A1-41CD-B492-43F7427A986D}">
      <dsp:nvSpPr>
        <dsp:cNvPr id="0" name=""/>
        <dsp:cNvSpPr/>
      </dsp:nvSpPr>
      <dsp:spPr>
        <a:xfrm>
          <a:off x="0" y="4106106"/>
          <a:ext cx="636422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Problema de la alarma</a:t>
          </a:r>
          <a:endParaRPr lang="en-US" sz="1200" kern="1200"/>
        </a:p>
      </dsp:txBody>
      <dsp:txXfrm>
        <a:off x="0" y="4106106"/>
        <a:ext cx="6364224" cy="510300"/>
      </dsp:txXfrm>
    </dsp:sp>
    <dsp:sp modelId="{CBBEAD8E-CDCC-4A6F-ABBF-5F2B07BFDA22}">
      <dsp:nvSpPr>
        <dsp:cNvPr id="0" name=""/>
        <dsp:cNvSpPr/>
      </dsp:nvSpPr>
      <dsp:spPr>
        <a:xfrm>
          <a:off x="318211" y="3928986"/>
          <a:ext cx="4454956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Tarea 5: Redes Bayesianas</a:t>
          </a:r>
          <a:endParaRPr lang="en-US" sz="1200" kern="1200"/>
        </a:p>
      </dsp:txBody>
      <dsp:txXfrm>
        <a:off x="335504" y="3946279"/>
        <a:ext cx="4420370" cy="319654"/>
      </dsp:txXfrm>
    </dsp:sp>
    <dsp:sp modelId="{902084E6-0CBF-4EFC-8AB2-C7E91C4EF1C9}">
      <dsp:nvSpPr>
        <dsp:cNvPr id="0" name=""/>
        <dsp:cNvSpPr/>
      </dsp:nvSpPr>
      <dsp:spPr>
        <a:xfrm>
          <a:off x="0" y="4858326"/>
          <a:ext cx="636422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Debate</a:t>
          </a:r>
          <a:endParaRPr lang="en-US" sz="1200" kern="1200" dirty="0"/>
        </a:p>
      </dsp:txBody>
      <dsp:txXfrm>
        <a:off x="0" y="4858326"/>
        <a:ext cx="6364224" cy="510300"/>
      </dsp:txXfrm>
    </dsp:sp>
    <dsp:sp modelId="{B81B535C-8AF3-49A5-AA27-D3CF7F26B83C}">
      <dsp:nvSpPr>
        <dsp:cNvPr id="0" name=""/>
        <dsp:cNvSpPr/>
      </dsp:nvSpPr>
      <dsp:spPr>
        <a:xfrm>
          <a:off x="318211" y="4681206"/>
          <a:ext cx="445495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Tarea 6: Ética</a:t>
          </a:r>
          <a:endParaRPr lang="en-US" sz="1200" kern="1200"/>
        </a:p>
      </dsp:txBody>
      <dsp:txXfrm>
        <a:off x="335504" y="4698499"/>
        <a:ext cx="4420370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2: Agentes y búsqueda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 descr="Oferta Académica | UNAM">
            <a:extLst>
              <a:ext uri="{FF2B5EF4-FFF2-40B4-BE49-F238E27FC236}">
                <a16:creationId xmlns:a16="http://schemas.microsoft.com/office/drawing/2014/main" id="{8E4D61F3-B44E-46A7-A589-BEA8155F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03" y="5184978"/>
            <a:ext cx="1634576" cy="18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logo-unam | UNAM Global">
            <a:extLst>
              <a:ext uri="{FF2B5EF4-FFF2-40B4-BE49-F238E27FC236}">
                <a16:creationId xmlns:a16="http://schemas.microsoft.com/office/drawing/2014/main" id="{3CCDB3BD-C9E6-4F1A-9BBA-799738228B3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0" y="5355230"/>
            <a:ext cx="1303200" cy="14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E5D300-C7DC-4867-98C1-783B57F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Agentes por reflejo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3668C-03F5-4780-B5D4-43F9B5EB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s-MX" sz="1700"/>
              <a:t>Elige su próxima acción basado en la percepción actual</a:t>
            </a:r>
          </a:p>
          <a:p>
            <a:r>
              <a:rPr lang="es-MX" sz="1700"/>
              <a:t>Puede tener memoria o un modelo del mundo en el estado actual</a:t>
            </a:r>
          </a:p>
          <a:p>
            <a:r>
              <a:rPr lang="es-MX" sz="1700"/>
              <a:t>No considera las consecuencias de sus acciones</a:t>
            </a:r>
          </a:p>
          <a:p>
            <a:pPr marL="0" indent="0">
              <a:buNone/>
            </a:pPr>
            <a:r>
              <a:rPr lang="es-MX" sz="1700"/>
              <a:t>¿Es racional?</a:t>
            </a:r>
          </a:p>
        </p:txBody>
      </p:sp>
      <p:pic>
        <p:nvPicPr>
          <p:cNvPr id="2050" name="Picture 2" descr="The Consequences of No Consequences — Frank Sonnenberg Online">
            <a:extLst>
              <a:ext uri="{FF2B5EF4-FFF2-40B4-BE49-F238E27FC236}">
                <a16:creationId xmlns:a16="http://schemas.microsoft.com/office/drawing/2014/main" id="{615F81D7-CAAC-4240-893E-C935342A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714500"/>
            <a:ext cx="6656832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DA762-78F0-4CC4-841A-422E4A0B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635BD-77E7-4D47-B780-D5D9F499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Agentes que planean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Beneficios de la planeación financiera • Mesfix Blog">
            <a:extLst>
              <a:ext uri="{FF2B5EF4-FFF2-40B4-BE49-F238E27FC236}">
                <a16:creationId xmlns:a16="http://schemas.microsoft.com/office/drawing/2014/main" id="{FB0B16B0-71B4-4A02-A54F-93892C977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 r="2" b="206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86957-0235-4CAA-825E-915262ED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s-MX" sz="1800"/>
              <a:t>Se preguntan “que tal si”</a:t>
            </a:r>
          </a:p>
          <a:p>
            <a:r>
              <a:rPr lang="es-MX" sz="1800"/>
              <a:t>Las decisiones están basadas en la hipótesis de las consecuencias de sus acciones</a:t>
            </a:r>
          </a:p>
          <a:p>
            <a:r>
              <a:rPr lang="es-MX" sz="1800"/>
              <a:t>Deben tener un modelo de como el mundo evoluciona</a:t>
            </a:r>
          </a:p>
          <a:p>
            <a:r>
              <a:rPr lang="es-MX" sz="1800"/>
              <a:t>Deben formular una meta</a:t>
            </a:r>
          </a:p>
          <a:p>
            <a:r>
              <a:rPr lang="es-MX" sz="1800"/>
              <a:t>Consideran como debería ser el mundo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7F8A8B-0F60-47A3-8D83-47A0B4F7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C17AE-BF4E-745D-0688-91B481B0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s-MX" sz="3200"/>
              <a:t>Las tribus de IA</a:t>
            </a:r>
          </a:p>
        </p:txBody>
      </p:sp>
      <p:pic>
        <p:nvPicPr>
          <p:cNvPr id="2050" name="Picture 2" descr="Super Mario Odyssey Guide - How many worlds are there in the game? -  PowerUp!">
            <a:extLst>
              <a:ext uri="{FF2B5EF4-FFF2-40B4-BE49-F238E27FC236}">
                <a16:creationId xmlns:a16="http://schemas.microsoft.com/office/drawing/2014/main" id="{9B96ACEA-F43F-0B28-28B6-A17514AD8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6" r="30627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1607B1E-417C-7FFC-76B9-88FC7989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/>
              <a:t>Búsqueda</a:t>
            </a:r>
            <a:endParaRPr lang="en-US" sz="1700" dirty="0"/>
          </a:p>
          <a:p>
            <a:r>
              <a:rPr lang="en-US" sz="1700"/>
              <a:t>Lógica</a:t>
            </a:r>
            <a:endParaRPr lang="en-US" sz="1700" dirty="0"/>
          </a:p>
          <a:p>
            <a:r>
              <a:rPr lang="en-US" sz="1700"/>
              <a:t>Probabilidad</a:t>
            </a:r>
            <a:endParaRPr lang="en-US" sz="1700" dirty="0"/>
          </a:p>
          <a:p>
            <a:r>
              <a:rPr lang="en-US" sz="1700"/>
              <a:t>Aprendizaje</a:t>
            </a:r>
            <a:endParaRPr lang="en-US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8A1C7F-D698-800E-EC85-B606CAA3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543" y="6356350"/>
            <a:ext cx="10391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0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C158946-E5FA-4E78-3DD2-CE70E8BE3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265576-F80A-4F88-8F8E-E2050FE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Búsqueda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3F2C6-569F-425F-935E-6910E56A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s-MX" sz="1700" dirty="0"/>
              <a:t>Consisten de:</a:t>
            </a:r>
          </a:p>
          <a:p>
            <a:pPr lvl="1">
              <a:lnSpc>
                <a:spcPct val="100000"/>
              </a:lnSpc>
            </a:pPr>
            <a:r>
              <a:rPr lang="es-MX" sz="1700" dirty="0"/>
              <a:t>Un espacio de búsqueda</a:t>
            </a:r>
          </a:p>
          <a:p>
            <a:pPr lvl="1">
              <a:lnSpc>
                <a:spcPct val="100000"/>
              </a:lnSpc>
            </a:pPr>
            <a:r>
              <a:rPr lang="es-MX" sz="1700" dirty="0"/>
              <a:t>Una función sucesor (Acción y costo)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Una prueba de la meta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Ejemplos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Búsqueda en anchura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A*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Algoritmos evolutivos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Gradiente descendente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Aplicaciones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Optimización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Calendarización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Problemas de ingeniería 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Nota</a:t>
            </a:r>
          </a:p>
          <a:p>
            <a:pPr lvl="1">
              <a:lnSpc>
                <a:spcPct val="100000"/>
              </a:lnSpc>
            </a:pPr>
            <a:r>
              <a:rPr lang="es-MX" sz="1300" dirty="0"/>
              <a:t>Suelen ser el corazón de cualquier sistema de 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9213D-E24B-4AAF-BD53-4F17FCB4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2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15B1AA-7ED2-DA90-2E4A-67E7854FF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r="776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46657C-4842-F09F-79EB-72C8BBB4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Lógica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67A3716-7254-B521-BCE4-27E93878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77500" lnSpcReduction="20000"/>
          </a:bodyPr>
          <a:lstStyle/>
          <a:p>
            <a:r>
              <a:rPr lang="es-MX" sz="1700" dirty="0"/>
              <a:t>Se basan en</a:t>
            </a:r>
          </a:p>
          <a:p>
            <a:pPr lvl="1"/>
            <a:r>
              <a:rPr lang="es-MX" sz="1300" dirty="0"/>
              <a:t>Lógica proposicional</a:t>
            </a:r>
          </a:p>
          <a:p>
            <a:pPr lvl="1"/>
            <a:r>
              <a:rPr lang="es-MX" sz="1300" dirty="0"/>
              <a:t>Lógica de primer orden</a:t>
            </a:r>
          </a:p>
          <a:p>
            <a:pPr lvl="1"/>
            <a:r>
              <a:rPr lang="es-MX" sz="1300" dirty="0"/>
              <a:t>Lógica difusa</a:t>
            </a:r>
          </a:p>
          <a:p>
            <a:r>
              <a:rPr lang="es-MX" sz="1700" dirty="0"/>
              <a:t>Contienen un modelo del mundo y tratan de descubrir conocimiento a partir de él</a:t>
            </a:r>
          </a:p>
          <a:p>
            <a:r>
              <a:rPr lang="es-MX" sz="1700" dirty="0"/>
              <a:t>Aplicaciones</a:t>
            </a:r>
          </a:p>
          <a:p>
            <a:pPr lvl="1"/>
            <a:r>
              <a:rPr lang="es-MX" sz="1300" dirty="0"/>
              <a:t>Diagnósticos médicos </a:t>
            </a:r>
          </a:p>
          <a:p>
            <a:pPr lvl="1"/>
            <a:r>
              <a:rPr lang="es-MX" sz="1300" dirty="0"/>
              <a:t>Asesores lógicos </a:t>
            </a:r>
          </a:p>
          <a:p>
            <a:r>
              <a:rPr lang="es-MX" sz="1700" dirty="0"/>
              <a:t>Nota</a:t>
            </a:r>
          </a:p>
          <a:p>
            <a:pPr lvl="1"/>
            <a:r>
              <a:rPr lang="es-MX" sz="1300" dirty="0"/>
              <a:t>Dieron lugar a los primeros sistemas de IA</a:t>
            </a:r>
          </a:p>
          <a:p>
            <a:pPr lvl="1"/>
            <a:r>
              <a:rPr lang="es-MX" sz="1300" dirty="0"/>
              <a:t>Gran éxito en sistemas expertos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A7EE8B-3AC5-4A6C-1C9D-6CF01D2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9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1D7E97-E142-896C-9F8B-6B6684929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" r="230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BE5F56-97A5-C9A4-E76C-E4D6763F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Probabilidad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C627E53-E3D0-891E-EAB5-C3083442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s-MX" sz="1700" dirty="0"/>
              <a:t>Suponen que el mundo es incierto</a:t>
            </a:r>
          </a:p>
          <a:p>
            <a:r>
              <a:rPr lang="es-MX" sz="1700" dirty="0"/>
              <a:t>Basados en probabilidad y el teorema de Bayes</a:t>
            </a:r>
          </a:p>
          <a:p>
            <a:r>
              <a:rPr lang="es-MX" sz="1700" dirty="0"/>
              <a:t>Tratan de razonar aún bajo incertidumbre</a:t>
            </a:r>
          </a:p>
          <a:p>
            <a:r>
              <a:rPr lang="es-MX" sz="1700" dirty="0"/>
              <a:t>Aplicaciones</a:t>
            </a:r>
          </a:p>
          <a:p>
            <a:pPr lvl="1"/>
            <a:r>
              <a:rPr lang="es-MX" sz="1300" dirty="0"/>
              <a:t>Sistemas de recomendación</a:t>
            </a:r>
          </a:p>
          <a:p>
            <a:pPr lvl="1"/>
            <a:r>
              <a:rPr lang="es-MX" sz="1300" dirty="0"/>
              <a:t>Robótica </a:t>
            </a:r>
          </a:p>
          <a:p>
            <a:pPr lvl="1"/>
            <a:r>
              <a:rPr lang="es-MX" sz="1300" dirty="0"/>
              <a:t>Causalidad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0041D9-AF15-1E1D-84BD-E852A73C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9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923B11-31E0-6A16-1B6B-BC935641E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" r="2808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C74AAD-F846-3E64-D6B7-658F1ED3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Aprendizaje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2E5015A3-1BF9-C7C0-AB95-A49F9DF6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Basados fuertemente en estadística y probabilidad</a:t>
            </a:r>
          </a:p>
          <a:p>
            <a:r>
              <a:rPr lang="es-MX" sz="1700" dirty="0"/>
              <a:t>Se divide en aprendizaje</a:t>
            </a:r>
          </a:p>
          <a:p>
            <a:pPr lvl="1"/>
            <a:r>
              <a:rPr lang="es-MX" sz="1300" dirty="0"/>
              <a:t>Supervisado</a:t>
            </a:r>
          </a:p>
          <a:p>
            <a:pPr lvl="1"/>
            <a:r>
              <a:rPr lang="es-MX" sz="1300" dirty="0"/>
              <a:t>No supervisado</a:t>
            </a:r>
          </a:p>
          <a:p>
            <a:pPr lvl="1"/>
            <a:r>
              <a:rPr lang="es-MX" sz="1300" dirty="0"/>
              <a:t>Por refuerzo</a:t>
            </a:r>
          </a:p>
          <a:p>
            <a:pPr lvl="1"/>
            <a:endParaRPr lang="es-MX" sz="13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519A15-E822-E565-B9E8-401E894F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2C62B9-6962-6C56-E761-B5538DBC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Las tareas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14D2D3-F821-7E39-C381-316F177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72114EB-F91A-BD8A-E681-61A5F620F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76470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88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B9737-812B-4F16-91DC-AEBDC40F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600"/>
              <a:t>Un ejemplo: Viajando en Rumania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419F4-F4B1-4515-A93B-FE01442F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Espacio de estados: Ciudades</a:t>
            </a:r>
          </a:p>
          <a:p>
            <a:r>
              <a:rPr lang="es-MX" sz="1700" dirty="0"/>
              <a:t>Función sucesor: caminos para ir a una ciudad adyacente y costo</a:t>
            </a:r>
          </a:p>
          <a:p>
            <a:r>
              <a:rPr lang="es-MX" sz="1700" dirty="0"/>
              <a:t>Estado inicial: arad</a:t>
            </a:r>
          </a:p>
          <a:p>
            <a:r>
              <a:rPr lang="es-MX" sz="1700" dirty="0"/>
              <a:t>Prueba de meta: ¿es el estado Bucarest?</a:t>
            </a:r>
          </a:p>
          <a:p>
            <a:r>
              <a:rPr lang="es-MX" sz="1700" dirty="0"/>
              <a:t>¿Solución?</a:t>
            </a:r>
          </a:p>
        </p:txBody>
      </p:sp>
      <p:pic>
        <p:nvPicPr>
          <p:cNvPr id="6" name="Imagen 5" descr="Diagrama, Gráfico radial&#10;&#10;Descripción generada automáticamente">
            <a:extLst>
              <a:ext uri="{FF2B5EF4-FFF2-40B4-BE49-F238E27FC236}">
                <a16:creationId xmlns:a16="http://schemas.microsoft.com/office/drawing/2014/main" id="{35E732D9-46B6-420D-BA6E-ECF7FDC1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088" y="1426546"/>
            <a:ext cx="6922008" cy="411859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D59B8-B35C-4346-9378-C5352157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0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E47FAB-C5F5-47D6-A567-C691B1FF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 dirty="0"/>
              <a:t>Otro ejemplo: Magic 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4E5B31-8BE6-498D-93D8-02C7804B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 dirty="0"/>
              <a:t>Espacio de estados: </a:t>
            </a:r>
          </a:p>
          <a:p>
            <a:r>
              <a:rPr lang="es-MX" sz="1800" dirty="0"/>
              <a:t>Función sucesor:</a:t>
            </a:r>
          </a:p>
          <a:p>
            <a:r>
              <a:rPr lang="es-MX" sz="1800" dirty="0"/>
              <a:t>Estado inicial: </a:t>
            </a:r>
          </a:p>
          <a:p>
            <a:r>
              <a:rPr lang="es-MX" sz="1800" dirty="0"/>
              <a:t>Prueba de meta:</a:t>
            </a:r>
          </a:p>
          <a:p>
            <a:r>
              <a:rPr lang="es-MX" sz="1800" dirty="0"/>
              <a:t>¿Solución?</a:t>
            </a:r>
          </a:p>
          <a:p>
            <a:endParaRPr lang="en-US" sz="1800" dirty="0"/>
          </a:p>
        </p:txBody>
      </p:sp>
      <p:pic>
        <p:nvPicPr>
          <p:cNvPr id="6" name="Marcador de contenido 5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A91B93CE-002A-4D22-B9E4-989B79AE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391039"/>
            <a:ext cx="4097657" cy="39753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6F21FF-9272-4353-8C3E-CC81B8AA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En la clase anterior…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¿Qué es inteligencia artificial?</a:t>
            </a:r>
          </a:p>
          <a:p>
            <a:r>
              <a:rPr lang="es-MX" sz="1700" dirty="0"/>
              <a:t>Un poco de historia</a:t>
            </a:r>
          </a:p>
          <a:p>
            <a:r>
              <a:rPr lang="es-MX" sz="1700" dirty="0"/>
              <a:t>¿Qué puede hacer?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Algoritmos </a:t>
            </a:r>
            <a:r>
              <a:rPr lang="es-MX" sz="1800"/>
              <a:t>de búsqueda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Para el día de hoy…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Agentes racionales</a:t>
            </a:r>
          </a:p>
          <a:p>
            <a:r>
              <a:rPr lang="es-MX" sz="1700" dirty="0"/>
              <a:t>Tipos de agentes</a:t>
            </a:r>
          </a:p>
          <a:p>
            <a:r>
              <a:rPr lang="es-MX" sz="1700" dirty="0"/>
              <a:t>Problemas de búsqueda </a:t>
            </a:r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6118FD-514B-4F26-BECC-286B4E28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MX" sz="5200"/>
              <a:t>Agentes racionales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ED359D-6514-8949-8FA3-86F4CCE71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7" r="10556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4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6AFE8-D5CD-4117-A73F-80E6D9FE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s-MX" sz="1800"/>
              <a:t>Un agente es una entidad que percibe y actúa </a:t>
            </a:r>
          </a:p>
          <a:p>
            <a:r>
              <a:rPr lang="es-MX" sz="1800"/>
              <a:t>Un agente racional selecciona una acción que maximice su utilidad esperada</a:t>
            </a:r>
          </a:p>
          <a:p>
            <a:r>
              <a:rPr lang="es-MX" sz="1800"/>
              <a:t>Las características de la percepción, ambiente, espacio de acciones dictan las técnicas para seleccionar las acciones racionales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11F3D3-953A-483F-B441-3E1A35DC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14BB75-75C3-4438-B7DE-818181FD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4800" dirty="0"/>
              <a:t>Describiendo el ambiente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E9C169-DCBF-4218-B1F7-65D80349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808E8DC-FC54-4817-A81C-361CCD8B7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373353"/>
              </p:ext>
            </p:extLst>
          </p:nvPr>
        </p:nvGraphicFramePr>
        <p:xfrm>
          <a:off x="1294966" y="2295252"/>
          <a:ext cx="9592924" cy="3492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048">
                  <a:extLst>
                    <a:ext uri="{9D8B030D-6E8A-4147-A177-3AD203B41FA5}">
                      <a16:colId xmlns:a16="http://schemas.microsoft.com/office/drawing/2014/main" val="1064733744"/>
                    </a:ext>
                  </a:extLst>
                </a:gridCol>
                <a:gridCol w="1792458">
                  <a:extLst>
                    <a:ext uri="{9D8B030D-6E8A-4147-A177-3AD203B41FA5}">
                      <a16:colId xmlns:a16="http://schemas.microsoft.com/office/drawing/2014/main" val="4055147682"/>
                    </a:ext>
                  </a:extLst>
                </a:gridCol>
                <a:gridCol w="1222461">
                  <a:extLst>
                    <a:ext uri="{9D8B030D-6E8A-4147-A177-3AD203B41FA5}">
                      <a16:colId xmlns:a16="http://schemas.microsoft.com/office/drawing/2014/main" val="1882671247"/>
                    </a:ext>
                  </a:extLst>
                </a:gridCol>
                <a:gridCol w="1610544">
                  <a:extLst>
                    <a:ext uri="{9D8B030D-6E8A-4147-A177-3AD203B41FA5}">
                      <a16:colId xmlns:a16="http://schemas.microsoft.com/office/drawing/2014/main" val="3211420702"/>
                    </a:ext>
                  </a:extLst>
                </a:gridCol>
                <a:gridCol w="2168413">
                  <a:extLst>
                    <a:ext uri="{9D8B030D-6E8A-4147-A177-3AD203B41FA5}">
                      <a16:colId xmlns:a16="http://schemas.microsoft.com/office/drawing/2014/main" val="149612497"/>
                    </a:ext>
                  </a:extLst>
                </a:gridCol>
              </a:tblGrid>
              <a:tr h="646158">
                <a:tc>
                  <a:txBody>
                    <a:bodyPr/>
                    <a:lstStyle/>
                    <a:p>
                      <a:r>
                        <a:rPr lang="es-MX" sz="1700"/>
                        <a:t>Tipo de agente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Indicador de desempeño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Ambiente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Actuadores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Sensores</a:t>
                      </a:r>
                    </a:p>
                  </a:txBody>
                  <a:tcPr marL="87319" marR="87319" marT="43659" marB="43659"/>
                </a:tc>
                <a:extLst>
                  <a:ext uri="{0D108BD9-81ED-4DB2-BD59-A6C34878D82A}">
                    <a16:rowId xmlns:a16="http://schemas.microsoft.com/office/drawing/2014/main" val="4219769034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r>
                        <a:rPr lang="es-MX" sz="1700"/>
                        <a:t>Conductor de taxi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Seguro, rápido, legal, cómodo, ganancias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Camino, tráfico, clientes, etc.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Acelerar, frenar, girar volante, tocar claxon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Cámaras, sonar, velocímetro, GPS, sensores de motor, etc.</a:t>
                      </a:r>
                    </a:p>
                  </a:txBody>
                  <a:tcPr marL="87319" marR="87319" marT="43659" marB="43659"/>
                </a:tc>
                <a:extLst>
                  <a:ext uri="{0D108BD9-81ED-4DB2-BD59-A6C34878D82A}">
                    <a16:rowId xmlns:a16="http://schemas.microsoft.com/office/drawing/2014/main" val="2305569543"/>
                  </a:ext>
                </a:extLst>
              </a:tr>
              <a:tr h="646158">
                <a:tc>
                  <a:txBody>
                    <a:bodyPr/>
                    <a:lstStyle/>
                    <a:p>
                      <a:r>
                        <a:rPr lang="es-MX" sz="1700"/>
                        <a:t>Sistema de diagnostico medico 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extLst>
                  <a:ext uri="{0D108BD9-81ED-4DB2-BD59-A6C34878D82A}">
                    <a16:rowId xmlns:a16="http://schemas.microsoft.com/office/drawing/2014/main" val="974061572"/>
                  </a:ext>
                </a:extLst>
              </a:tr>
              <a:tr h="646158">
                <a:tc>
                  <a:txBody>
                    <a:bodyPr/>
                    <a:lstStyle/>
                    <a:p>
                      <a:r>
                        <a:rPr lang="es-MX" sz="1700" dirty="0"/>
                        <a:t>Asesor de inversiones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extLst>
                  <a:ext uri="{0D108BD9-81ED-4DB2-BD59-A6C34878D82A}">
                    <a16:rowId xmlns:a16="http://schemas.microsoft.com/office/drawing/2014/main" val="2974193551"/>
                  </a:ext>
                </a:extLst>
              </a:tr>
              <a:tr h="384203">
                <a:tc>
                  <a:txBody>
                    <a:bodyPr/>
                    <a:lstStyle/>
                    <a:p>
                      <a:r>
                        <a:rPr lang="es-MX" sz="1700" dirty="0"/>
                        <a:t>Tutor interactivo</a:t>
                      </a:r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7319" marR="87319" marT="43659" marB="43659"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 marL="87319" marR="87319" marT="43659" marB="43659"/>
                </a:tc>
                <a:extLst>
                  <a:ext uri="{0D108BD9-81ED-4DB2-BD59-A6C34878D82A}">
                    <a16:rowId xmlns:a16="http://schemas.microsoft.com/office/drawing/2014/main" val="310092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3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8C4D3E-9A89-44CB-BE59-85C086D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Características del ambiente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EB33A-2433-4DDA-AB4A-B9D73340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F4A7E6CE-EA5D-4C3E-AB75-2D9D872CC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0787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06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14BB75-75C3-4438-B7DE-818181FD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/>
              <a:t>Características del ambiente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E9C169-DCBF-4218-B1F7-65D80349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808E8DC-FC54-4817-A81C-361CCD8B7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009025"/>
              </p:ext>
            </p:extLst>
          </p:nvPr>
        </p:nvGraphicFramePr>
        <p:xfrm>
          <a:off x="838200" y="2087754"/>
          <a:ext cx="10515604" cy="403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201">
                  <a:extLst>
                    <a:ext uri="{9D8B030D-6E8A-4147-A177-3AD203B41FA5}">
                      <a16:colId xmlns:a16="http://schemas.microsoft.com/office/drawing/2014/main" val="1064733744"/>
                    </a:ext>
                  </a:extLst>
                </a:gridCol>
                <a:gridCol w="1583204">
                  <a:extLst>
                    <a:ext uri="{9D8B030D-6E8A-4147-A177-3AD203B41FA5}">
                      <a16:colId xmlns:a16="http://schemas.microsoft.com/office/drawing/2014/main" val="4055147682"/>
                    </a:ext>
                  </a:extLst>
                </a:gridCol>
                <a:gridCol w="1233841">
                  <a:extLst>
                    <a:ext uri="{9D8B030D-6E8A-4147-A177-3AD203B41FA5}">
                      <a16:colId xmlns:a16="http://schemas.microsoft.com/office/drawing/2014/main" val="1882671247"/>
                    </a:ext>
                  </a:extLst>
                </a:gridCol>
                <a:gridCol w="1955543">
                  <a:extLst>
                    <a:ext uri="{9D8B030D-6E8A-4147-A177-3AD203B41FA5}">
                      <a16:colId xmlns:a16="http://schemas.microsoft.com/office/drawing/2014/main" val="3144632590"/>
                    </a:ext>
                  </a:extLst>
                </a:gridCol>
                <a:gridCol w="1410501">
                  <a:extLst>
                    <a:ext uri="{9D8B030D-6E8A-4147-A177-3AD203B41FA5}">
                      <a16:colId xmlns:a16="http://schemas.microsoft.com/office/drawing/2014/main" val="3211420702"/>
                    </a:ext>
                  </a:extLst>
                </a:gridCol>
                <a:gridCol w="1380003">
                  <a:extLst>
                    <a:ext uri="{9D8B030D-6E8A-4147-A177-3AD203B41FA5}">
                      <a16:colId xmlns:a16="http://schemas.microsoft.com/office/drawing/2014/main" val="149612497"/>
                    </a:ext>
                  </a:extLst>
                </a:gridCol>
                <a:gridCol w="1328311">
                  <a:extLst>
                    <a:ext uri="{9D8B030D-6E8A-4147-A177-3AD203B41FA5}">
                      <a16:colId xmlns:a16="http://schemas.microsoft.com/office/drawing/2014/main" val="1890361695"/>
                    </a:ext>
                  </a:extLst>
                </a:gridCol>
              </a:tblGrid>
              <a:tr h="720908">
                <a:tc>
                  <a:txBody>
                    <a:bodyPr/>
                    <a:lstStyle/>
                    <a:p>
                      <a:r>
                        <a:rPr lang="es-MX" sz="1900"/>
                        <a:t>Tipo de agente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Observable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Agentes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Deterministico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Episodio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Estático 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Discreto</a:t>
                      </a:r>
                    </a:p>
                  </a:txBody>
                  <a:tcPr marL="98043" marR="98043" marT="49021" marB="49021"/>
                </a:tc>
                <a:extLst>
                  <a:ext uri="{0D108BD9-81ED-4DB2-BD59-A6C34878D82A}">
                    <a16:rowId xmlns:a16="http://schemas.microsoft.com/office/drawing/2014/main" val="4219769034"/>
                  </a:ext>
                </a:extLst>
              </a:tr>
              <a:tr h="720908">
                <a:tc>
                  <a:txBody>
                    <a:bodyPr/>
                    <a:lstStyle/>
                    <a:p>
                      <a:r>
                        <a:rPr lang="es-MX" sz="1900"/>
                        <a:t>Conductor de taxi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completo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multi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estocástico 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secuencial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dinámico 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continuo </a:t>
                      </a:r>
                    </a:p>
                  </a:txBody>
                  <a:tcPr marL="98043" marR="98043" marT="49021" marB="49021"/>
                </a:tc>
                <a:extLst>
                  <a:ext uri="{0D108BD9-81ED-4DB2-BD59-A6C34878D82A}">
                    <a16:rowId xmlns:a16="http://schemas.microsoft.com/office/drawing/2014/main" val="2305569543"/>
                  </a:ext>
                </a:extLst>
              </a:tr>
              <a:tr h="720908">
                <a:tc>
                  <a:txBody>
                    <a:bodyPr/>
                    <a:lstStyle/>
                    <a:p>
                      <a:r>
                        <a:rPr lang="es-MX" sz="1900"/>
                        <a:t>Ajedrez con reloj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extLst>
                  <a:ext uri="{0D108BD9-81ED-4DB2-BD59-A6C34878D82A}">
                    <a16:rowId xmlns:a16="http://schemas.microsoft.com/office/drawing/2014/main" val="974061572"/>
                  </a:ext>
                </a:extLst>
              </a:tr>
              <a:tr h="430009">
                <a:tc>
                  <a:txBody>
                    <a:bodyPr/>
                    <a:lstStyle/>
                    <a:p>
                      <a:r>
                        <a:rPr lang="es-MX" sz="1900" dirty="0"/>
                        <a:t>Póker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extLst>
                  <a:ext uri="{0D108BD9-81ED-4DB2-BD59-A6C34878D82A}">
                    <a16:rowId xmlns:a16="http://schemas.microsoft.com/office/drawing/2014/main" val="2974193551"/>
                  </a:ext>
                </a:extLst>
              </a:tr>
              <a:tr h="720908">
                <a:tc>
                  <a:txBody>
                    <a:bodyPr/>
                    <a:lstStyle/>
                    <a:p>
                      <a:r>
                        <a:rPr lang="es-MX" sz="1900" dirty="0"/>
                        <a:t>Asesor de inversiones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extLst>
                  <a:ext uri="{0D108BD9-81ED-4DB2-BD59-A6C34878D82A}">
                    <a16:rowId xmlns:a16="http://schemas.microsoft.com/office/drawing/2014/main" val="3100928725"/>
                  </a:ext>
                </a:extLst>
              </a:tr>
              <a:tr h="720908">
                <a:tc>
                  <a:txBody>
                    <a:bodyPr/>
                    <a:lstStyle/>
                    <a:p>
                      <a:r>
                        <a:rPr lang="es-MX" sz="1900"/>
                        <a:t>Tutor de inglés </a:t>
                      </a:r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8043" marR="98043" marT="49021" marB="49021"/>
                </a:tc>
                <a:tc>
                  <a:txBody>
                    <a:bodyPr/>
                    <a:lstStyle/>
                    <a:p>
                      <a:endParaRPr lang="es-MX" sz="1900" dirty="0"/>
                    </a:p>
                  </a:txBody>
                  <a:tcPr marL="98043" marR="98043" marT="49021" marB="49021"/>
                </a:tc>
                <a:extLst>
                  <a:ext uri="{0D108BD9-81ED-4DB2-BD59-A6C34878D82A}">
                    <a16:rowId xmlns:a16="http://schemas.microsoft.com/office/drawing/2014/main" val="1780821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FA6E6-8138-4FB5-952F-D218932E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Tipos de agentes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039987A3-E58F-4921-9B79-37C3D918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22" y="3429000"/>
            <a:ext cx="3675888" cy="2756916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1C00C807-D2AB-426E-AE09-9F9D5BCD6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896" y="537258"/>
            <a:ext cx="3675888" cy="26098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DD5946D5-F8D6-46AA-ACB5-9BF8D6E4F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51" y="3613552"/>
            <a:ext cx="3675888" cy="2545552"/>
          </a:xfrm>
          <a:prstGeom prst="rect">
            <a:avLst/>
          </a:prstGeom>
        </p:spPr>
      </p:pic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33ACBF24-EDC6-4DF8-8B04-F3E67344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98650" y="559848"/>
            <a:ext cx="3675888" cy="26098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D01EC9-79F9-4FD2-9247-5B979182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62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7C9B19-3D44-46C5-9D10-E64F0F53A9CD}"/>
              </a:ext>
            </a:extLst>
          </p:cNvPr>
          <p:cNvSpPr txBox="1"/>
          <p:nvPr/>
        </p:nvSpPr>
        <p:spPr>
          <a:xfrm>
            <a:off x="4433712" y="2984867"/>
            <a:ext cx="32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1)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CB9F12-CC76-4C26-B54C-B24E6E41E6F8}"/>
              </a:ext>
            </a:extLst>
          </p:cNvPr>
          <p:cNvSpPr txBox="1"/>
          <p:nvPr/>
        </p:nvSpPr>
        <p:spPr>
          <a:xfrm>
            <a:off x="8207393" y="2984867"/>
            <a:ext cx="32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2)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B0F371-E9DD-49CD-9FFF-866D8A043B36}"/>
              </a:ext>
            </a:extLst>
          </p:cNvPr>
          <p:cNvSpPr txBox="1"/>
          <p:nvPr/>
        </p:nvSpPr>
        <p:spPr>
          <a:xfrm>
            <a:off x="10359369" y="3006130"/>
            <a:ext cx="16284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D0E4D7-5851-43EF-8862-F4544D0FFF86}"/>
              </a:ext>
            </a:extLst>
          </p:cNvPr>
          <p:cNvSpPr txBox="1"/>
          <p:nvPr/>
        </p:nvSpPr>
        <p:spPr>
          <a:xfrm>
            <a:off x="6681918" y="5993505"/>
            <a:ext cx="16284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4ADA2D-3D8E-4DA9-B143-E724440096EE}"/>
              </a:ext>
            </a:extLst>
          </p:cNvPr>
          <p:cNvSpPr txBox="1"/>
          <p:nvPr/>
        </p:nvSpPr>
        <p:spPr>
          <a:xfrm>
            <a:off x="4433712" y="6020604"/>
            <a:ext cx="32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3)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6E393C-058E-4D77-83FE-9B98809CB9A6}"/>
              </a:ext>
            </a:extLst>
          </p:cNvPr>
          <p:cNvSpPr txBox="1"/>
          <p:nvPr/>
        </p:nvSpPr>
        <p:spPr>
          <a:xfrm>
            <a:off x="8207393" y="6020604"/>
            <a:ext cx="32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4)</a:t>
            </a: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E0DA21B4-B853-497C-9CEB-05DC06DCD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27" y="4332583"/>
            <a:ext cx="3724217" cy="23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4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B5DACA-F7C9-4C79-9E2E-61ADBD9A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Recordando el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8263-2E86-4292-9E45-9A081493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s-MX" sz="1800"/>
              <a:t>Estudiar técnicas de IA para una gran variedad de problemas</a:t>
            </a:r>
          </a:p>
          <a:p>
            <a:r>
              <a:rPr lang="es-MX" sz="1800"/>
              <a:t>Aprender a reconocer cuando y como un nuevo problema puede resolverse con una técnica existente</a:t>
            </a:r>
          </a:p>
          <a:p>
            <a:pPr marL="0" indent="0">
              <a:buNone/>
            </a:pPr>
            <a:r>
              <a:rPr lang="es-MX" sz="1800"/>
              <a:t>¡Es el curso de resolver problemas complicados!</a:t>
            </a:r>
          </a:p>
        </p:txBody>
      </p:sp>
      <p:pic>
        <p:nvPicPr>
          <p:cNvPr id="1026" name="Picture 2" descr="Definición de target - Qué es, Significado y Concepto">
            <a:extLst>
              <a:ext uri="{FF2B5EF4-FFF2-40B4-BE49-F238E27FC236}">
                <a16:creationId xmlns:a16="http://schemas.microsoft.com/office/drawing/2014/main" id="{F6E3E9C4-72E9-4C0A-86B7-639C78741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r="10044" b="-2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0FD956-B9E6-4261-9883-919275C2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74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630</Words>
  <Application>Microsoft Office PowerPoint</Application>
  <PresentationFormat>Panorámica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Inteligencia Artificial</vt:lpstr>
      <vt:lpstr>En la clase anterior…</vt:lpstr>
      <vt:lpstr>Para el día de hoy…</vt:lpstr>
      <vt:lpstr>Agentes racionales</vt:lpstr>
      <vt:lpstr>Describiendo el ambiente</vt:lpstr>
      <vt:lpstr>Características del ambiente</vt:lpstr>
      <vt:lpstr>Características del ambiente</vt:lpstr>
      <vt:lpstr>Tipos de agentes</vt:lpstr>
      <vt:lpstr>Recordando el objetivo</vt:lpstr>
      <vt:lpstr>Agentes por reflejo</vt:lpstr>
      <vt:lpstr>Agentes que planean</vt:lpstr>
      <vt:lpstr>Las tribus de IA</vt:lpstr>
      <vt:lpstr>Búsqueda</vt:lpstr>
      <vt:lpstr>Lógica</vt:lpstr>
      <vt:lpstr>Probabilidad</vt:lpstr>
      <vt:lpstr>Aprendizaje</vt:lpstr>
      <vt:lpstr>Las tareas</vt:lpstr>
      <vt:lpstr>Un ejemplo: Viajando en Rumania</vt:lpstr>
      <vt:lpstr>Otro ejemplo: Magic 8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25</cp:revision>
  <dcterms:created xsi:type="dcterms:W3CDTF">2020-02-18T20:29:21Z</dcterms:created>
  <dcterms:modified xsi:type="dcterms:W3CDTF">2022-08-15T15:56:37Z</dcterms:modified>
</cp:coreProperties>
</file>