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8"/>
  </p:notesMasterIdLst>
  <p:sldIdLst>
    <p:sldId id="329" r:id="rId2"/>
    <p:sldId id="295" r:id="rId3"/>
    <p:sldId id="330" r:id="rId4"/>
    <p:sldId id="331" r:id="rId5"/>
    <p:sldId id="308" r:id="rId6"/>
    <p:sldId id="311" r:id="rId7"/>
    <p:sldId id="313" r:id="rId8"/>
    <p:sldId id="318" r:id="rId9"/>
    <p:sldId id="321" r:id="rId10"/>
    <p:sldId id="320" r:id="rId11"/>
    <p:sldId id="324" r:id="rId12"/>
    <p:sldId id="299" r:id="rId13"/>
    <p:sldId id="298" r:id="rId14"/>
    <p:sldId id="300" r:id="rId15"/>
    <p:sldId id="332" r:id="rId16"/>
    <p:sldId id="296" r:id="rId17"/>
    <p:sldId id="297" r:id="rId18"/>
    <p:sldId id="301" r:id="rId19"/>
    <p:sldId id="302" r:id="rId20"/>
    <p:sldId id="303" r:id="rId21"/>
    <p:sldId id="328" r:id="rId22"/>
    <p:sldId id="325" r:id="rId23"/>
    <p:sldId id="326" r:id="rId24"/>
    <p:sldId id="327" r:id="rId25"/>
    <p:sldId id="307" r:id="rId26"/>
    <p:sldId id="29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88C41A-4E50-4854-BB62-6695009641A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517E400-5C85-4030-8898-90BA9AA9B1B8}">
      <dgm:prSet/>
      <dgm:spPr/>
      <dgm:t>
        <a:bodyPr/>
        <a:lstStyle/>
        <a:p>
          <a:r>
            <a:rPr lang="es-MX"/>
            <a:t>No existe experiencia humana</a:t>
          </a:r>
          <a:endParaRPr lang="en-US"/>
        </a:p>
      </dgm:t>
    </dgm:pt>
    <dgm:pt modelId="{18E96468-CCDD-47C2-9870-6B3F207CE8CF}" type="parTrans" cxnId="{5A49822C-8DAA-49C3-9D30-B116AAA54D08}">
      <dgm:prSet/>
      <dgm:spPr/>
      <dgm:t>
        <a:bodyPr/>
        <a:lstStyle/>
        <a:p>
          <a:endParaRPr lang="en-US"/>
        </a:p>
      </dgm:t>
    </dgm:pt>
    <dgm:pt modelId="{F71E90CF-023A-44C6-9885-7C0471420F24}" type="sibTrans" cxnId="{5A49822C-8DAA-49C3-9D30-B116AAA54D08}">
      <dgm:prSet/>
      <dgm:spPr/>
      <dgm:t>
        <a:bodyPr/>
        <a:lstStyle/>
        <a:p>
          <a:endParaRPr lang="en-US"/>
        </a:p>
      </dgm:t>
    </dgm:pt>
    <dgm:pt modelId="{426DA20D-0E51-433B-95BD-E7B31934C596}">
      <dgm:prSet/>
      <dgm:spPr/>
      <dgm:t>
        <a:bodyPr/>
        <a:lstStyle/>
        <a:p>
          <a:r>
            <a:rPr lang="es-MX"/>
            <a:t>Los humanos no pueden explicar su conocimiento</a:t>
          </a:r>
          <a:endParaRPr lang="en-US"/>
        </a:p>
      </dgm:t>
    </dgm:pt>
    <dgm:pt modelId="{81905745-94C9-4609-A4A6-8AA85055D3A0}" type="parTrans" cxnId="{C16E474A-802F-4891-9C27-1DE0EB054913}">
      <dgm:prSet/>
      <dgm:spPr/>
      <dgm:t>
        <a:bodyPr/>
        <a:lstStyle/>
        <a:p>
          <a:endParaRPr lang="en-US"/>
        </a:p>
      </dgm:t>
    </dgm:pt>
    <dgm:pt modelId="{322DA026-D410-4B5C-A31F-1E1BBAF860BA}" type="sibTrans" cxnId="{C16E474A-802F-4891-9C27-1DE0EB054913}">
      <dgm:prSet/>
      <dgm:spPr/>
      <dgm:t>
        <a:bodyPr/>
        <a:lstStyle/>
        <a:p>
          <a:endParaRPr lang="en-US"/>
        </a:p>
      </dgm:t>
    </dgm:pt>
    <dgm:pt modelId="{31B74F90-D9E5-4E18-B2AA-59A031B294FD}">
      <dgm:prSet/>
      <dgm:spPr/>
      <dgm:t>
        <a:bodyPr/>
        <a:lstStyle/>
        <a:p>
          <a:r>
            <a:rPr lang="es-MX"/>
            <a:t>Los modelos deben ser personalizados</a:t>
          </a:r>
          <a:endParaRPr lang="en-US"/>
        </a:p>
      </dgm:t>
    </dgm:pt>
    <dgm:pt modelId="{B7A8AC41-DD58-4CC5-B704-7F80E561D68E}" type="parTrans" cxnId="{7EBDC068-B8F2-44B5-8BB5-D6D5F3525EF6}">
      <dgm:prSet/>
      <dgm:spPr/>
      <dgm:t>
        <a:bodyPr/>
        <a:lstStyle/>
        <a:p>
          <a:endParaRPr lang="en-US"/>
        </a:p>
      </dgm:t>
    </dgm:pt>
    <dgm:pt modelId="{C4F7A6BA-31D0-4E17-A694-699465BAC089}" type="sibTrans" cxnId="{7EBDC068-B8F2-44B5-8BB5-D6D5F3525EF6}">
      <dgm:prSet/>
      <dgm:spPr/>
      <dgm:t>
        <a:bodyPr/>
        <a:lstStyle/>
        <a:p>
          <a:endParaRPr lang="en-US"/>
        </a:p>
      </dgm:t>
    </dgm:pt>
    <dgm:pt modelId="{89359A71-8808-4227-A3FA-CE8F29B502C3}">
      <dgm:prSet/>
      <dgm:spPr/>
      <dgm:t>
        <a:bodyPr/>
        <a:lstStyle/>
        <a:p>
          <a:r>
            <a:rPr lang="es-MX"/>
            <a:t>Los modelos están basados en una gran cantidad de datos</a:t>
          </a:r>
          <a:endParaRPr lang="en-US"/>
        </a:p>
      </dgm:t>
    </dgm:pt>
    <dgm:pt modelId="{D8A6E19F-1EBA-4BBD-B1B1-3675DC6DCC0C}" type="parTrans" cxnId="{53600DE2-B7CC-43FE-8D1B-3659E738B109}">
      <dgm:prSet/>
      <dgm:spPr/>
      <dgm:t>
        <a:bodyPr/>
        <a:lstStyle/>
        <a:p>
          <a:endParaRPr lang="en-US"/>
        </a:p>
      </dgm:t>
    </dgm:pt>
    <dgm:pt modelId="{1BC70E16-17FF-4CA0-8E05-12DA97FA1D8D}" type="sibTrans" cxnId="{53600DE2-B7CC-43FE-8D1B-3659E738B109}">
      <dgm:prSet/>
      <dgm:spPr/>
      <dgm:t>
        <a:bodyPr/>
        <a:lstStyle/>
        <a:p>
          <a:endParaRPr lang="en-US"/>
        </a:p>
      </dgm:t>
    </dgm:pt>
    <dgm:pt modelId="{D601C259-071A-4A6F-A201-70C3E81262E5}" type="pres">
      <dgm:prSet presAssocID="{2488C41A-4E50-4854-BB62-6695009641A1}" presName="linear" presStyleCnt="0">
        <dgm:presLayoutVars>
          <dgm:animLvl val="lvl"/>
          <dgm:resizeHandles val="exact"/>
        </dgm:presLayoutVars>
      </dgm:prSet>
      <dgm:spPr/>
    </dgm:pt>
    <dgm:pt modelId="{EDDE8411-3E51-40E1-89F4-7B71FF5BB7C5}" type="pres">
      <dgm:prSet presAssocID="{4517E400-5C85-4030-8898-90BA9AA9B1B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EC138E4-D82A-4C22-8148-86F211B37E10}" type="pres">
      <dgm:prSet presAssocID="{F71E90CF-023A-44C6-9885-7C0471420F24}" presName="spacer" presStyleCnt="0"/>
      <dgm:spPr/>
    </dgm:pt>
    <dgm:pt modelId="{3095F35C-19FE-4280-9723-5FAD8452FCB5}" type="pres">
      <dgm:prSet presAssocID="{426DA20D-0E51-433B-95BD-E7B31934C5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4A60304-AED7-44A5-A0C8-D7F779FCFCFD}" type="pres">
      <dgm:prSet presAssocID="{322DA026-D410-4B5C-A31F-1E1BBAF860BA}" presName="spacer" presStyleCnt="0"/>
      <dgm:spPr/>
    </dgm:pt>
    <dgm:pt modelId="{7E95EA3E-A8F1-448A-9A6A-9143BD359342}" type="pres">
      <dgm:prSet presAssocID="{31B74F90-D9E5-4E18-B2AA-59A031B294F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6E8FA86-CF13-4A02-9713-5299856585EA}" type="pres">
      <dgm:prSet presAssocID="{C4F7A6BA-31D0-4E17-A694-699465BAC089}" presName="spacer" presStyleCnt="0"/>
      <dgm:spPr/>
    </dgm:pt>
    <dgm:pt modelId="{274A507E-FB52-4195-95CC-B7A68CF92536}" type="pres">
      <dgm:prSet presAssocID="{89359A71-8808-4227-A3FA-CE8F29B502C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C216E1D-5C47-469A-9772-A78A2D2D3C56}" type="presOf" srcId="{31B74F90-D9E5-4E18-B2AA-59A031B294FD}" destId="{7E95EA3E-A8F1-448A-9A6A-9143BD359342}" srcOrd="0" destOrd="0" presId="urn:microsoft.com/office/officeart/2005/8/layout/vList2"/>
    <dgm:cxn modelId="{5A49822C-8DAA-49C3-9D30-B116AAA54D08}" srcId="{2488C41A-4E50-4854-BB62-6695009641A1}" destId="{4517E400-5C85-4030-8898-90BA9AA9B1B8}" srcOrd="0" destOrd="0" parTransId="{18E96468-CCDD-47C2-9870-6B3F207CE8CF}" sibTransId="{F71E90CF-023A-44C6-9885-7C0471420F24}"/>
    <dgm:cxn modelId="{554B9B47-61ED-4B15-8AD8-FB5F954BEC0A}" type="presOf" srcId="{4517E400-5C85-4030-8898-90BA9AA9B1B8}" destId="{EDDE8411-3E51-40E1-89F4-7B71FF5BB7C5}" srcOrd="0" destOrd="0" presId="urn:microsoft.com/office/officeart/2005/8/layout/vList2"/>
    <dgm:cxn modelId="{7EBDC068-B8F2-44B5-8BB5-D6D5F3525EF6}" srcId="{2488C41A-4E50-4854-BB62-6695009641A1}" destId="{31B74F90-D9E5-4E18-B2AA-59A031B294FD}" srcOrd="2" destOrd="0" parTransId="{B7A8AC41-DD58-4CC5-B704-7F80E561D68E}" sibTransId="{C4F7A6BA-31D0-4E17-A694-699465BAC089}"/>
    <dgm:cxn modelId="{C16E474A-802F-4891-9C27-1DE0EB054913}" srcId="{2488C41A-4E50-4854-BB62-6695009641A1}" destId="{426DA20D-0E51-433B-95BD-E7B31934C596}" srcOrd="1" destOrd="0" parTransId="{81905745-94C9-4609-A4A6-8AA85055D3A0}" sibTransId="{322DA026-D410-4B5C-A31F-1E1BBAF860BA}"/>
    <dgm:cxn modelId="{7AA1A452-8487-4A75-ADF1-3ED5F5F7778E}" type="presOf" srcId="{89359A71-8808-4227-A3FA-CE8F29B502C3}" destId="{274A507E-FB52-4195-95CC-B7A68CF92536}" srcOrd="0" destOrd="0" presId="urn:microsoft.com/office/officeart/2005/8/layout/vList2"/>
    <dgm:cxn modelId="{5219568F-88A3-46CD-93C5-E662DEBAB786}" type="presOf" srcId="{2488C41A-4E50-4854-BB62-6695009641A1}" destId="{D601C259-071A-4A6F-A201-70C3E81262E5}" srcOrd="0" destOrd="0" presId="urn:microsoft.com/office/officeart/2005/8/layout/vList2"/>
    <dgm:cxn modelId="{016025CE-6F13-43F6-8148-493C1CC014E5}" type="presOf" srcId="{426DA20D-0E51-433B-95BD-E7B31934C596}" destId="{3095F35C-19FE-4280-9723-5FAD8452FCB5}" srcOrd="0" destOrd="0" presId="urn:microsoft.com/office/officeart/2005/8/layout/vList2"/>
    <dgm:cxn modelId="{53600DE2-B7CC-43FE-8D1B-3659E738B109}" srcId="{2488C41A-4E50-4854-BB62-6695009641A1}" destId="{89359A71-8808-4227-A3FA-CE8F29B502C3}" srcOrd="3" destOrd="0" parTransId="{D8A6E19F-1EBA-4BBD-B1B1-3675DC6DCC0C}" sibTransId="{1BC70E16-17FF-4CA0-8E05-12DA97FA1D8D}"/>
    <dgm:cxn modelId="{2C5B6D9E-5843-420B-91D7-CAD304C6639B}" type="presParOf" srcId="{D601C259-071A-4A6F-A201-70C3E81262E5}" destId="{EDDE8411-3E51-40E1-89F4-7B71FF5BB7C5}" srcOrd="0" destOrd="0" presId="urn:microsoft.com/office/officeart/2005/8/layout/vList2"/>
    <dgm:cxn modelId="{21EA96FD-8B1E-4D8E-9B86-4843A8098007}" type="presParOf" srcId="{D601C259-071A-4A6F-A201-70C3E81262E5}" destId="{8EC138E4-D82A-4C22-8148-86F211B37E10}" srcOrd="1" destOrd="0" presId="urn:microsoft.com/office/officeart/2005/8/layout/vList2"/>
    <dgm:cxn modelId="{DCB2092A-0182-4458-9E66-640BE1833766}" type="presParOf" srcId="{D601C259-071A-4A6F-A201-70C3E81262E5}" destId="{3095F35C-19FE-4280-9723-5FAD8452FCB5}" srcOrd="2" destOrd="0" presId="urn:microsoft.com/office/officeart/2005/8/layout/vList2"/>
    <dgm:cxn modelId="{347B4BC1-689B-4EFF-A8DF-E2303D35E399}" type="presParOf" srcId="{D601C259-071A-4A6F-A201-70C3E81262E5}" destId="{D4A60304-AED7-44A5-A0C8-D7F779FCFCFD}" srcOrd="3" destOrd="0" presId="urn:microsoft.com/office/officeart/2005/8/layout/vList2"/>
    <dgm:cxn modelId="{7C8D2859-ABF9-4985-BEBE-304976ED95E5}" type="presParOf" srcId="{D601C259-071A-4A6F-A201-70C3E81262E5}" destId="{7E95EA3E-A8F1-448A-9A6A-9143BD359342}" srcOrd="4" destOrd="0" presId="urn:microsoft.com/office/officeart/2005/8/layout/vList2"/>
    <dgm:cxn modelId="{0458F1CE-DA67-434A-B073-A46D553190D1}" type="presParOf" srcId="{D601C259-071A-4A6F-A201-70C3E81262E5}" destId="{56E8FA86-CF13-4A02-9713-5299856585EA}" srcOrd="5" destOrd="0" presId="urn:microsoft.com/office/officeart/2005/8/layout/vList2"/>
    <dgm:cxn modelId="{415D1151-373C-407E-B8C0-422313478244}" type="presParOf" srcId="{D601C259-071A-4A6F-A201-70C3E81262E5}" destId="{274A507E-FB52-4195-95CC-B7A68CF9253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1F101F-8BB3-40C7-98EF-7936A0CD147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A8C10F6-F8BB-4278-ABAE-DA60C6012147}">
      <dgm:prSet/>
      <dgm:spPr/>
      <dgm:t>
        <a:bodyPr/>
        <a:lstStyle/>
        <a:p>
          <a:r>
            <a:rPr lang="es-MX" dirty="0"/>
            <a:t>Representación</a:t>
          </a:r>
          <a:endParaRPr lang="en-US" dirty="0"/>
        </a:p>
      </dgm:t>
    </dgm:pt>
    <dgm:pt modelId="{CFB893A6-9D0F-4635-849D-0827FFF902E8}" type="parTrans" cxnId="{6E34C6B7-094C-4046-BA4F-B53AA53E3551}">
      <dgm:prSet/>
      <dgm:spPr/>
      <dgm:t>
        <a:bodyPr/>
        <a:lstStyle/>
        <a:p>
          <a:endParaRPr lang="en-US"/>
        </a:p>
      </dgm:t>
    </dgm:pt>
    <dgm:pt modelId="{5EA2EB9E-9B1E-4EDC-BA13-1B26C18F7A20}" type="sibTrans" cxnId="{6E34C6B7-094C-4046-BA4F-B53AA53E3551}">
      <dgm:prSet/>
      <dgm:spPr/>
      <dgm:t>
        <a:bodyPr/>
        <a:lstStyle/>
        <a:p>
          <a:endParaRPr lang="en-US"/>
        </a:p>
      </dgm:t>
    </dgm:pt>
    <dgm:pt modelId="{CA0C0938-4544-4AD8-9C22-2275D40CEB85}">
      <dgm:prSet/>
      <dgm:spPr/>
      <dgm:t>
        <a:bodyPr/>
        <a:lstStyle/>
        <a:p>
          <a:r>
            <a:rPr lang="es-MX"/>
            <a:t>Optimización</a:t>
          </a:r>
          <a:endParaRPr lang="en-US"/>
        </a:p>
      </dgm:t>
    </dgm:pt>
    <dgm:pt modelId="{57D0CD86-602A-494A-951F-3F38291FD93D}" type="parTrans" cxnId="{3513E32E-110E-4A95-ABF3-C63FBA5F00D7}">
      <dgm:prSet/>
      <dgm:spPr/>
      <dgm:t>
        <a:bodyPr/>
        <a:lstStyle/>
        <a:p>
          <a:endParaRPr lang="en-US"/>
        </a:p>
      </dgm:t>
    </dgm:pt>
    <dgm:pt modelId="{2F37FB84-AC89-4CE9-8D03-D0FDC3D54790}" type="sibTrans" cxnId="{3513E32E-110E-4A95-ABF3-C63FBA5F00D7}">
      <dgm:prSet/>
      <dgm:spPr/>
      <dgm:t>
        <a:bodyPr/>
        <a:lstStyle/>
        <a:p>
          <a:endParaRPr lang="en-US"/>
        </a:p>
      </dgm:t>
    </dgm:pt>
    <dgm:pt modelId="{FBF37EE7-8E8E-4C85-BA4B-D862F0827B86}">
      <dgm:prSet/>
      <dgm:spPr/>
      <dgm:t>
        <a:bodyPr/>
        <a:lstStyle/>
        <a:p>
          <a:r>
            <a:rPr lang="es-MX"/>
            <a:t>Evaluación</a:t>
          </a:r>
          <a:endParaRPr lang="en-US"/>
        </a:p>
      </dgm:t>
    </dgm:pt>
    <dgm:pt modelId="{F5577B64-D3E8-41EC-BDB3-68524A2FC615}" type="parTrans" cxnId="{29688366-3D98-4041-85C8-0753188E284A}">
      <dgm:prSet/>
      <dgm:spPr/>
      <dgm:t>
        <a:bodyPr/>
        <a:lstStyle/>
        <a:p>
          <a:endParaRPr lang="en-US"/>
        </a:p>
      </dgm:t>
    </dgm:pt>
    <dgm:pt modelId="{6900B2B1-0394-44B7-BF44-8FE39F4CF026}" type="sibTrans" cxnId="{29688366-3D98-4041-85C8-0753188E284A}">
      <dgm:prSet/>
      <dgm:spPr/>
      <dgm:t>
        <a:bodyPr/>
        <a:lstStyle/>
        <a:p>
          <a:endParaRPr lang="en-US"/>
        </a:p>
      </dgm:t>
    </dgm:pt>
    <dgm:pt modelId="{8CEC4319-AEC0-4C82-8395-EB6B5332A180}" type="pres">
      <dgm:prSet presAssocID="{271F101F-8BB3-40C7-98EF-7936A0CD147B}" presName="root" presStyleCnt="0">
        <dgm:presLayoutVars>
          <dgm:dir/>
          <dgm:resizeHandles val="exact"/>
        </dgm:presLayoutVars>
      </dgm:prSet>
      <dgm:spPr/>
    </dgm:pt>
    <dgm:pt modelId="{3197A5C4-8C41-4928-9624-6A2408DBEA48}" type="pres">
      <dgm:prSet presAssocID="{EA8C10F6-F8BB-4278-ABAE-DA60C6012147}" presName="compNode" presStyleCnt="0"/>
      <dgm:spPr/>
    </dgm:pt>
    <dgm:pt modelId="{1F84C3DF-3CC3-409A-BC8C-453BE8798E72}" type="pres">
      <dgm:prSet presAssocID="{EA8C10F6-F8BB-4278-ABAE-DA60C601214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D6C8C4D-EFAB-45EE-B5A8-2E82BE3B26B4}" type="pres">
      <dgm:prSet presAssocID="{EA8C10F6-F8BB-4278-ABAE-DA60C6012147}" presName="spaceRect" presStyleCnt="0"/>
      <dgm:spPr/>
    </dgm:pt>
    <dgm:pt modelId="{497D6087-1BED-4724-B55D-52DB5B4FFBEC}" type="pres">
      <dgm:prSet presAssocID="{EA8C10F6-F8BB-4278-ABAE-DA60C6012147}" presName="textRect" presStyleLbl="revTx" presStyleIdx="0" presStyleCnt="3">
        <dgm:presLayoutVars>
          <dgm:chMax val="1"/>
          <dgm:chPref val="1"/>
        </dgm:presLayoutVars>
      </dgm:prSet>
      <dgm:spPr/>
    </dgm:pt>
    <dgm:pt modelId="{D07175AF-0CF8-4D93-84AF-59C73AEBCE9F}" type="pres">
      <dgm:prSet presAssocID="{5EA2EB9E-9B1E-4EDC-BA13-1B26C18F7A20}" presName="sibTrans" presStyleCnt="0"/>
      <dgm:spPr/>
    </dgm:pt>
    <dgm:pt modelId="{9D9006F2-529B-421B-AE94-CEE247B28408}" type="pres">
      <dgm:prSet presAssocID="{CA0C0938-4544-4AD8-9C22-2275D40CEB85}" presName="compNode" presStyleCnt="0"/>
      <dgm:spPr/>
    </dgm:pt>
    <dgm:pt modelId="{DFBF4C72-A873-45C0-A2FB-C60BC98AB001}" type="pres">
      <dgm:prSet presAssocID="{CA0C0938-4544-4AD8-9C22-2275D40CEB8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B2AE4349-93CF-4752-8F70-5D72F33D65D7}" type="pres">
      <dgm:prSet presAssocID="{CA0C0938-4544-4AD8-9C22-2275D40CEB85}" presName="spaceRect" presStyleCnt="0"/>
      <dgm:spPr/>
    </dgm:pt>
    <dgm:pt modelId="{505C9421-7F21-41E7-B7D7-C0BBD6F252A5}" type="pres">
      <dgm:prSet presAssocID="{CA0C0938-4544-4AD8-9C22-2275D40CEB85}" presName="textRect" presStyleLbl="revTx" presStyleIdx="1" presStyleCnt="3">
        <dgm:presLayoutVars>
          <dgm:chMax val="1"/>
          <dgm:chPref val="1"/>
        </dgm:presLayoutVars>
      </dgm:prSet>
      <dgm:spPr/>
    </dgm:pt>
    <dgm:pt modelId="{1AAA15AE-1C76-4323-9BB8-FCF4F39FACE1}" type="pres">
      <dgm:prSet presAssocID="{2F37FB84-AC89-4CE9-8D03-D0FDC3D54790}" presName="sibTrans" presStyleCnt="0"/>
      <dgm:spPr/>
    </dgm:pt>
    <dgm:pt modelId="{ECA96B3F-F8DE-48B2-BB1A-8ACEB0021369}" type="pres">
      <dgm:prSet presAssocID="{FBF37EE7-8E8E-4C85-BA4B-D862F0827B86}" presName="compNode" presStyleCnt="0"/>
      <dgm:spPr/>
    </dgm:pt>
    <dgm:pt modelId="{5C96E1A5-9B85-4D9E-9AB9-08C87AE75F54}" type="pres">
      <dgm:prSet presAssocID="{FBF37EE7-8E8E-4C85-BA4B-D862F0827B8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931F47B4-0B21-4A76-B584-FB54BB8B81CF}" type="pres">
      <dgm:prSet presAssocID="{FBF37EE7-8E8E-4C85-BA4B-D862F0827B86}" presName="spaceRect" presStyleCnt="0"/>
      <dgm:spPr/>
    </dgm:pt>
    <dgm:pt modelId="{6E4C5B8F-6042-4117-AC0A-37785C52EEB5}" type="pres">
      <dgm:prSet presAssocID="{FBF37EE7-8E8E-4C85-BA4B-D862F0827B8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513E32E-110E-4A95-ABF3-C63FBA5F00D7}" srcId="{271F101F-8BB3-40C7-98EF-7936A0CD147B}" destId="{CA0C0938-4544-4AD8-9C22-2275D40CEB85}" srcOrd="1" destOrd="0" parTransId="{57D0CD86-602A-494A-951F-3F38291FD93D}" sibTransId="{2F37FB84-AC89-4CE9-8D03-D0FDC3D54790}"/>
    <dgm:cxn modelId="{03465030-CEEB-4E5C-AF95-3FA211F4A867}" type="presOf" srcId="{EA8C10F6-F8BB-4278-ABAE-DA60C6012147}" destId="{497D6087-1BED-4724-B55D-52DB5B4FFBEC}" srcOrd="0" destOrd="0" presId="urn:microsoft.com/office/officeart/2018/2/layout/IconLabelList"/>
    <dgm:cxn modelId="{29688366-3D98-4041-85C8-0753188E284A}" srcId="{271F101F-8BB3-40C7-98EF-7936A0CD147B}" destId="{FBF37EE7-8E8E-4C85-BA4B-D862F0827B86}" srcOrd="2" destOrd="0" parTransId="{F5577B64-D3E8-41EC-BDB3-68524A2FC615}" sibTransId="{6900B2B1-0394-44B7-BF44-8FE39F4CF026}"/>
    <dgm:cxn modelId="{EC39F18D-483F-4EF5-81E3-6DF73D547B94}" type="presOf" srcId="{271F101F-8BB3-40C7-98EF-7936A0CD147B}" destId="{8CEC4319-AEC0-4C82-8395-EB6B5332A180}" srcOrd="0" destOrd="0" presId="urn:microsoft.com/office/officeart/2018/2/layout/IconLabelList"/>
    <dgm:cxn modelId="{C8DD3A8E-5230-4070-8770-BFD490E14122}" type="presOf" srcId="{CA0C0938-4544-4AD8-9C22-2275D40CEB85}" destId="{505C9421-7F21-41E7-B7D7-C0BBD6F252A5}" srcOrd="0" destOrd="0" presId="urn:microsoft.com/office/officeart/2018/2/layout/IconLabelList"/>
    <dgm:cxn modelId="{F572A59D-1394-4782-9CBF-8BC9334947FD}" type="presOf" srcId="{FBF37EE7-8E8E-4C85-BA4B-D862F0827B86}" destId="{6E4C5B8F-6042-4117-AC0A-37785C52EEB5}" srcOrd="0" destOrd="0" presId="urn:microsoft.com/office/officeart/2018/2/layout/IconLabelList"/>
    <dgm:cxn modelId="{6E34C6B7-094C-4046-BA4F-B53AA53E3551}" srcId="{271F101F-8BB3-40C7-98EF-7936A0CD147B}" destId="{EA8C10F6-F8BB-4278-ABAE-DA60C6012147}" srcOrd="0" destOrd="0" parTransId="{CFB893A6-9D0F-4635-849D-0827FFF902E8}" sibTransId="{5EA2EB9E-9B1E-4EDC-BA13-1B26C18F7A20}"/>
    <dgm:cxn modelId="{E362B65B-8113-482F-AA0B-DF68B2AE316B}" type="presParOf" srcId="{8CEC4319-AEC0-4C82-8395-EB6B5332A180}" destId="{3197A5C4-8C41-4928-9624-6A2408DBEA48}" srcOrd="0" destOrd="0" presId="urn:microsoft.com/office/officeart/2018/2/layout/IconLabelList"/>
    <dgm:cxn modelId="{1C68679E-BF16-4A8C-AA7B-3AC0C01EB9BD}" type="presParOf" srcId="{3197A5C4-8C41-4928-9624-6A2408DBEA48}" destId="{1F84C3DF-3CC3-409A-BC8C-453BE8798E72}" srcOrd="0" destOrd="0" presId="urn:microsoft.com/office/officeart/2018/2/layout/IconLabelList"/>
    <dgm:cxn modelId="{D50D79CC-6EC1-4C15-9B96-8164584DE400}" type="presParOf" srcId="{3197A5C4-8C41-4928-9624-6A2408DBEA48}" destId="{CD6C8C4D-EFAB-45EE-B5A8-2E82BE3B26B4}" srcOrd="1" destOrd="0" presId="urn:microsoft.com/office/officeart/2018/2/layout/IconLabelList"/>
    <dgm:cxn modelId="{DB294FAF-78D8-479F-83E4-AF8C163A8381}" type="presParOf" srcId="{3197A5C4-8C41-4928-9624-6A2408DBEA48}" destId="{497D6087-1BED-4724-B55D-52DB5B4FFBEC}" srcOrd="2" destOrd="0" presId="urn:microsoft.com/office/officeart/2018/2/layout/IconLabelList"/>
    <dgm:cxn modelId="{42CC1559-F9E8-43E1-83C0-55EE1BD8DEF6}" type="presParOf" srcId="{8CEC4319-AEC0-4C82-8395-EB6B5332A180}" destId="{D07175AF-0CF8-4D93-84AF-59C73AEBCE9F}" srcOrd="1" destOrd="0" presId="urn:microsoft.com/office/officeart/2018/2/layout/IconLabelList"/>
    <dgm:cxn modelId="{65BFB091-6E1C-4060-AA02-3BDC6251AF66}" type="presParOf" srcId="{8CEC4319-AEC0-4C82-8395-EB6B5332A180}" destId="{9D9006F2-529B-421B-AE94-CEE247B28408}" srcOrd="2" destOrd="0" presId="urn:microsoft.com/office/officeart/2018/2/layout/IconLabelList"/>
    <dgm:cxn modelId="{D7BCD3E6-D056-4597-86BD-03AB3264B4EF}" type="presParOf" srcId="{9D9006F2-529B-421B-AE94-CEE247B28408}" destId="{DFBF4C72-A873-45C0-A2FB-C60BC98AB001}" srcOrd="0" destOrd="0" presId="urn:microsoft.com/office/officeart/2018/2/layout/IconLabelList"/>
    <dgm:cxn modelId="{F77E28C2-835F-4ABA-A0F1-93B6B9C95184}" type="presParOf" srcId="{9D9006F2-529B-421B-AE94-CEE247B28408}" destId="{B2AE4349-93CF-4752-8F70-5D72F33D65D7}" srcOrd="1" destOrd="0" presId="urn:microsoft.com/office/officeart/2018/2/layout/IconLabelList"/>
    <dgm:cxn modelId="{2545B629-8338-4E73-9346-5C45FA90364F}" type="presParOf" srcId="{9D9006F2-529B-421B-AE94-CEE247B28408}" destId="{505C9421-7F21-41E7-B7D7-C0BBD6F252A5}" srcOrd="2" destOrd="0" presId="urn:microsoft.com/office/officeart/2018/2/layout/IconLabelList"/>
    <dgm:cxn modelId="{2C95A1A0-BDFC-4EDB-AF83-999AEECD84D8}" type="presParOf" srcId="{8CEC4319-AEC0-4C82-8395-EB6B5332A180}" destId="{1AAA15AE-1C76-4323-9BB8-FCF4F39FACE1}" srcOrd="3" destOrd="0" presId="urn:microsoft.com/office/officeart/2018/2/layout/IconLabelList"/>
    <dgm:cxn modelId="{6AF6B2FF-813A-49E5-86AA-8122997F824D}" type="presParOf" srcId="{8CEC4319-AEC0-4C82-8395-EB6B5332A180}" destId="{ECA96B3F-F8DE-48B2-BB1A-8ACEB0021369}" srcOrd="4" destOrd="0" presId="urn:microsoft.com/office/officeart/2018/2/layout/IconLabelList"/>
    <dgm:cxn modelId="{1294E0C6-D644-422A-AB8B-CE90C661AEA1}" type="presParOf" srcId="{ECA96B3F-F8DE-48B2-BB1A-8ACEB0021369}" destId="{5C96E1A5-9B85-4D9E-9AB9-08C87AE75F54}" srcOrd="0" destOrd="0" presId="urn:microsoft.com/office/officeart/2018/2/layout/IconLabelList"/>
    <dgm:cxn modelId="{3117DC82-C449-4308-A980-02CB5B13F380}" type="presParOf" srcId="{ECA96B3F-F8DE-48B2-BB1A-8ACEB0021369}" destId="{931F47B4-0B21-4A76-B584-FB54BB8B81CF}" srcOrd="1" destOrd="0" presId="urn:microsoft.com/office/officeart/2018/2/layout/IconLabelList"/>
    <dgm:cxn modelId="{446D92F9-E942-4EE2-A562-9BD910182311}" type="presParOf" srcId="{ECA96B3F-F8DE-48B2-BB1A-8ACEB0021369}" destId="{6E4C5B8F-6042-4117-AC0A-37785C52EEB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82702F-DC33-4456-A195-18F46AAE678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EE16282-9EBB-4D5C-BEA1-F69D145288C8}">
      <dgm:prSet/>
      <dgm:spPr/>
      <dgm:t>
        <a:bodyPr/>
        <a:lstStyle/>
        <a:p>
          <a:r>
            <a:rPr lang="es-MX"/>
            <a:t>Funciones numéricas</a:t>
          </a:r>
          <a:endParaRPr lang="en-US"/>
        </a:p>
      </dgm:t>
    </dgm:pt>
    <dgm:pt modelId="{8D9B2240-1E98-467F-ACEB-4B448154A9AE}" type="parTrans" cxnId="{50818F23-718E-4BDD-9F82-199668757C9C}">
      <dgm:prSet/>
      <dgm:spPr/>
      <dgm:t>
        <a:bodyPr/>
        <a:lstStyle/>
        <a:p>
          <a:endParaRPr lang="en-US"/>
        </a:p>
      </dgm:t>
    </dgm:pt>
    <dgm:pt modelId="{65132B7B-7AE6-4969-93B8-8111A11B6EB5}" type="sibTrans" cxnId="{50818F23-718E-4BDD-9F82-199668757C9C}">
      <dgm:prSet/>
      <dgm:spPr/>
      <dgm:t>
        <a:bodyPr/>
        <a:lstStyle/>
        <a:p>
          <a:endParaRPr lang="en-US"/>
        </a:p>
      </dgm:t>
    </dgm:pt>
    <dgm:pt modelId="{DDAB06B4-FD22-4578-B51A-CC45F215EF19}">
      <dgm:prSet/>
      <dgm:spPr/>
      <dgm:t>
        <a:bodyPr/>
        <a:lstStyle/>
        <a:p>
          <a:r>
            <a:rPr lang="es-MX"/>
            <a:t>Regresión lineal</a:t>
          </a:r>
          <a:endParaRPr lang="en-US"/>
        </a:p>
      </dgm:t>
    </dgm:pt>
    <dgm:pt modelId="{59B59DB6-5C71-4B96-9E29-682F48D9E8BD}" type="parTrans" cxnId="{0CBC4B81-0D56-4773-AB53-B1A6BFA75218}">
      <dgm:prSet/>
      <dgm:spPr/>
      <dgm:t>
        <a:bodyPr/>
        <a:lstStyle/>
        <a:p>
          <a:endParaRPr lang="en-US"/>
        </a:p>
      </dgm:t>
    </dgm:pt>
    <dgm:pt modelId="{73ACBA4A-F758-4B9B-AB42-20B29EB23032}" type="sibTrans" cxnId="{0CBC4B81-0D56-4773-AB53-B1A6BFA75218}">
      <dgm:prSet/>
      <dgm:spPr/>
      <dgm:t>
        <a:bodyPr/>
        <a:lstStyle/>
        <a:p>
          <a:endParaRPr lang="en-US"/>
        </a:p>
      </dgm:t>
    </dgm:pt>
    <dgm:pt modelId="{A575B839-9D61-4E28-AAAB-2D6707BBD1B6}">
      <dgm:prSet/>
      <dgm:spPr/>
      <dgm:t>
        <a:bodyPr/>
        <a:lstStyle/>
        <a:p>
          <a:r>
            <a:rPr lang="es-MX"/>
            <a:t>Redes neuronales</a:t>
          </a:r>
          <a:endParaRPr lang="en-US"/>
        </a:p>
      </dgm:t>
    </dgm:pt>
    <dgm:pt modelId="{BF647B96-DA94-448E-A32C-0496C19C0E4C}" type="parTrans" cxnId="{694C6008-8537-4921-9C89-C0B84F83D514}">
      <dgm:prSet/>
      <dgm:spPr/>
      <dgm:t>
        <a:bodyPr/>
        <a:lstStyle/>
        <a:p>
          <a:endParaRPr lang="en-US"/>
        </a:p>
      </dgm:t>
    </dgm:pt>
    <dgm:pt modelId="{47D8AE1F-BA94-4B05-9EE2-78E5EAE866B4}" type="sibTrans" cxnId="{694C6008-8537-4921-9C89-C0B84F83D514}">
      <dgm:prSet/>
      <dgm:spPr/>
      <dgm:t>
        <a:bodyPr/>
        <a:lstStyle/>
        <a:p>
          <a:endParaRPr lang="en-US"/>
        </a:p>
      </dgm:t>
    </dgm:pt>
    <dgm:pt modelId="{BE49533F-9950-478A-B33F-BA47481AEFAD}">
      <dgm:prSet/>
      <dgm:spPr/>
      <dgm:t>
        <a:bodyPr/>
        <a:lstStyle/>
        <a:p>
          <a:r>
            <a:rPr lang="es-MX"/>
            <a:t>Máquinas de vectores de soporte</a:t>
          </a:r>
          <a:endParaRPr lang="en-US"/>
        </a:p>
      </dgm:t>
    </dgm:pt>
    <dgm:pt modelId="{2835606E-C16E-4E84-A0FA-FE28B53B09F1}" type="parTrans" cxnId="{974BDCDF-C382-40B6-A74A-0EA383914698}">
      <dgm:prSet/>
      <dgm:spPr/>
      <dgm:t>
        <a:bodyPr/>
        <a:lstStyle/>
        <a:p>
          <a:endParaRPr lang="en-US"/>
        </a:p>
      </dgm:t>
    </dgm:pt>
    <dgm:pt modelId="{7C127414-DBA1-420C-B811-53383BB521A2}" type="sibTrans" cxnId="{974BDCDF-C382-40B6-A74A-0EA383914698}">
      <dgm:prSet/>
      <dgm:spPr/>
      <dgm:t>
        <a:bodyPr/>
        <a:lstStyle/>
        <a:p>
          <a:endParaRPr lang="en-US"/>
        </a:p>
      </dgm:t>
    </dgm:pt>
    <dgm:pt modelId="{8F2669E8-F2A0-4155-AE6E-F2AB7F6270CC}">
      <dgm:prSet/>
      <dgm:spPr/>
      <dgm:t>
        <a:bodyPr/>
        <a:lstStyle/>
        <a:p>
          <a:r>
            <a:rPr lang="es-MX"/>
            <a:t>Funciones simbólicas</a:t>
          </a:r>
          <a:endParaRPr lang="en-US"/>
        </a:p>
      </dgm:t>
    </dgm:pt>
    <dgm:pt modelId="{A0B7CBC0-60E5-4DAC-99F8-F2780026C2D0}" type="parTrans" cxnId="{5BE277A5-EF6C-44D2-BD82-441168E6926E}">
      <dgm:prSet/>
      <dgm:spPr/>
      <dgm:t>
        <a:bodyPr/>
        <a:lstStyle/>
        <a:p>
          <a:endParaRPr lang="en-US"/>
        </a:p>
      </dgm:t>
    </dgm:pt>
    <dgm:pt modelId="{2F87DAFD-2A9C-4FCC-A81F-7AD68F8D5144}" type="sibTrans" cxnId="{5BE277A5-EF6C-44D2-BD82-441168E6926E}">
      <dgm:prSet/>
      <dgm:spPr/>
      <dgm:t>
        <a:bodyPr/>
        <a:lstStyle/>
        <a:p>
          <a:endParaRPr lang="en-US"/>
        </a:p>
      </dgm:t>
    </dgm:pt>
    <dgm:pt modelId="{FCCFBB28-F2A8-40DA-BBD4-A74D4520D07D}">
      <dgm:prSet/>
      <dgm:spPr/>
      <dgm:t>
        <a:bodyPr/>
        <a:lstStyle/>
        <a:p>
          <a:r>
            <a:rPr lang="es-MX"/>
            <a:t>Árboles de decisión</a:t>
          </a:r>
          <a:endParaRPr lang="en-US"/>
        </a:p>
      </dgm:t>
    </dgm:pt>
    <dgm:pt modelId="{72D982A9-AE3F-4F8B-866C-92431AF14AA7}" type="parTrans" cxnId="{DED43FEF-6A24-4A0A-93C6-0407C5241DD8}">
      <dgm:prSet/>
      <dgm:spPr/>
      <dgm:t>
        <a:bodyPr/>
        <a:lstStyle/>
        <a:p>
          <a:endParaRPr lang="en-US"/>
        </a:p>
      </dgm:t>
    </dgm:pt>
    <dgm:pt modelId="{AF385055-56EF-4B42-86BA-B42B9284B20B}" type="sibTrans" cxnId="{DED43FEF-6A24-4A0A-93C6-0407C5241DD8}">
      <dgm:prSet/>
      <dgm:spPr/>
      <dgm:t>
        <a:bodyPr/>
        <a:lstStyle/>
        <a:p>
          <a:endParaRPr lang="en-US"/>
        </a:p>
      </dgm:t>
    </dgm:pt>
    <dgm:pt modelId="{BAE7164E-461E-4C3D-BB31-0FC0CB96E1D8}">
      <dgm:prSet/>
      <dgm:spPr/>
      <dgm:t>
        <a:bodyPr/>
        <a:lstStyle/>
        <a:p>
          <a:r>
            <a:rPr lang="es-MX"/>
            <a:t>Reglas de lógica proposicional</a:t>
          </a:r>
          <a:endParaRPr lang="en-US"/>
        </a:p>
      </dgm:t>
    </dgm:pt>
    <dgm:pt modelId="{79603803-F234-4884-B1DF-BACFD5F3FD3B}" type="parTrans" cxnId="{09AA6757-FC99-467E-BB38-3C86E7923E84}">
      <dgm:prSet/>
      <dgm:spPr/>
      <dgm:t>
        <a:bodyPr/>
        <a:lstStyle/>
        <a:p>
          <a:endParaRPr lang="en-US"/>
        </a:p>
      </dgm:t>
    </dgm:pt>
    <dgm:pt modelId="{080C7058-048C-493D-B14F-9B9DBB8D4BA6}" type="sibTrans" cxnId="{09AA6757-FC99-467E-BB38-3C86E7923E84}">
      <dgm:prSet/>
      <dgm:spPr/>
      <dgm:t>
        <a:bodyPr/>
        <a:lstStyle/>
        <a:p>
          <a:endParaRPr lang="en-US"/>
        </a:p>
      </dgm:t>
    </dgm:pt>
    <dgm:pt modelId="{7187C156-6A49-448B-B811-89BBD5462EE3}">
      <dgm:prSet/>
      <dgm:spPr/>
      <dgm:t>
        <a:bodyPr/>
        <a:lstStyle/>
        <a:p>
          <a:r>
            <a:rPr lang="es-MX"/>
            <a:t>Reglas de Lógica de primer orden</a:t>
          </a:r>
          <a:endParaRPr lang="en-US"/>
        </a:p>
      </dgm:t>
    </dgm:pt>
    <dgm:pt modelId="{4B8A5E56-25A1-4793-922A-BF2ABBA9E5F2}" type="parTrans" cxnId="{B9E0A5A2-83D9-44C3-AA98-CBCFD297854C}">
      <dgm:prSet/>
      <dgm:spPr/>
      <dgm:t>
        <a:bodyPr/>
        <a:lstStyle/>
        <a:p>
          <a:endParaRPr lang="en-US"/>
        </a:p>
      </dgm:t>
    </dgm:pt>
    <dgm:pt modelId="{A5CBDCAF-0215-4F96-9CF0-87A7BF00B893}" type="sibTrans" cxnId="{B9E0A5A2-83D9-44C3-AA98-CBCFD297854C}">
      <dgm:prSet/>
      <dgm:spPr/>
      <dgm:t>
        <a:bodyPr/>
        <a:lstStyle/>
        <a:p>
          <a:endParaRPr lang="en-US"/>
        </a:p>
      </dgm:t>
    </dgm:pt>
    <dgm:pt modelId="{C6BDBB29-3662-4392-8B42-2D2E5F2828EB}">
      <dgm:prSet/>
      <dgm:spPr/>
      <dgm:t>
        <a:bodyPr/>
        <a:lstStyle/>
        <a:p>
          <a:r>
            <a:rPr lang="es-MX"/>
            <a:t>Funciones basadas en instancias</a:t>
          </a:r>
          <a:endParaRPr lang="en-US"/>
        </a:p>
      </dgm:t>
    </dgm:pt>
    <dgm:pt modelId="{A85B21C6-F407-46DC-8301-948207DB1238}" type="parTrans" cxnId="{4434E6F8-F587-4C4C-BA9F-3E533DC4ADD7}">
      <dgm:prSet/>
      <dgm:spPr/>
      <dgm:t>
        <a:bodyPr/>
        <a:lstStyle/>
        <a:p>
          <a:endParaRPr lang="en-US"/>
        </a:p>
      </dgm:t>
    </dgm:pt>
    <dgm:pt modelId="{BFE67EDB-17CA-4986-8301-8C4BD408AA17}" type="sibTrans" cxnId="{4434E6F8-F587-4C4C-BA9F-3E533DC4ADD7}">
      <dgm:prSet/>
      <dgm:spPr/>
      <dgm:t>
        <a:bodyPr/>
        <a:lstStyle/>
        <a:p>
          <a:endParaRPr lang="en-US"/>
        </a:p>
      </dgm:t>
    </dgm:pt>
    <dgm:pt modelId="{C0022E04-69B0-4EF0-B0DA-7FC487173036}">
      <dgm:prSet/>
      <dgm:spPr/>
      <dgm:t>
        <a:bodyPr/>
        <a:lstStyle/>
        <a:p>
          <a:r>
            <a:rPr lang="es-MX"/>
            <a:t>Vecinos más cercanos</a:t>
          </a:r>
          <a:endParaRPr lang="en-US"/>
        </a:p>
      </dgm:t>
    </dgm:pt>
    <dgm:pt modelId="{2241FD67-B9EE-4A52-9E2A-D4B4F547B6AE}" type="parTrans" cxnId="{CA247C94-52E5-4CB4-9474-F6D7EF9AE601}">
      <dgm:prSet/>
      <dgm:spPr/>
      <dgm:t>
        <a:bodyPr/>
        <a:lstStyle/>
        <a:p>
          <a:endParaRPr lang="en-US"/>
        </a:p>
      </dgm:t>
    </dgm:pt>
    <dgm:pt modelId="{169E14CF-CEC0-4132-9428-BC1C47C362D9}" type="sibTrans" cxnId="{CA247C94-52E5-4CB4-9474-F6D7EF9AE601}">
      <dgm:prSet/>
      <dgm:spPr/>
      <dgm:t>
        <a:bodyPr/>
        <a:lstStyle/>
        <a:p>
          <a:endParaRPr lang="en-US"/>
        </a:p>
      </dgm:t>
    </dgm:pt>
    <dgm:pt modelId="{962BB43D-5BDB-464A-B4CF-E0E0EB01178D}">
      <dgm:prSet/>
      <dgm:spPr/>
      <dgm:t>
        <a:bodyPr/>
        <a:lstStyle/>
        <a:p>
          <a:r>
            <a:rPr lang="es-MX"/>
            <a:t>Basado en casos</a:t>
          </a:r>
          <a:endParaRPr lang="en-US"/>
        </a:p>
      </dgm:t>
    </dgm:pt>
    <dgm:pt modelId="{D1213A11-1FE6-4539-A091-96AA423293E7}" type="parTrans" cxnId="{D0042498-AA36-4ADD-85C0-6FA015D24FFF}">
      <dgm:prSet/>
      <dgm:spPr/>
      <dgm:t>
        <a:bodyPr/>
        <a:lstStyle/>
        <a:p>
          <a:endParaRPr lang="en-US"/>
        </a:p>
      </dgm:t>
    </dgm:pt>
    <dgm:pt modelId="{54C8F93F-C2CD-4F1E-90D0-92F059D33DA9}" type="sibTrans" cxnId="{D0042498-AA36-4ADD-85C0-6FA015D24FFF}">
      <dgm:prSet/>
      <dgm:spPr/>
      <dgm:t>
        <a:bodyPr/>
        <a:lstStyle/>
        <a:p>
          <a:endParaRPr lang="en-US"/>
        </a:p>
      </dgm:t>
    </dgm:pt>
    <dgm:pt modelId="{3BCE1BFC-352E-4624-87FF-ECF1AC5F9F98}">
      <dgm:prSet/>
      <dgm:spPr/>
      <dgm:t>
        <a:bodyPr/>
        <a:lstStyle/>
        <a:p>
          <a:r>
            <a:rPr lang="es-MX"/>
            <a:t>Modelos probabilísticos</a:t>
          </a:r>
          <a:endParaRPr lang="en-US"/>
        </a:p>
      </dgm:t>
    </dgm:pt>
    <dgm:pt modelId="{F620B9E0-AC7B-42E0-A749-4FED3604152A}" type="parTrans" cxnId="{1A0433F1-09B2-4C1E-9605-B25D0D6D7477}">
      <dgm:prSet/>
      <dgm:spPr/>
      <dgm:t>
        <a:bodyPr/>
        <a:lstStyle/>
        <a:p>
          <a:endParaRPr lang="en-US"/>
        </a:p>
      </dgm:t>
    </dgm:pt>
    <dgm:pt modelId="{131BA603-D062-45B6-BA61-981BF0B72C8F}" type="sibTrans" cxnId="{1A0433F1-09B2-4C1E-9605-B25D0D6D7477}">
      <dgm:prSet/>
      <dgm:spPr/>
      <dgm:t>
        <a:bodyPr/>
        <a:lstStyle/>
        <a:p>
          <a:endParaRPr lang="en-US"/>
        </a:p>
      </dgm:t>
    </dgm:pt>
    <dgm:pt modelId="{9ABFBDD2-4D2F-48AC-9760-F8C2734106EE}">
      <dgm:prSet/>
      <dgm:spPr/>
      <dgm:t>
        <a:bodyPr/>
        <a:lstStyle/>
        <a:p>
          <a:r>
            <a:rPr lang="es-MX"/>
            <a:t>Bayes ingenuo</a:t>
          </a:r>
          <a:endParaRPr lang="en-US"/>
        </a:p>
      </dgm:t>
    </dgm:pt>
    <dgm:pt modelId="{9491F7CE-0017-4D31-8D1F-A64A21E24024}" type="parTrans" cxnId="{A1230144-C8AF-46C5-AED7-0E19023F73ED}">
      <dgm:prSet/>
      <dgm:spPr/>
      <dgm:t>
        <a:bodyPr/>
        <a:lstStyle/>
        <a:p>
          <a:endParaRPr lang="en-US"/>
        </a:p>
      </dgm:t>
    </dgm:pt>
    <dgm:pt modelId="{9C6CFBFD-8EBA-4F09-86A6-06B884388B3B}" type="sibTrans" cxnId="{A1230144-C8AF-46C5-AED7-0E19023F73ED}">
      <dgm:prSet/>
      <dgm:spPr/>
      <dgm:t>
        <a:bodyPr/>
        <a:lstStyle/>
        <a:p>
          <a:endParaRPr lang="en-US"/>
        </a:p>
      </dgm:t>
    </dgm:pt>
    <dgm:pt modelId="{1278E7F2-506D-4E2E-B9EF-2D16B05661BA}">
      <dgm:prSet/>
      <dgm:spPr/>
      <dgm:t>
        <a:bodyPr/>
        <a:lstStyle/>
        <a:p>
          <a:r>
            <a:rPr lang="es-MX"/>
            <a:t>Redes bayesianas</a:t>
          </a:r>
          <a:endParaRPr lang="en-US"/>
        </a:p>
      </dgm:t>
    </dgm:pt>
    <dgm:pt modelId="{1CCF5411-85FB-4264-8FCB-2671E906DCDD}" type="parTrans" cxnId="{730FA98E-A8BB-442C-B8B5-F1CD1752C971}">
      <dgm:prSet/>
      <dgm:spPr/>
      <dgm:t>
        <a:bodyPr/>
        <a:lstStyle/>
        <a:p>
          <a:endParaRPr lang="en-US"/>
        </a:p>
      </dgm:t>
    </dgm:pt>
    <dgm:pt modelId="{38755142-587E-48B4-8B90-18B3114CC949}" type="sibTrans" cxnId="{730FA98E-A8BB-442C-B8B5-F1CD1752C971}">
      <dgm:prSet/>
      <dgm:spPr/>
      <dgm:t>
        <a:bodyPr/>
        <a:lstStyle/>
        <a:p>
          <a:endParaRPr lang="en-US"/>
        </a:p>
      </dgm:t>
    </dgm:pt>
    <dgm:pt modelId="{8B391223-2D17-470C-AAD5-EF042E910E46}">
      <dgm:prSet/>
      <dgm:spPr/>
      <dgm:t>
        <a:bodyPr/>
        <a:lstStyle/>
        <a:p>
          <a:r>
            <a:rPr lang="es-MX"/>
            <a:t>Modelos ocultos de Markov</a:t>
          </a:r>
          <a:endParaRPr lang="en-US"/>
        </a:p>
      </dgm:t>
    </dgm:pt>
    <dgm:pt modelId="{7DAC62BF-0C27-4102-AF21-FA04C9852E71}" type="parTrans" cxnId="{D3479306-54B5-4002-B4FB-28646EFF8CCF}">
      <dgm:prSet/>
      <dgm:spPr/>
      <dgm:t>
        <a:bodyPr/>
        <a:lstStyle/>
        <a:p>
          <a:endParaRPr lang="en-US"/>
        </a:p>
      </dgm:t>
    </dgm:pt>
    <dgm:pt modelId="{4E6CFB95-F113-4937-9A13-B8787617573F}" type="sibTrans" cxnId="{D3479306-54B5-4002-B4FB-28646EFF8CCF}">
      <dgm:prSet/>
      <dgm:spPr/>
      <dgm:t>
        <a:bodyPr/>
        <a:lstStyle/>
        <a:p>
          <a:endParaRPr lang="en-US"/>
        </a:p>
      </dgm:t>
    </dgm:pt>
    <dgm:pt modelId="{8DEB38CD-6581-4FBF-B1C4-02A319885479}">
      <dgm:prSet/>
      <dgm:spPr/>
      <dgm:t>
        <a:bodyPr/>
        <a:lstStyle/>
        <a:p>
          <a:r>
            <a:rPr lang="es-MX"/>
            <a:t>Gramáticas libres de contexto probabilísticas</a:t>
          </a:r>
          <a:endParaRPr lang="en-US"/>
        </a:p>
      </dgm:t>
    </dgm:pt>
    <dgm:pt modelId="{7E8C1C75-1B6A-46F7-8C20-CAC3ADB686C1}" type="parTrans" cxnId="{6CBB8DE1-4BBC-4303-9C75-0EB2EDBD92FD}">
      <dgm:prSet/>
      <dgm:spPr/>
      <dgm:t>
        <a:bodyPr/>
        <a:lstStyle/>
        <a:p>
          <a:endParaRPr lang="en-US"/>
        </a:p>
      </dgm:t>
    </dgm:pt>
    <dgm:pt modelId="{EFBCC148-B69E-4B61-B89C-A030447FE885}" type="sibTrans" cxnId="{6CBB8DE1-4BBC-4303-9C75-0EB2EDBD92FD}">
      <dgm:prSet/>
      <dgm:spPr/>
      <dgm:t>
        <a:bodyPr/>
        <a:lstStyle/>
        <a:p>
          <a:endParaRPr lang="en-US"/>
        </a:p>
      </dgm:t>
    </dgm:pt>
    <dgm:pt modelId="{6DDD0841-D098-4A34-B8C8-757E4B4D3A2E}">
      <dgm:prSet/>
      <dgm:spPr/>
      <dgm:t>
        <a:bodyPr/>
        <a:lstStyle/>
        <a:p>
          <a:r>
            <a:rPr lang="es-MX"/>
            <a:t>Redes de Markov</a:t>
          </a:r>
          <a:endParaRPr lang="en-US"/>
        </a:p>
      </dgm:t>
    </dgm:pt>
    <dgm:pt modelId="{94651911-4281-407A-A4CD-87BEF1839C8C}" type="parTrans" cxnId="{A3DD0C82-02D4-422C-A12D-AF6F9C932D11}">
      <dgm:prSet/>
      <dgm:spPr/>
      <dgm:t>
        <a:bodyPr/>
        <a:lstStyle/>
        <a:p>
          <a:endParaRPr lang="en-US"/>
        </a:p>
      </dgm:t>
    </dgm:pt>
    <dgm:pt modelId="{1150BBB0-9735-4E43-8EF5-5ED743556DD2}" type="sibTrans" cxnId="{A3DD0C82-02D4-422C-A12D-AF6F9C932D11}">
      <dgm:prSet/>
      <dgm:spPr/>
      <dgm:t>
        <a:bodyPr/>
        <a:lstStyle/>
        <a:p>
          <a:endParaRPr lang="en-US"/>
        </a:p>
      </dgm:t>
    </dgm:pt>
    <dgm:pt modelId="{4C464ADA-817A-4512-8889-9A99F02716E1}" type="pres">
      <dgm:prSet presAssocID="{C382702F-DC33-4456-A195-18F46AAE6789}" presName="Name0" presStyleCnt="0">
        <dgm:presLayoutVars>
          <dgm:dir/>
          <dgm:animLvl val="lvl"/>
          <dgm:resizeHandles val="exact"/>
        </dgm:presLayoutVars>
      </dgm:prSet>
      <dgm:spPr/>
    </dgm:pt>
    <dgm:pt modelId="{A6ABD6AE-D1E0-4F60-B8A2-B7B883623EEE}" type="pres">
      <dgm:prSet presAssocID="{6EE16282-9EBB-4D5C-BEA1-F69D145288C8}" presName="composite" presStyleCnt="0"/>
      <dgm:spPr/>
    </dgm:pt>
    <dgm:pt modelId="{0E23F5D5-CC0D-4C38-8C0C-9F42D755DBB2}" type="pres">
      <dgm:prSet presAssocID="{6EE16282-9EBB-4D5C-BEA1-F69D145288C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4D70084C-01A3-417B-9E89-77B49E8F5831}" type="pres">
      <dgm:prSet presAssocID="{6EE16282-9EBB-4D5C-BEA1-F69D145288C8}" presName="desTx" presStyleLbl="alignAccFollowNode1" presStyleIdx="0" presStyleCnt="4">
        <dgm:presLayoutVars>
          <dgm:bulletEnabled val="1"/>
        </dgm:presLayoutVars>
      </dgm:prSet>
      <dgm:spPr/>
    </dgm:pt>
    <dgm:pt modelId="{394A7E72-8D1A-4BE4-82DB-442214C017DF}" type="pres">
      <dgm:prSet presAssocID="{65132B7B-7AE6-4969-93B8-8111A11B6EB5}" presName="space" presStyleCnt="0"/>
      <dgm:spPr/>
    </dgm:pt>
    <dgm:pt modelId="{44897ABD-9C59-49D4-B058-27DCC8B6D040}" type="pres">
      <dgm:prSet presAssocID="{8F2669E8-F2A0-4155-AE6E-F2AB7F6270CC}" presName="composite" presStyleCnt="0"/>
      <dgm:spPr/>
    </dgm:pt>
    <dgm:pt modelId="{CC666352-E9E6-489B-8B22-EAD991EBB044}" type="pres">
      <dgm:prSet presAssocID="{8F2669E8-F2A0-4155-AE6E-F2AB7F6270CC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B046B739-558F-436D-BD9A-EDC8C8E0BE99}" type="pres">
      <dgm:prSet presAssocID="{8F2669E8-F2A0-4155-AE6E-F2AB7F6270CC}" presName="desTx" presStyleLbl="alignAccFollowNode1" presStyleIdx="1" presStyleCnt="4">
        <dgm:presLayoutVars>
          <dgm:bulletEnabled val="1"/>
        </dgm:presLayoutVars>
      </dgm:prSet>
      <dgm:spPr/>
    </dgm:pt>
    <dgm:pt modelId="{8C15A73C-AE97-4F1E-B8CF-42BF2C38307D}" type="pres">
      <dgm:prSet presAssocID="{2F87DAFD-2A9C-4FCC-A81F-7AD68F8D5144}" presName="space" presStyleCnt="0"/>
      <dgm:spPr/>
    </dgm:pt>
    <dgm:pt modelId="{D30ACA7F-F2F8-4E8A-A09D-5472013FCD62}" type="pres">
      <dgm:prSet presAssocID="{C6BDBB29-3662-4392-8B42-2D2E5F2828EB}" presName="composite" presStyleCnt="0"/>
      <dgm:spPr/>
    </dgm:pt>
    <dgm:pt modelId="{DCADB0EA-DD01-40AC-AFB9-7F0FCAA02F22}" type="pres">
      <dgm:prSet presAssocID="{C6BDBB29-3662-4392-8B42-2D2E5F2828E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C8270E8-E9B5-47CB-82AC-398065C18D54}" type="pres">
      <dgm:prSet presAssocID="{C6BDBB29-3662-4392-8B42-2D2E5F2828EB}" presName="desTx" presStyleLbl="alignAccFollowNode1" presStyleIdx="2" presStyleCnt="4">
        <dgm:presLayoutVars>
          <dgm:bulletEnabled val="1"/>
        </dgm:presLayoutVars>
      </dgm:prSet>
      <dgm:spPr/>
    </dgm:pt>
    <dgm:pt modelId="{A8E1F52A-5E9F-4130-898C-C2EDAA9E19A7}" type="pres">
      <dgm:prSet presAssocID="{BFE67EDB-17CA-4986-8301-8C4BD408AA17}" presName="space" presStyleCnt="0"/>
      <dgm:spPr/>
    </dgm:pt>
    <dgm:pt modelId="{4BE174BD-0A94-4211-B415-8624714AE395}" type="pres">
      <dgm:prSet presAssocID="{3BCE1BFC-352E-4624-87FF-ECF1AC5F9F98}" presName="composite" presStyleCnt="0"/>
      <dgm:spPr/>
    </dgm:pt>
    <dgm:pt modelId="{BE3DA0DE-9775-4225-9320-05F49B68A19D}" type="pres">
      <dgm:prSet presAssocID="{3BCE1BFC-352E-4624-87FF-ECF1AC5F9F9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41CE69EF-080F-482C-A105-A403C1F05CEF}" type="pres">
      <dgm:prSet presAssocID="{3BCE1BFC-352E-4624-87FF-ECF1AC5F9F98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D3479306-54B5-4002-B4FB-28646EFF8CCF}" srcId="{3BCE1BFC-352E-4624-87FF-ECF1AC5F9F98}" destId="{8B391223-2D17-470C-AAD5-EF042E910E46}" srcOrd="2" destOrd="0" parTransId="{7DAC62BF-0C27-4102-AF21-FA04C9852E71}" sibTransId="{4E6CFB95-F113-4937-9A13-B8787617573F}"/>
    <dgm:cxn modelId="{694C6008-8537-4921-9C89-C0B84F83D514}" srcId="{6EE16282-9EBB-4D5C-BEA1-F69D145288C8}" destId="{A575B839-9D61-4E28-AAAB-2D6707BBD1B6}" srcOrd="1" destOrd="0" parTransId="{BF647B96-DA94-448E-A32C-0496C19C0E4C}" sibTransId="{47D8AE1F-BA94-4B05-9EE2-78E5EAE866B4}"/>
    <dgm:cxn modelId="{3296BE1A-661E-4BEF-ACE0-BFF56A550800}" type="presOf" srcId="{8DEB38CD-6581-4FBF-B1C4-02A319885479}" destId="{41CE69EF-080F-482C-A105-A403C1F05CEF}" srcOrd="0" destOrd="3" presId="urn:microsoft.com/office/officeart/2005/8/layout/hList1"/>
    <dgm:cxn modelId="{50818F23-718E-4BDD-9F82-199668757C9C}" srcId="{C382702F-DC33-4456-A195-18F46AAE6789}" destId="{6EE16282-9EBB-4D5C-BEA1-F69D145288C8}" srcOrd="0" destOrd="0" parTransId="{8D9B2240-1E98-467F-ACEB-4B448154A9AE}" sibTransId="{65132B7B-7AE6-4969-93B8-8111A11B6EB5}"/>
    <dgm:cxn modelId="{76966D2A-9479-4E69-8BF2-01B078A618C1}" type="presOf" srcId="{BAE7164E-461E-4C3D-BB31-0FC0CB96E1D8}" destId="{B046B739-558F-436D-BD9A-EDC8C8E0BE99}" srcOrd="0" destOrd="1" presId="urn:microsoft.com/office/officeart/2005/8/layout/hList1"/>
    <dgm:cxn modelId="{FA4DE636-ACFF-470E-91A0-4FC5219B2AC2}" type="presOf" srcId="{FCCFBB28-F2A8-40DA-BBD4-A74D4520D07D}" destId="{B046B739-558F-436D-BD9A-EDC8C8E0BE99}" srcOrd="0" destOrd="0" presId="urn:microsoft.com/office/officeart/2005/8/layout/hList1"/>
    <dgm:cxn modelId="{20D03663-ADF7-4061-8ACF-303A3A6740D0}" type="presOf" srcId="{6DDD0841-D098-4A34-B8C8-757E4B4D3A2E}" destId="{41CE69EF-080F-482C-A105-A403C1F05CEF}" srcOrd="0" destOrd="4" presId="urn:microsoft.com/office/officeart/2005/8/layout/hList1"/>
    <dgm:cxn modelId="{A1230144-C8AF-46C5-AED7-0E19023F73ED}" srcId="{3BCE1BFC-352E-4624-87FF-ECF1AC5F9F98}" destId="{9ABFBDD2-4D2F-48AC-9760-F8C2734106EE}" srcOrd="0" destOrd="0" parTransId="{9491F7CE-0017-4D31-8D1F-A64A21E24024}" sibTransId="{9C6CFBFD-8EBA-4F09-86A6-06B884388B3B}"/>
    <dgm:cxn modelId="{3C667265-3D36-492C-8A56-BC82AE5BEAFA}" type="presOf" srcId="{C382702F-DC33-4456-A195-18F46AAE6789}" destId="{4C464ADA-817A-4512-8889-9A99F02716E1}" srcOrd="0" destOrd="0" presId="urn:microsoft.com/office/officeart/2005/8/layout/hList1"/>
    <dgm:cxn modelId="{BB5E384A-4D2E-4ED1-ABB0-2A712EA9559F}" type="presOf" srcId="{962BB43D-5BDB-464A-B4CF-E0E0EB01178D}" destId="{CC8270E8-E9B5-47CB-82AC-398065C18D54}" srcOrd="0" destOrd="1" presId="urn:microsoft.com/office/officeart/2005/8/layout/hList1"/>
    <dgm:cxn modelId="{8488096C-ABBA-417F-B9DE-0F4BD825F2B0}" type="presOf" srcId="{6EE16282-9EBB-4D5C-BEA1-F69D145288C8}" destId="{0E23F5D5-CC0D-4C38-8C0C-9F42D755DBB2}" srcOrd="0" destOrd="0" presId="urn:microsoft.com/office/officeart/2005/8/layout/hList1"/>
    <dgm:cxn modelId="{459C8776-4B63-485D-9D83-5EC6D9CC7567}" type="presOf" srcId="{7187C156-6A49-448B-B811-89BBD5462EE3}" destId="{B046B739-558F-436D-BD9A-EDC8C8E0BE99}" srcOrd="0" destOrd="2" presId="urn:microsoft.com/office/officeart/2005/8/layout/hList1"/>
    <dgm:cxn modelId="{09AA6757-FC99-467E-BB38-3C86E7923E84}" srcId="{8F2669E8-F2A0-4155-AE6E-F2AB7F6270CC}" destId="{BAE7164E-461E-4C3D-BB31-0FC0CB96E1D8}" srcOrd="1" destOrd="0" parTransId="{79603803-F234-4884-B1DF-BACFD5F3FD3B}" sibTransId="{080C7058-048C-493D-B14F-9B9DBB8D4BA6}"/>
    <dgm:cxn modelId="{3E1A4780-A802-4A39-BF1D-F7D2A659A28E}" type="presOf" srcId="{8B391223-2D17-470C-AAD5-EF042E910E46}" destId="{41CE69EF-080F-482C-A105-A403C1F05CEF}" srcOrd="0" destOrd="2" presId="urn:microsoft.com/office/officeart/2005/8/layout/hList1"/>
    <dgm:cxn modelId="{0CBC4B81-0D56-4773-AB53-B1A6BFA75218}" srcId="{6EE16282-9EBB-4D5C-BEA1-F69D145288C8}" destId="{DDAB06B4-FD22-4578-B51A-CC45F215EF19}" srcOrd="0" destOrd="0" parTransId="{59B59DB6-5C71-4B96-9E29-682F48D9E8BD}" sibTransId="{73ACBA4A-F758-4B9B-AB42-20B29EB23032}"/>
    <dgm:cxn modelId="{A3DD0C82-02D4-422C-A12D-AF6F9C932D11}" srcId="{3BCE1BFC-352E-4624-87FF-ECF1AC5F9F98}" destId="{6DDD0841-D098-4A34-B8C8-757E4B4D3A2E}" srcOrd="4" destOrd="0" parTransId="{94651911-4281-407A-A4CD-87BEF1839C8C}" sibTransId="{1150BBB0-9735-4E43-8EF5-5ED743556DD2}"/>
    <dgm:cxn modelId="{97CF8782-1A4D-4082-8767-6C5A2CD6572E}" type="presOf" srcId="{1278E7F2-506D-4E2E-B9EF-2D16B05661BA}" destId="{41CE69EF-080F-482C-A105-A403C1F05CEF}" srcOrd="0" destOrd="1" presId="urn:microsoft.com/office/officeart/2005/8/layout/hList1"/>
    <dgm:cxn modelId="{730FA98E-A8BB-442C-B8B5-F1CD1752C971}" srcId="{3BCE1BFC-352E-4624-87FF-ECF1AC5F9F98}" destId="{1278E7F2-506D-4E2E-B9EF-2D16B05661BA}" srcOrd="1" destOrd="0" parTransId="{1CCF5411-85FB-4264-8FCB-2671E906DCDD}" sibTransId="{38755142-587E-48B4-8B90-18B3114CC949}"/>
    <dgm:cxn modelId="{CA247C94-52E5-4CB4-9474-F6D7EF9AE601}" srcId="{C6BDBB29-3662-4392-8B42-2D2E5F2828EB}" destId="{C0022E04-69B0-4EF0-B0DA-7FC487173036}" srcOrd="0" destOrd="0" parTransId="{2241FD67-B9EE-4A52-9E2A-D4B4F547B6AE}" sibTransId="{169E14CF-CEC0-4132-9428-BC1C47C362D9}"/>
    <dgm:cxn modelId="{D0042498-AA36-4ADD-85C0-6FA015D24FFF}" srcId="{C6BDBB29-3662-4392-8B42-2D2E5F2828EB}" destId="{962BB43D-5BDB-464A-B4CF-E0E0EB01178D}" srcOrd="1" destOrd="0" parTransId="{D1213A11-1FE6-4539-A091-96AA423293E7}" sibTransId="{54C8F93F-C2CD-4F1E-90D0-92F059D33DA9}"/>
    <dgm:cxn modelId="{B9E0A5A2-83D9-44C3-AA98-CBCFD297854C}" srcId="{8F2669E8-F2A0-4155-AE6E-F2AB7F6270CC}" destId="{7187C156-6A49-448B-B811-89BBD5462EE3}" srcOrd="2" destOrd="0" parTransId="{4B8A5E56-25A1-4793-922A-BF2ABBA9E5F2}" sibTransId="{A5CBDCAF-0215-4F96-9CF0-87A7BF00B893}"/>
    <dgm:cxn modelId="{5BE277A5-EF6C-44D2-BD82-441168E6926E}" srcId="{C382702F-DC33-4456-A195-18F46AAE6789}" destId="{8F2669E8-F2A0-4155-AE6E-F2AB7F6270CC}" srcOrd="1" destOrd="0" parTransId="{A0B7CBC0-60E5-4DAC-99F8-F2780026C2D0}" sibTransId="{2F87DAFD-2A9C-4FCC-A81F-7AD68F8D5144}"/>
    <dgm:cxn modelId="{9CD109B1-EE22-45BA-BF2A-FCAA432D9758}" type="presOf" srcId="{DDAB06B4-FD22-4578-B51A-CC45F215EF19}" destId="{4D70084C-01A3-417B-9E89-77B49E8F5831}" srcOrd="0" destOrd="0" presId="urn:microsoft.com/office/officeart/2005/8/layout/hList1"/>
    <dgm:cxn modelId="{DE6587CB-3040-4B63-8BAC-5EB94D80C46B}" type="presOf" srcId="{C0022E04-69B0-4EF0-B0DA-7FC487173036}" destId="{CC8270E8-E9B5-47CB-82AC-398065C18D54}" srcOrd="0" destOrd="0" presId="urn:microsoft.com/office/officeart/2005/8/layout/hList1"/>
    <dgm:cxn modelId="{D7F38BDC-2EA0-4620-B136-745DE98AED2D}" type="presOf" srcId="{3BCE1BFC-352E-4624-87FF-ECF1AC5F9F98}" destId="{BE3DA0DE-9775-4225-9320-05F49B68A19D}" srcOrd="0" destOrd="0" presId="urn:microsoft.com/office/officeart/2005/8/layout/hList1"/>
    <dgm:cxn modelId="{974BDCDF-C382-40B6-A74A-0EA383914698}" srcId="{6EE16282-9EBB-4D5C-BEA1-F69D145288C8}" destId="{BE49533F-9950-478A-B33F-BA47481AEFAD}" srcOrd="2" destOrd="0" parTransId="{2835606E-C16E-4E84-A0FA-FE28B53B09F1}" sibTransId="{7C127414-DBA1-420C-B811-53383BB521A2}"/>
    <dgm:cxn modelId="{6CBB8DE1-4BBC-4303-9C75-0EB2EDBD92FD}" srcId="{3BCE1BFC-352E-4624-87FF-ECF1AC5F9F98}" destId="{8DEB38CD-6581-4FBF-B1C4-02A319885479}" srcOrd="3" destOrd="0" parTransId="{7E8C1C75-1B6A-46F7-8C20-CAC3ADB686C1}" sibTransId="{EFBCC148-B69E-4B61-B89C-A030447FE885}"/>
    <dgm:cxn modelId="{AE0695EC-8AFC-4144-BFEB-B6A2C7FABF32}" type="presOf" srcId="{8F2669E8-F2A0-4155-AE6E-F2AB7F6270CC}" destId="{CC666352-E9E6-489B-8B22-EAD991EBB044}" srcOrd="0" destOrd="0" presId="urn:microsoft.com/office/officeart/2005/8/layout/hList1"/>
    <dgm:cxn modelId="{BFB510EF-C888-4A46-B693-7914BB552719}" type="presOf" srcId="{A575B839-9D61-4E28-AAAB-2D6707BBD1B6}" destId="{4D70084C-01A3-417B-9E89-77B49E8F5831}" srcOrd="0" destOrd="1" presId="urn:microsoft.com/office/officeart/2005/8/layout/hList1"/>
    <dgm:cxn modelId="{DED43FEF-6A24-4A0A-93C6-0407C5241DD8}" srcId="{8F2669E8-F2A0-4155-AE6E-F2AB7F6270CC}" destId="{FCCFBB28-F2A8-40DA-BBD4-A74D4520D07D}" srcOrd="0" destOrd="0" parTransId="{72D982A9-AE3F-4F8B-866C-92431AF14AA7}" sibTransId="{AF385055-56EF-4B42-86BA-B42B9284B20B}"/>
    <dgm:cxn modelId="{1A0433F1-09B2-4C1E-9605-B25D0D6D7477}" srcId="{C382702F-DC33-4456-A195-18F46AAE6789}" destId="{3BCE1BFC-352E-4624-87FF-ECF1AC5F9F98}" srcOrd="3" destOrd="0" parTransId="{F620B9E0-AC7B-42E0-A749-4FED3604152A}" sibTransId="{131BA603-D062-45B6-BA61-981BF0B72C8F}"/>
    <dgm:cxn modelId="{0A1F72F3-06E8-4FC2-990E-93C58077084F}" type="presOf" srcId="{C6BDBB29-3662-4392-8B42-2D2E5F2828EB}" destId="{DCADB0EA-DD01-40AC-AFB9-7F0FCAA02F22}" srcOrd="0" destOrd="0" presId="urn:microsoft.com/office/officeart/2005/8/layout/hList1"/>
    <dgm:cxn modelId="{D4EAACF4-808F-4712-81A8-C951E19684BD}" type="presOf" srcId="{BE49533F-9950-478A-B33F-BA47481AEFAD}" destId="{4D70084C-01A3-417B-9E89-77B49E8F5831}" srcOrd="0" destOrd="2" presId="urn:microsoft.com/office/officeart/2005/8/layout/hList1"/>
    <dgm:cxn modelId="{4434E6F8-F587-4C4C-BA9F-3E533DC4ADD7}" srcId="{C382702F-DC33-4456-A195-18F46AAE6789}" destId="{C6BDBB29-3662-4392-8B42-2D2E5F2828EB}" srcOrd="2" destOrd="0" parTransId="{A85B21C6-F407-46DC-8301-948207DB1238}" sibTransId="{BFE67EDB-17CA-4986-8301-8C4BD408AA17}"/>
    <dgm:cxn modelId="{82887BFD-9C99-4012-9C63-E6D0C4EE6490}" type="presOf" srcId="{9ABFBDD2-4D2F-48AC-9760-F8C2734106EE}" destId="{41CE69EF-080F-482C-A105-A403C1F05CEF}" srcOrd="0" destOrd="0" presId="urn:microsoft.com/office/officeart/2005/8/layout/hList1"/>
    <dgm:cxn modelId="{2A1BCA06-30F9-4EE6-AD59-27AC2D822D44}" type="presParOf" srcId="{4C464ADA-817A-4512-8889-9A99F02716E1}" destId="{A6ABD6AE-D1E0-4F60-B8A2-B7B883623EEE}" srcOrd="0" destOrd="0" presId="urn:microsoft.com/office/officeart/2005/8/layout/hList1"/>
    <dgm:cxn modelId="{6C20FB7B-C686-4083-A540-234C05AD7F56}" type="presParOf" srcId="{A6ABD6AE-D1E0-4F60-B8A2-B7B883623EEE}" destId="{0E23F5D5-CC0D-4C38-8C0C-9F42D755DBB2}" srcOrd="0" destOrd="0" presId="urn:microsoft.com/office/officeart/2005/8/layout/hList1"/>
    <dgm:cxn modelId="{876B71C3-505D-479D-AE5A-5DF6996FD2F4}" type="presParOf" srcId="{A6ABD6AE-D1E0-4F60-B8A2-B7B883623EEE}" destId="{4D70084C-01A3-417B-9E89-77B49E8F5831}" srcOrd="1" destOrd="0" presId="urn:microsoft.com/office/officeart/2005/8/layout/hList1"/>
    <dgm:cxn modelId="{421996AE-4AB3-4396-9027-FB2A937C6347}" type="presParOf" srcId="{4C464ADA-817A-4512-8889-9A99F02716E1}" destId="{394A7E72-8D1A-4BE4-82DB-442214C017DF}" srcOrd="1" destOrd="0" presId="urn:microsoft.com/office/officeart/2005/8/layout/hList1"/>
    <dgm:cxn modelId="{3DDED292-8F69-46D3-A771-D3A13FDF2E22}" type="presParOf" srcId="{4C464ADA-817A-4512-8889-9A99F02716E1}" destId="{44897ABD-9C59-49D4-B058-27DCC8B6D040}" srcOrd="2" destOrd="0" presId="urn:microsoft.com/office/officeart/2005/8/layout/hList1"/>
    <dgm:cxn modelId="{DC350F83-19D7-4C3D-8120-A84457F78207}" type="presParOf" srcId="{44897ABD-9C59-49D4-B058-27DCC8B6D040}" destId="{CC666352-E9E6-489B-8B22-EAD991EBB044}" srcOrd="0" destOrd="0" presId="urn:microsoft.com/office/officeart/2005/8/layout/hList1"/>
    <dgm:cxn modelId="{F86CC112-B288-453E-8DEF-D5BBB66944FB}" type="presParOf" srcId="{44897ABD-9C59-49D4-B058-27DCC8B6D040}" destId="{B046B739-558F-436D-BD9A-EDC8C8E0BE99}" srcOrd="1" destOrd="0" presId="urn:microsoft.com/office/officeart/2005/8/layout/hList1"/>
    <dgm:cxn modelId="{7AE1BC53-A117-4B6C-8B1D-6EA421D4DE0A}" type="presParOf" srcId="{4C464ADA-817A-4512-8889-9A99F02716E1}" destId="{8C15A73C-AE97-4F1E-B8CF-42BF2C38307D}" srcOrd="3" destOrd="0" presId="urn:microsoft.com/office/officeart/2005/8/layout/hList1"/>
    <dgm:cxn modelId="{B50DFBAD-8CA3-4177-991C-2850D49C7885}" type="presParOf" srcId="{4C464ADA-817A-4512-8889-9A99F02716E1}" destId="{D30ACA7F-F2F8-4E8A-A09D-5472013FCD62}" srcOrd="4" destOrd="0" presId="urn:microsoft.com/office/officeart/2005/8/layout/hList1"/>
    <dgm:cxn modelId="{B4E8CBC1-A462-427C-8DF8-E3587C7515E3}" type="presParOf" srcId="{D30ACA7F-F2F8-4E8A-A09D-5472013FCD62}" destId="{DCADB0EA-DD01-40AC-AFB9-7F0FCAA02F22}" srcOrd="0" destOrd="0" presId="urn:microsoft.com/office/officeart/2005/8/layout/hList1"/>
    <dgm:cxn modelId="{120FBBCD-1591-41BA-8D47-36364F380BAA}" type="presParOf" srcId="{D30ACA7F-F2F8-4E8A-A09D-5472013FCD62}" destId="{CC8270E8-E9B5-47CB-82AC-398065C18D54}" srcOrd="1" destOrd="0" presId="urn:microsoft.com/office/officeart/2005/8/layout/hList1"/>
    <dgm:cxn modelId="{E7E2DF61-9D3E-44FE-AFAD-CC43A365C916}" type="presParOf" srcId="{4C464ADA-817A-4512-8889-9A99F02716E1}" destId="{A8E1F52A-5E9F-4130-898C-C2EDAA9E19A7}" srcOrd="5" destOrd="0" presId="urn:microsoft.com/office/officeart/2005/8/layout/hList1"/>
    <dgm:cxn modelId="{7C23DEAC-3C89-43FC-85A3-21B0DAC3DCEE}" type="presParOf" srcId="{4C464ADA-817A-4512-8889-9A99F02716E1}" destId="{4BE174BD-0A94-4211-B415-8624714AE395}" srcOrd="6" destOrd="0" presId="urn:microsoft.com/office/officeart/2005/8/layout/hList1"/>
    <dgm:cxn modelId="{0EAAFC33-4FEE-4CED-B590-CE1E301BDB70}" type="presParOf" srcId="{4BE174BD-0A94-4211-B415-8624714AE395}" destId="{BE3DA0DE-9775-4225-9320-05F49B68A19D}" srcOrd="0" destOrd="0" presId="urn:microsoft.com/office/officeart/2005/8/layout/hList1"/>
    <dgm:cxn modelId="{98897B20-F9C0-4206-9D14-614B01051868}" type="presParOf" srcId="{4BE174BD-0A94-4211-B415-8624714AE395}" destId="{41CE69EF-080F-482C-A105-A403C1F05CE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D27BDB-F98F-41A8-A108-00D0422F619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DDB3656-5471-44F5-8577-87FC28813EC0}">
      <dgm:prSet phldrT="[Texto]"/>
      <dgm:spPr/>
      <dgm:t>
        <a:bodyPr/>
        <a:lstStyle/>
        <a:p>
          <a:r>
            <a:rPr lang="es-MX" dirty="0"/>
            <a:t>Entradas</a:t>
          </a:r>
        </a:p>
      </dgm:t>
    </dgm:pt>
    <dgm:pt modelId="{F4F03BE1-7F9D-45A6-A8DD-23ED6117BB6C}" type="parTrans" cxnId="{DD28C1C1-CE8C-402B-9A46-B965776E9D10}">
      <dgm:prSet/>
      <dgm:spPr/>
      <dgm:t>
        <a:bodyPr/>
        <a:lstStyle/>
        <a:p>
          <a:endParaRPr lang="es-MX"/>
        </a:p>
      </dgm:t>
    </dgm:pt>
    <dgm:pt modelId="{699A7146-5126-4FA6-8E25-4AA04B8EC1E3}" type="sibTrans" cxnId="{DD28C1C1-CE8C-402B-9A46-B965776E9D10}">
      <dgm:prSet/>
      <dgm:spPr/>
      <dgm:t>
        <a:bodyPr/>
        <a:lstStyle/>
        <a:p>
          <a:endParaRPr lang="es-MX"/>
        </a:p>
      </dgm:t>
    </dgm:pt>
    <dgm:pt modelId="{4BF27166-7EF8-4031-B0BB-B86F43605705}">
      <dgm:prSet phldrT="[Texto]"/>
      <dgm:spPr/>
      <dgm:t>
        <a:bodyPr/>
        <a:lstStyle/>
        <a:p>
          <a:r>
            <a:rPr lang="es-MX" dirty="0"/>
            <a:t>“Algo”</a:t>
          </a:r>
        </a:p>
      </dgm:t>
    </dgm:pt>
    <dgm:pt modelId="{954BED36-F2F7-4BFE-8FF1-BAE6663DF2F0}" type="parTrans" cxnId="{12AA492C-F11C-4396-96A3-83313D964DA7}">
      <dgm:prSet/>
      <dgm:spPr/>
      <dgm:t>
        <a:bodyPr/>
        <a:lstStyle/>
        <a:p>
          <a:endParaRPr lang="es-MX"/>
        </a:p>
      </dgm:t>
    </dgm:pt>
    <dgm:pt modelId="{41FE33E5-B816-44F0-A5C9-5652F50E291D}" type="sibTrans" cxnId="{12AA492C-F11C-4396-96A3-83313D964DA7}">
      <dgm:prSet/>
      <dgm:spPr/>
      <dgm:t>
        <a:bodyPr/>
        <a:lstStyle/>
        <a:p>
          <a:endParaRPr lang="es-MX"/>
        </a:p>
      </dgm:t>
    </dgm:pt>
    <dgm:pt modelId="{239ABA77-0AD3-419A-82F3-B5FA3DCCBB78}">
      <dgm:prSet phldrT="[Texto]"/>
      <dgm:spPr/>
      <dgm:t>
        <a:bodyPr/>
        <a:lstStyle/>
        <a:p>
          <a:r>
            <a:rPr lang="es-MX" dirty="0"/>
            <a:t>Salidas</a:t>
          </a:r>
        </a:p>
      </dgm:t>
    </dgm:pt>
    <dgm:pt modelId="{7F1B5443-F0D3-41CD-8CCE-68AF3D188807}" type="parTrans" cxnId="{5ECF49F5-566C-4442-834C-D8D687E6505D}">
      <dgm:prSet/>
      <dgm:spPr/>
      <dgm:t>
        <a:bodyPr/>
        <a:lstStyle/>
        <a:p>
          <a:endParaRPr lang="es-MX"/>
        </a:p>
      </dgm:t>
    </dgm:pt>
    <dgm:pt modelId="{E66973BC-DE54-4A59-B469-43ED38278013}" type="sibTrans" cxnId="{5ECF49F5-566C-4442-834C-D8D687E6505D}">
      <dgm:prSet/>
      <dgm:spPr/>
      <dgm:t>
        <a:bodyPr/>
        <a:lstStyle/>
        <a:p>
          <a:endParaRPr lang="es-MX"/>
        </a:p>
      </dgm:t>
    </dgm:pt>
    <dgm:pt modelId="{A2B79BA9-419F-4560-88BC-95A9FD85B649}">
      <dgm:prSet phldrT="[Texto]"/>
      <dgm:spPr/>
      <dgm:t>
        <a:bodyPr/>
        <a:lstStyle/>
        <a:p>
          <a:r>
            <a:rPr lang="es-MX" dirty="0"/>
            <a:t>Variables de entrada</a:t>
          </a:r>
        </a:p>
      </dgm:t>
    </dgm:pt>
    <dgm:pt modelId="{35C3533C-8DB4-483D-BEDA-0133571EB102}" type="parTrans" cxnId="{D76AE2E4-1547-41D3-86B3-B268AD9AAA74}">
      <dgm:prSet/>
      <dgm:spPr/>
      <dgm:t>
        <a:bodyPr/>
        <a:lstStyle/>
        <a:p>
          <a:endParaRPr lang="es-MX"/>
        </a:p>
      </dgm:t>
    </dgm:pt>
    <dgm:pt modelId="{7AE47719-A228-4DF2-B788-B2EAA5126610}" type="sibTrans" cxnId="{D76AE2E4-1547-41D3-86B3-B268AD9AAA74}">
      <dgm:prSet/>
      <dgm:spPr/>
      <dgm:t>
        <a:bodyPr/>
        <a:lstStyle/>
        <a:p>
          <a:endParaRPr lang="es-MX"/>
        </a:p>
      </dgm:t>
    </dgm:pt>
    <dgm:pt modelId="{4D6FC967-3BDA-4756-B0AB-C9779F6A2FC7}">
      <dgm:prSet phldrT="[Texto]"/>
      <dgm:spPr/>
      <dgm:t>
        <a:bodyPr/>
        <a:lstStyle/>
        <a:p>
          <a:r>
            <a:rPr lang="es-MX" dirty="0"/>
            <a:t>Predictores</a:t>
          </a:r>
        </a:p>
      </dgm:t>
    </dgm:pt>
    <dgm:pt modelId="{06F3B9F1-3EA3-430B-8617-600FD2994467}" type="parTrans" cxnId="{3B312A6A-BFCF-4CAE-8964-A88DC2F06F8E}">
      <dgm:prSet/>
      <dgm:spPr/>
      <dgm:t>
        <a:bodyPr/>
        <a:lstStyle/>
        <a:p>
          <a:endParaRPr lang="es-MX"/>
        </a:p>
      </dgm:t>
    </dgm:pt>
    <dgm:pt modelId="{D7F5BB33-828F-4C1A-9475-8765EF168203}" type="sibTrans" cxnId="{3B312A6A-BFCF-4CAE-8964-A88DC2F06F8E}">
      <dgm:prSet/>
      <dgm:spPr/>
      <dgm:t>
        <a:bodyPr/>
        <a:lstStyle/>
        <a:p>
          <a:endParaRPr lang="es-MX"/>
        </a:p>
      </dgm:t>
    </dgm:pt>
    <dgm:pt modelId="{8952B30F-81AD-4ADA-9CA3-38CEDED68356}">
      <dgm:prSet phldrT="[Texto]"/>
      <dgm:spPr/>
      <dgm:t>
        <a:bodyPr/>
        <a:lstStyle/>
        <a:p>
          <a:r>
            <a:rPr lang="es-MX" dirty="0"/>
            <a:t>Variables independientes</a:t>
          </a:r>
        </a:p>
      </dgm:t>
    </dgm:pt>
    <dgm:pt modelId="{A90CE364-EA9A-41BB-9E2E-F444B1800E7E}" type="parTrans" cxnId="{4FFA1F37-2F61-45BE-88F7-BFA0A81DBE19}">
      <dgm:prSet/>
      <dgm:spPr/>
      <dgm:t>
        <a:bodyPr/>
        <a:lstStyle/>
        <a:p>
          <a:endParaRPr lang="es-MX"/>
        </a:p>
      </dgm:t>
    </dgm:pt>
    <dgm:pt modelId="{C173D8B6-2DA1-4C48-9DA5-70B9906C40E6}" type="sibTrans" cxnId="{4FFA1F37-2F61-45BE-88F7-BFA0A81DBE19}">
      <dgm:prSet/>
      <dgm:spPr/>
      <dgm:t>
        <a:bodyPr/>
        <a:lstStyle/>
        <a:p>
          <a:endParaRPr lang="es-MX"/>
        </a:p>
      </dgm:t>
    </dgm:pt>
    <dgm:pt modelId="{2158AB21-3E68-41CF-BEFD-E2F284FA5B0D}">
      <dgm:prSet phldrT="[Texto]"/>
      <dgm:spPr/>
      <dgm:t>
        <a:bodyPr/>
        <a:lstStyle/>
        <a:p>
          <a:r>
            <a:rPr lang="es-MX" dirty="0"/>
            <a:t>Características </a:t>
          </a:r>
        </a:p>
      </dgm:t>
    </dgm:pt>
    <dgm:pt modelId="{F74220B5-70B3-4137-A1D7-A1767723D961}" type="parTrans" cxnId="{14D821D0-962B-4A38-904A-349857CDA7BD}">
      <dgm:prSet/>
      <dgm:spPr/>
      <dgm:t>
        <a:bodyPr/>
        <a:lstStyle/>
        <a:p>
          <a:endParaRPr lang="es-MX"/>
        </a:p>
      </dgm:t>
    </dgm:pt>
    <dgm:pt modelId="{DE88C2E4-475B-414F-8C33-2D3AA54D0214}" type="sibTrans" cxnId="{14D821D0-962B-4A38-904A-349857CDA7BD}">
      <dgm:prSet/>
      <dgm:spPr/>
      <dgm:t>
        <a:bodyPr/>
        <a:lstStyle/>
        <a:p>
          <a:endParaRPr lang="es-MX"/>
        </a:p>
      </dgm:t>
    </dgm:pt>
    <dgm:pt modelId="{CC2F1E85-76DB-4521-B716-D0AD96B13526}">
      <dgm:prSet phldrT="[Texto]"/>
      <dgm:spPr/>
      <dgm:t>
        <a:bodyPr/>
        <a:lstStyle/>
        <a:p>
          <a:r>
            <a:rPr lang="es-MX" dirty="0"/>
            <a:t>Variables de salida</a:t>
          </a:r>
        </a:p>
      </dgm:t>
    </dgm:pt>
    <dgm:pt modelId="{C24F1893-27F7-4E65-9995-CB84554C72A0}" type="parTrans" cxnId="{D20F80F3-4FE4-43D8-9E05-532B5ADC8ABC}">
      <dgm:prSet/>
      <dgm:spPr/>
      <dgm:t>
        <a:bodyPr/>
        <a:lstStyle/>
        <a:p>
          <a:endParaRPr lang="es-MX"/>
        </a:p>
      </dgm:t>
    </dgm:pt>
    <dgm:pt modelId="{EAAAA786-BF6C-4F6F-8B15-762D166072A6}" type="sibTrans" cxnId="{D20F80F3-4FE4-43D8-9E05-532B5ADC8ABC}">
      <dgm:prSet/>
      <dgm:spPr/>
      <dgm:t>
        <a:bodyPr/>
        <a:lstStyle/>
        <a:p>
          <a:endParaRPr lang="es-MX"/>
        </a:p>
      </dgm:t>
    </dgm:pt>
    <dgm:pt modelId="{9514AB20-E825-4E43-A7E1-56201F27BBCC}">
      <dgm:prSet phldrT="[Texto]"/>
      <dgm:spPr/>
      <dgm:t>
        <a:bodyPr/>
        <a:lstStyle/>
        <a:p>
          <a:r>
            <a:rPr lang="es-MX" dirty="0"/>
            <a:t>Respuestas</a:t>
          </a:r>
        </a:p>
      </dgm:t>
    </dgm:pt>
    <dgm:pt modelId="{E6F8F0FC-F537-4E8C-B3CE-033A2A4DA69F}" type="parTrans" cxnId="{DF9A20DF-40E5-46AA-ADC9-10CFAF8F6152}">
      <dgm:prSet/>
      <dgm:spPr/>
      <dgm:t>
        <a:bodyPr/>
        <a:lstStyle/>
        <a:p>
          <a:endParaRPr lang="es-MX"/>
        </a:p>
      </dgm:t>
    </dgm:pt>
    <dgm:pt modelId="{C8687684-6172-4932-A2EF-49C48AB9EDB6}" type="sibTrans" cxnId="{DF9A20DF-40E5-46AA-ADC9-10CFAF8F6152}">
      <dgm:prSet/>
      <dgm:spPr/>
      <dgm:t>
        <a:bodyPr/>
        <a:lstStyle/>
        <a:p>
          <a:endParaRPr lang="es-MX"/>
        </a:p>
      </dgm:t>
    </dgm:pt>
    <dgm:pt modelId="{5EFF8944-B0EA-4E94-BB91-09DC8654F2F8}">
      <dgm:prSet phldrT="[Texto]"/>
      <dgm:spPr/>
      <dgm:t>
        <a:bodyPr/>
        <a:lstStyle/>
        <a:p>
          <a:r>
            <a:rPr lang="es-MX" dirty="0"/>
            <a:t>Variables dependientes</a:t>
          </a:r>
        </a:p>
      </dgm:t>
    </dgm:pt>
    <dgm:pt modelId="{C150FBAF-D9BB-4ED0-B07D-3304E5197EA3}" type="parTrans" cxnId="{B52A5DBD-2FBE-4491-ADF9-12ABB7C2B5DA}">
      <dgm:prSet/>
      <dgm:spPr/>
      <dgm:t>
        <a:bodyPr/>
        <a:lstStyle/>
        <a:p>
          <a:endParaRPr lang="es-MX"/>
        </a:p>
      </dgm:t>
    </dgm:pt>
    <dgm:pt modelId="{CE6C5E7C-AA56-459D-90C8-5EF0E54E4C0D}" type="sibTrans" cxnId="{B52A5DBD-2FBE-4491-ADF9-12ABB7C2B5DA}">
      <dgm:prSet/>
      <dgm:spPr/>
      <dgm:t>
        <a:bodyPr/>
        <a:lstStyle/>
        <a:p>
          <a:endParaRPr lang="es-MX"/>
        </a:p>
      </dgm:t>
    </dgm:pt>
    <dgm:pt modelId="{CFBAF37D-4027-4EC6-B79F-7D8178C1726A}" type="pres">
      <dgm:prSet presAssocID="{21D27BDB-F98F-41A8-A108-00D0422F619D}" presName="Name0" presStyleCnt="0">
        <dgm:presLayoutVars>
          <dgm:dir/>
          <dgm:animLvl val="lvl"/>
          <dgm:resizeHandles val="exact"/>
        </dgm:presLayoutVars>
      </dgm:prSet>
      <dgm:spPr/>
    </dgm:pt>
    <dgm:pt modelId="{B280F362-3453-43A3-BBE0-B5ED788DC926}" type="pres">
      <dgm:prSet presAssocID="{3DDB3656-5471-44F5-8577-87FC28813EC0}" presName="composite" presStyleCnt="0"/>
      <dgm:spPr/>
    </dgm:pt>
    <dgm:pt modelId="{608CEB60-E781-47C3-8A6E-FF1B421025A3}" type="pres">
      <dgm:prSet presAssocID="{3DDB3656-5471-44F5-8577-87FC28813EC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4E3C61F-D946-426D-9F4C-9D2C452015FD}" type="pres">
      <dgm:prSet presAssocID="{3DDB3656-5471-44F5-8577-87FC28813EC0}" presName="desTx" presStyleLbl="revTx" presStyleIdx="0" presStyleCnt="2">
        <dgm:presLayoutVars>
          <dgm:bulletEnabled val="1"/>
        </dgm:presLayoutVars>
      </dgm:prSet>
      <dgm:spPr/>
    </dgm:pt>
    <dgm:pt modelId="{08B4FF8F-0F47-4CC5-BEA3-D32BA3541818}" type="pres">
      <dgm:prSet presAssocID="{699A7146-5126-4FA6-8E25-4AA04B8EC1E3}" presName="space" presStyleCnt="0"/>
      <dgm:spPr/>
    </dgm:pt>
    <dgm:pt modelId="{03BB3604-7BE8-402A-8B20-A70530B925F9}" type="pres">
      <dgm:prSet presAssocID="{4BF27166-7EF8-4031-B0BB-B86F43605705}" presName="composite" presStyleCnt="0"/>
      <dgm:spPr/>
    </dgm:pt>
    <dgm:pt modelId="{A7A2F562-BD0B-4DCE-B799-09BE1B1F0313}" type="pres">
      <dgm:prSet presAssocID="{4BF27166-7EF8-4031-B0BB-B86F43605705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1FCBEE6-B892-4B96-B62E-E8740368D959}" type="pres">
      <dgm:prSet presAssocID="{4BF27166-7EF8-4031-B0BB-B86F43605705}" presName="desTx" presStyleLbl="revTx" presStyleIdx="0" presStyleCnt="2">
        <dgm:presLayoutVars>
          <dgm:bulletEnabled val="1"/>
        </dgm:presLayoutVars>
      </dgm:prSet>
      <dgm:spPr/>
    </dgm:pt>
    <dgm:pt modelId="{E5A56BFF-2831-494B-A97C-AED5EC27DCD0}" type="pres">
      <dgm:prSet presAssocID="{41FE33E5-B816-44F0-A5C9-5652F50E291D}" presName="space" presStyleCnt="0"/>
      <dgm:spPr/>
    </dgm:pt>
    <dgm:pt modelId="{6DF2EF4E-62FE-43C8-B635-B4A39CC022A7}" type="pres">
      <dgm:prSet presAssocID="{239ABA77-0AD3-419A-82F3-B5FA3DCCBB78}" presName="composite" presStyleCnt="0"/>
      <dgm:spPr/>
    </dgm:pt>
    <dgm:pt modelId="{810FAB63-EA99-461D-B19D-D31F637C718E}" type="pres">
      <dgm:prSet presAssocID="{239ABA77-0AD3-419A-82F3-B5FA3DCCBB78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7005BB01-5C28-4F67-B41B-82633C289A12}" type="pres">
      <dgm:prSet presAssocID="{239ABA77-0AD3-419A-82F3-B5FA3DCCBB78}" presName="desTx" presStyleLbl="revTx" presStyleIdx="1" presStyleCnt="2">
        <dgm:presLayoutVars>
          <dgm:bulletEnabled val="1"/>
        </dgm:presLayoutVars>
      </dgm:prSet>
      <dgm:spPr/>
    </dgm:pt>
  </dgm:ptLst>
  <dgm:cxnLst>
    <dgm:cxn modelId="{320B3801-6277-4DF4-A711-9D046EA5CD46}" type="presOf" srcId="{A2B79BA9-419F-4560-88BC-95A9FD85B649}" destId="{64E3C61F-D946-426D-9F4C-9D2C452015FD}" srcOrd="0" destOrd="0" presId="urn:microsoft.com/office/officeart/2005/8/layout/chevron1"/>
    <dgm:cxn modelId="{12AA492C-F11C-4396-96A3-83313D964DA7}" srcId="{21D27BDB-F98F-41A8-A108-00D0422F619D}" destId="{4BF27166-7EF8-4031-B0BB-B86F43605705}" srcOrd="1" destOrd="0" parTransId="{954BED36-F2F7-4BFE-8FF1-BAE6663DF2F0}" sibTransId="{41FE33E5-B816-44F0-A5C9-5652F50E291D}"/>
    <dgm:cxn modelId="{4FFA1F37-2F61-45BE-88F7-BFA0A81DBE19}" srcId="{3DDB3656-5471-44F5-8577-87FC28813EC0}" destId="{8952B30F-81AD-4ADA-9CA3-38CEDED68356}" srcOrd="2" destOrd="0" parTransId="{A90CE364-EA9A-41BB-9E2E-F444B1800E7E}" sibTransId="{C173D8B6-2DA1-4C48-9DA5-70B9906C40E6}"/>
    <dgm:cxn modelId="{D7DC7237-BFFE-4362-A32B-8B2345C9DB28}" type="presOf" srcId="{2158AB21-3E68-41CF-BEFD-E2F284FA5B0D}" destId="{64E3C61F-D946-426D-9F4C-9D2C452015FD}" srcOrd="0" destOrd="3" presId="urn:microsoft.com/office/officeart/2005/8/layout/chevron1"/>
    <dgm:cxn modelId="{48C4DA5B-8746-4E7E-A436-16A0AF9726B4}" type="presOf" srcId="{8952B30F-81AD-4ADA-9CA3-38CEDED68356}" destId="{64E3C61F-D946-426D-9F4C-9D2C452015FD}" srcOrd="0" destOrd="2" presId="urn:microsoft.com/office/officeart/2005/8/layout/chevron1"/>
    <dgm:cxn modelId="{3B312A6A-BFCF-4CAE-8964-A88DC2F06F8E}" srcId="{3DDB3656-5471-44F5-8577-87FC28813EC0}" destId="{4D6FC967-3BDA-4756-B0AB-C9779F6A2FC7}" srcOrd="1" destOrd="0" parTransId="{06F3B9F1-3EA3-430B-8617-600FD2994467}" sibTransId="{D7F5BB33-828F-4C1A-9475-8765EF168203}"/>
    <dgm:cxn modelId="{36046B6A-840F-4F72-9E09-920D9E84EA39}" type="presOf" srcId="{CC2F1E85-76DB-4521-B716-D0AD96B13526}" destId="{7005BB01-5C28-4F67-B41B-82633C289A12}" srcOrd="0" destOrd="0" presId="urn:microsoft.com/office/officeart/2005/8/layout/chevron1"/>
    <dgm:cxn modelId="{8AB4216E-AB8D-4E8F-829E-B5A8252D82E0}" type="presOf" srcId="{5EFF8944-B0EA-4E94-BB91-09DC8654F2F8}" destId="{7005BB01-5C28-4F67-B41B-82633C289A12}" srcOrd="0" destOrd="2" presId="urn:microsoft.com/office/officeart/2005/8/layout/chevron1"/>
    <dgm:cxn modelId="{C9CD3BA3-0E52-4B33-A03C-253DC01B2545}" type="presOf" srcId="{239ABA77-0AD3-419A-82F3-B5FA3DCCBB78}" destId="{810FAB63-EA99-461D-B19D-D31F637C718E}" srcOrd="0" destOrd="0" presId="urn:microsoft.com/office/officeart/2005/8/layout/chevron1"/>
    <dgm:cxn modelId="{1EAEE2A3-F47A-4091-8F37-2B6769E9576A}" type="presOf" srcId="{4BF27166-7EF8-4031-B0BB-B86F43605705}" destId="{A7A2F562-BD0B-4DCE-B799-09BE1B1F0313}" srcOrd="0" destOrd="0" presId="urn:microsoft.com/office/officeart/2005/8/layout/chevron1"/>
    <dgm:cxn modelId="{B52A5DBD-2FBE-4491-ADF9-12ABB7C2B5DA}" srcId="{239ABA77-0AD3-419A-82F3-B5FA3DCCBB78}" destId="{5EFF8944-B0EA-4E94-BB91-09DC8654F2F8}" srcOrd="2" destOrd="0" parTransId="{C150FBAF-D9BB-4ED0-B07D-3304E5197EA3}" sibTransId="{CE6C5E7C-AA56-459D-90C8-5EF0E54E4C0D}"/>
    <dgm:cxn modelId="{E4CB74BD-495B-4891-8647-C2C6FAECDCF2}" type="presOf" srcId="{9514AB20-E825-4E43-A7E1-56201F27BBCC}" destId="{7005BB01-5C28-4F67-B41B-82633C289A12}" srcOrd="0" destOrd="1" presId="urn:microsoft.com/office/officeart/2005/8/layout/chevron1"/>
    <dgm:cxn modelId="{DD28C1C1-CE8C-402B-9A46-B965776E9D10}" srcId="{21D27BDB-F98F-41A8-A108-00D0422F619D}" destId="{3DDB3656-5471-44F5-8577-87FC28813EC0}" srcOrd="0" destOrd="0" parTransId="{F4F03BE1-7F9D-45A6-A8DD-23ED6117BB6C}" sibTransId="{699A7146-5126-4FA6-8E25-4AA04B8EC1E3}"/>
    <dgm:cxn modelId="{2C5E8CC6-2A6D-4704-BE4B-9A15367419F4}" type="presOf" srcId="{3DDB3656-5471-44F5-8577-87FC28813EC0}" destId="{608CEB60-E781-47C3-8A6E-FF1B421025A3}" srcOrd="0" destOrd="0" presId="urn:microsoft.com/office/officeart/2005/8/layout/chevron1"/>
    <dgm:cxn modelId="{14D821D0-962B-4A38-904A-349857CDA7BD}" srcId="{3DDB3656-5471-44F5-8577-87FC28813EC0}" destId="{2158AB21-3E68-41CF-BEFD-E2F284FA5B0D}" srcOrd="3" destOrd="0" parTransId="{F74220B5-70B3-4137-A1D7-A1767723D961}" sibTransId="{DE88C2E4-475B-414F-8C33-2D3AA54D0214}"/>
    <dgm:cxn modelId="{709248DD-3E30-4999-818C-52819D7FCC8F}" type="presOf" srcId="{21D27BDB-F98F-41A8-A108-00D0422F619D}" destId="{CFBAF37D-4027-4EC6-B79F-7D8178C1726A}" srcOrd="0" destOrd="0" presId="urn:microsoft.com/office/officeart/2005/8/layout/chevron1"/>
    <dgm:cxn modelId="{DF9A20DF-40E5-46AA-ADC9-10CFAF8F6152}" srcId="{239ABA77-0AD3-419A-82F3-B5FA3DCCBB78}" destId="{9514AB20-E825-4E43-A7E1-56201F27BBCC}" srcOrd="1" destOrd="0" parTransId="{E6F8F0FC-F537-4E8C-B3CE-033A2A4DA69F}" sibTransId="{C8687684-6172-4932-A2EF-49C48AB9EDB6}"/>
    <dgm:cxn modelId="{EA9167E2-A1FB-437F-93B9-7D5AB5FC0638}" type="presOf" srcId="{4D6FC967-3BDA-4756-B0AB-C9779F6A2FC7}" destId="{64E3C61F-D946-426D-9F4C-9D2C452015FD}" srcOrd="0" destOrd="1" presId="urn:microsoft.com/office/officeart/2005/8/layout/chevron1"/>
    <dgm:cxn modelId="{D76AE2E4-1547-41D3-86B3-B268AD9AAA74}" srcId="{3DDB3656-5471-44F5-8577-87FC28813EC0}" destId="{A2B79BA9-419F-4560-88BC-95A9FD85B649}" srcOrd="0" destOrd="0" parTransId="{35C3533C-8DB4-483D-BEDA-0133571EB102}" sibTransId="{7AE47719-A228-4DF2-B788-B2EAA5126610}"/>
    <dgm:cxn modelId="{D20F80F3-4FE4-43D8-9E05-532B5ADC8ABC}" srcId="{239ABA77-0AD3-419A-82F3-B5FA3DCCBB78}" destId="{CC2F1E85-76DB-4521-B716-D0AD96B13526}" srcOrd="0" destOrd="0" parTransId="{C24F1893-27F7-4E65-9995-CB84554C72A0}" sibTransId="{EAAAA786-BF6C-4F6F-8B15-762D166072A6}"/>
    <dgm:cxn modelId="{5ECF49F5-566C-4442-834C-D8D687E6505D}" srcId="{21D27BDB-F98F-41A8-A108-00D0422F619D}" destId="{239ABA77-0AD3-419A-82F3-B5FA3DCCBB78}" srcOrd="2" destOrd="0" parTransId="{7F1B5443-F0D3-41CD-8CCE-68AF3D188807}" sibTransId="{E66973BC-DE54-4A59-B469-43ED38278013}"/>
    <dgm:cxn modelId="{626CFF19-B27D-4CE9-B0BA-5661665A6D3F}" type="presParOf" srcId="{CFBAF37D-4027-4EC6-B79F-7D8178C1726A}" destId="{B280F362-3453-43A3-BBE0-B5ED788DC926}" srcOrd="0" destOrd="0" presId="urn:microsoft.com/office/officeart/2005/8/layout/chevron1"/>
    <dgm:cxn modelId="{C65EFEAF-E990-4B33-A658-E6F2E5F0E7D0}" type="presParOf" srcId="{B280F362-3453-43A3-BBE0-B5ED788DC926}" destId="{608CEB60-E781-47C3-8A6E-FF1B421025A3}" srcOrd="0" destOrd="0" presId="urn:microsoft.com/office/officeart/2005/8/layout/chevron1"/>
    <dgm:cxn modelId="{EB6A7486-61F2-4AB4-AAE4-97FFB8DC032F}" type="presParOf" srcId="{B280F362-3453-43A3-BBE0-B5ED788DC926}" destId="{64E3C61F-D946-426D-9F4C-9D2C452015FD}" srcOrd="1" destOrd="0" presId="urn:microsoft.com/office/officeart/2005/8/layout/chevron1"/>
    <dgm:cxn modelId="{18B9DFE5-C171-40FE-BC69-4A39BA837C20}" type="presParOf" srcId="{CFBAF37D-4027-4EC6-B79F-7D8178C1726A}" destId="{08B4FF8F-0F47-4CC5-BEA3-D32BA3541818}" srcOrd="1" destOrd="0" presId="urn:microsoft.com/office/officeart/2005/8/layout/chevron1"/>
    <dgm:cxn modelId="{C7F60BAB-1A58-4CD5-AC76-C747A0ECA467}" type="presParOf" srcId="{CFBAF37D-4027-4EC6-B79F-7D8178C1726A}" destId="{03BB3604-7BE8-402A-8B20-A70530B925F9}" srcOrd="2" destOrd="0" presId="urn:microsoft.com/office/officeart/2005/8/layout/chevron1"/>
    <dgm:cxn modelId="{D595CB41-EFC3-4D7B-880E-9DD30FD5CD4B}" type="presParOf" srcId="{03BB3604-7BE8-402A-8B20-A70530B925F9}" destId="{A7A2F562-BD0B-4DCE-B799-09BE1B1F0313}" srcOrd="0" destOrd="0" presId="urn:microsoft.com/office/officeart/2005/8/layout/chevron1"/>
    <dgm:cxn modelId="{618D4788-CC93-4C53-9FAD-30E0091507B5}" type="presParOf" srcId="{03BB3604-7BE8-402A-8B20-A70530B925F9}" destId="{E1FCBEE6-B892-4B96-B62E-E8740368D959}" srcOrd="1" destOrd="0" presId="urn:microsoft.com/office/officeart/2005/8/layout/chevron1"/>
    <dgm:cxn modelId="{9C44A5C3-617B-400E-B4C2-142741840647}" type="presParOf" srcId="{CFBAF37D-4027-4EC6-B79F-7D8178C1726A}" destId="{E5A56BFF-2831-494B-A97C-AED5EC27DCD0}" srcOrd="3" destOrd="0" presId="urn:microsoft.com/office/officeart/2005/8/layout/chevron1"/>
    <dgm:cxn modelId="{D87303B0-955D-460F-83F6-8D62D894F073}" type="presParOf" srcId="{CFBAF37D-4027-4EC6-B79F-7D8178C1726A}" destId="{6DF2EF4E-62FE-43C8-B635-B4A39CC022A7}" srcOrd="4" destOrd="0" presId="urn:microsoft.com/office/officeart/2005/8/layout/chevron1"/>
    <dgm:cxn modelId="{2A8B301A-04B5-48CB-8410-871720387EA2}" type="presParOf" srcId="{6DF2EF4E-62FE-43C8-B635-B4A39CC022A7}" destId="{810FAB63-EA99-461D-B19D-D31F637C718E}" srcOrd="0" destOrd="0" presId="urn:microsoft.com/office/officeart/2005/8/layout/chevron1"/>
    <dgm:cxn modelId="{77850CB8-E4CF-428D-AE2E-17F4C3911D4A}" type="presParOf" srcId="{6DF2EF4E-62FE-43C8-B635-B4A39CC022A7}" destId="{7005BB01-5C28-4F67-B41B-82633C289A12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72786D-3290-4ABB-94FE-F1E9D31F5B06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E4B1949-787C-42AF-A34D-B5686FD59819}">
      <dgm:prSet/>
      <dgm:spPr/>
      <dgm:t>
        <a:bodyPr/>
        <a:lstStyle/>
        <a:p>
          <a:r>
            <a:rPr lang="es-MX"/>
            <a:t>Muchos problemas pueden ser aproximados por modelos lineales</a:t>
          </a:r>
          <a:endParaRPr lang="en-US"/>
        </a:p>
      </dgm:t>
    </dgm:pt>
    <dgm:pt modelId="{06EE8E82-21CD-4CEE-868C-154E0649E520}" type="parTrans" cxnId="{62A5F409-18B0-4D30-8AD9-919FCECC2C4D}">
      <dgm:prSet/>
      <dgm:spPr/>
      <dgm:t>
        <a:bodyPr/>
        <a:lstStyle/>
        <a:p>
          <a:endParaRPr lang="en-US"/>
        </a:p>
      </dgm:t>
    </dgm:pt>
    <dgm:pt modelId="{E328CBE6-86F9-4A6D-A8CA-498AC39721CD}" type="sibTrans" cxnId="{62A5F409-18B0-4D30-8AD9-919FCECC2C4D}">
      <dgm:prSet/>
      <dgm:spPr/>
      <dgm:t>
        <a:bodyPr/>
        <a:lstStyle/>
        <a:p>
          <a:endParaRPr lang="en-US"/>
        </a:p>
      </dgm:t>
    </dgm:pt>
    <dgm:pt modelId="{2ABCED19-C185-48C4-9977-6C6C61BC709B}">
      <dgm:prSet/>
      <dgm:spPr/>
      <dgm:t>
        <a:bodyPr/>
        <a:lstStyle/>
        <a:p>
          <a:r>
            <a:rPr lang="es-MX"/>
            <a:t>Regresión lineal aparece como un modulo de sistemas más grandes</a:t>
          </a:r>
          <a:endParaRPr lang="en-US"/>
        </a:p>
      </dgm:t>
    </dgm:pt>
    <dgm:pt modelId="{CFD140BB-6FAB-4751-879B-A706341A8787}" type="parTrans" cxnId="{76758EDC-8673-4474-8FF9-44EB2E3DF28F}">
      <dgm:prSet/>
      <dgm:spPr/>
      <dgm:t>
        <a:bodyPr/>
        <a:lstStyle/>
        <a:p>
          <a:endParaRPr lang="en-US"/>
        </a:p>
      </dgm:t>
    </dgm:pt>
    <dgm:pt modelId="{6E450567-547D-4296-9BC5-8E213170C47C}" type="sibTrans" cxnId="{76758EDC-8673-4474-8FF9-44EB2E3DF28F}">
      <dgm:prSet/>
      <dgm:spPr/>
      <dgm:t>
        <a:bodyPr/>
        <a:lstStyle/>
        <a:p>
          <a:endParaRPr lang="en-US"/>
        </a:p>
      </dgm:t>
    </dgm:pt>
    <dgm:pt modelId="{79C5B687-7746-415D-AD65-DAAF3A2CB70E}">
      <dgm:prSet/>
      <dgm:spPr/>
      <dgm:t>
        <a:bodyPr/>
        <a:lstStyle/>
        <a:p>
          <a:r>
            <a:rPr lang="es-MX"/>
            <a:t>Pueden ser resueltos de forma analítica</a:t>
          </a:r>
          <a:endParaRPr lang="en-US"/>
        </a:p>
      </dgm:t>
    </dgm:pt>
    <dgm:pt modelId="{2E985E13-1377-44D0-A78A-9BB871CBD4D8}" type="parTrans" cxnId="{594E201E-926C-4520-BF49-9BF372C4F6F4}">
      <dgm:prSet/>
      <dgm:spPr/>
      <dgm:t>
        <a:bodyPr/>
        <a:lstStyle/>
        <a:p>
          <a:endParaRPr lang="en-US"/>
        </a:p>
      </dgm:t>
    </dgm:pt>
    <dgm:pt modelId="{315F2918-9A52-4977-BD23-1B9C93EB09CD}" type="sibTrans" cxnId="{594E201E-926C-4520-BF49-9BF372C4F6F4}">
      <dgm:prSet/>
      <dgm:spPr/>
      <dgm:t>
        <a:bodyPr/>
        <a:lstStyle/>
        <a:p>
          <a:endParaRPr lang="en-US"/>
        </a:p>
      </dgm:t>
    </dgm:pt>
    <dgm:pt modelId="{70E4772E-2BA3-445C-A6D0-EF67175ACCA6}">
      <dgm:prSet/>
      <dgm:spPr/>
      <dgm:t>
        <a:bodyPr/>
        <a:lstStyle/>
        <a:p>
          <a:r>
            <a:rPr lang="es-MX"/>
            <a:t>Provee una introducción a los conceptos base de aprendizaje máquina </a:t>
          </a:r>
          <a:endParaRPr lang="en-US"/>
        </a:p>
      </dgm:t>
    </dgm:pt>
    <dgm:pt modelId="{F8FC1228-53DA-41D4-863D-3B6C4C7D2DDE}" type="parTrans" cxnId="{6D29494D-FBFA-4BAD-861C-EACFA71135B5}">
      <dgm:prSet/>
      <dgm:spPr/>
      <dgm:t>
        <a:bodyPr/>
        <a:lstStyle/>
        <a:p>
          <a:endParaRPr lang="en-US"/>
        </a:p>
      </dgm:t>
    </dgm:pt>
    <dgm:pt modelId="{5F9DB13D-3BF1-46E6-8DD9-15B2FC6C116B}" type="sibTrans" cxnId="{6D29494D-FBFA-4BAD-861C-EACFA71135B5}">
      <dgm:prSet/>
      <dgm:spPr/>
      <dgm:t>
        <a:bodyPr/>
        <a:lstStyle/>
        <a:p>
          <a:endParaRPr lang="en-US"/>
        </a:p>
      </dgm:t>
    </dgm:pt>
    <dgm:pt modelId="{513E841A-6755-4058-9C76-872F577AC3CE}" type="pres">
      <dgm:prSet presAssocID="{A872786D-3290-4ABB-94FE-F1E9D31F5B06}" presName="matrix" presStyleCnt="0">
        <dgm:presLayoutVars>
          <dgm:chMax val="1"/>
          <dgm:dir/>
          <dgm:resizeHandles val="exact"/>
        </dgm:presLayoutVars>
      </dgm:prSet>
      <dgm:spPr/>
    </dgm:pt>
    <dgm:pt modelId="{12832428-7A3F-4466-B2D7-1A8B5AD3F273}" type="pres">
      <dgm:prSet presAssocID="{A872786D-3290-4ABB-94FE-F1E9D31F5B06}" presName="diamond" presStyleLbl="bgShp" presStyleIdx="0" presStyleCnt="1"/>
      <dgm:spPr/>
    </dgm:pt>
    <dgm:pt modelId="{9F9385EC-29B1-4F04-9347-14D7A8257146}" type="pres">
      <dgm:prSet presAssocID="{A872786D-3290-4ABB-94FE-F1E9D31F5B06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0B45C34-A46B-4ADF-9842-BFC5DBA2B18D}" type="pres">
      <dgm:prSet presAssocID="{A872786D-3290-4ABB-94FE-F1E9D31F5B06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76A328F-BB29-4395-A59C-8AD9E77D9CEF}" type="pres">
      <dgm:prSet presAssocID="{A872786D-3290-4ABB-94FE-F1E9D31F5B06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F511DC7-A2E7-4363-920D-1A3D561735E2}" type="pres">
      <dgm:prSet presAssocID="{A872786D-3290-4ABB-94FE-F1E9D31F5B06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2A5F409-18B0-4D30-8AD9-919FCECC2C4D}" srcId="{A872786D-3290-4ABB-94FE-F1E9D31F5B06}" destId="{0E4B1949-787C-42AF-A34D-B5686FD59819}" srcOrd="0" destOrd="0" parTransId="{06EE8E82-21CD-4CEE-868C-154E0649E520}" sibTransId="{E328CBE6-86F9-4A6D-A8CA-498AC39721CD}"/>
    <dgm:cxn modelId="{594E201E-926C-4520-BF49-9BF372C4F6F4}" srcId="{A872786D-3290-4ABB-94FE-F1E9D31F5B06}" destId="{79C5B687-7746-415D-AD65-DAAF3A2CB70E}" srcOrd="2" destOrd="0" parTransId="{2E985E13-1377-44D0-A78A-9BB871CBD4D8}" sibTransId="{315F2918-9A52-4977-BD23-1B9C93EB09CD}"/>
    <dgm:cxn modelId="{2502E530-A627-4663-8D57-2D6F3940D77B}" type="presOf" srcId="{0E4B1949-787C-42AF-A34D-B5686FD59819}" destId="{9F9385EC-29B1-4F04-9347-14D7A8257146}" srcOrd="0" destOrd="0" presId="urn:microsoft.com/office/officeart/2005/8/layout/matrix3"/>
    <dgm:cxn modelId="{6D29494D-FBFA-4BAD-861C-EACFA71135B5}" srcId="{A872786D-3290-4ABB-94FE-F1E9D31F5B06}" destId="{70E4772E-2BA3-445C-A6D0-EF67175ACCA6}" srcOrd="3" destOrd="0" parTransId="{F8FC1228-53DA-41D4-863D-3B6C4C7D2DDE}" sibTransId="{5F9DB13D-3BF1-46E6-8DD9-15B2FC6C116B}"/>
    <dgm:cxn modelId="{3AA0369B-8BAB-47F0-88F3-48453A40662A}" type="presOf" srcId="{2ABCED19-C185-48C4-9977-6C6C61BC709B}" destId="{70B45C34-A46B-4ADF-9842-BFC5DBA2B18D}" srcOrd="0" destOrd="0" presId="urn:microsoft.com/office/officeart/2005/8/layout/matrix3"/>
    <dgm:cxn modelId="{13FD18B3-85B2-4F71-8314-592A3A901CDC}" type="presOf" srcId="{A872786D-3290-4ABB-94FE-F1E9D31F5B06}" destId="{513E841A-6755-4058-9C76-872F577AC3CE}" srcOrd="0" destOrd="0" presId="urn:microsoft.com/office/officeart/2005/8/layout/matrix3"/>
    <dgm:cxn modelId="{0633A9D7-923B-4C17-959D-D351AD9B401D}" type="presOf" srcId="{79C5B687-7746-415D-AD65-DAAF3A2CB70E}" destId="{976A328F-BB29-4395-A59C-8AD9E77D9CEF}" srcOrd="0" destOrd="0" presId="urn:microsoft.com/office/officeart/2005/8/layout/matrix3"/>
    <dgm:cxn modelId="{76758EDC-8673-4474-8FF9-44EB2E3DF28F}" srcId="{A872786D-3290-4ABB-94FE-F1E9D31F5B06}" destId="{2ABCED19-C185-48C4-9977-6C6C61BC709B}" srcOrd="1" destOrd="0" parTransId="{CFD140BB-6FAB-4751-879B-A706341A8787}" sibTransId="{6E450567-547D-4296-9BC5-8E213170C47C}"/>
    <dgm:cxn modelId="{387A69DF-C4EF-4F23-AA08-6EE2878847A5}" type="presOf" srcId="{70E4772E-2BA3-445C-A6D0-EF67175ACCA6}" destId="{0F511DC7-A2E7-4363-920D-1A3D561735E2}" srcOrd="0" destOrd="0" presId="urn:microsoft.com/office/officeart/2005/8/layout/matrix3"/>
    <dgm:cxn modelId="{448A549A-69D0-4B02-9D4E-F76EA3C3B8CD}" type="presParOf" srcId="{513E841A-6755-4058-9C76-872F577AC3CE}" destId="{12832428-7A3F-4466-B2D7-1A8B5AD3F273}" srcOrd="0" destOrd="0" presId="urn:microsoft.com/office/officeart/2005/8/layout/matrix3"/>
    <dgm:cxn modelId="{AEC05571-2F01-4D1A-B0FA-097CF98EF194}" type="presParOf" srcId="{513E841A-6755-4058-9C76-872F577AC3CE}" destId="{9F9385EC-29B1-4F04-9347-14D7A8257146}" srcOrd="1" destOrd="0" presId="urn:microsoft.com/office/officeart/2005/8/layout/matrix3"/>
    <dgm:cxn modelId="{0B985E65-898B-461C-8CAA-2C18CCA4A4CB}" type="presParOf" srcId="{513E841A-6755-4058-9C76-872F577AC3CE}" destId="{70B45C34-A46B-4ADF-9842-BFC5DBA2B18D}" srcOrd="2" destOrd="0" presId="urn:microsoft.com/office/officeart/2005/8/layout/matrix3"/>
    <dgm:cxn modelId="{B0B3671E-01CD-4CC9-A8C9-702904CACA6C}" type="presParOf" srcId="{513E841A-6755-4058-9C76-872F577AC3CE}" destId="{976A328F-BB29-4395-A59C-8AD9E77D9CEF}" srcOrd="3" destOrd="0" presId="urn:microsoft.com/office/officeart/2005/8/layout/matrix3"/>
    <dgm:cxn modelId="{D7B13F56-0A35-4917-B9F8-C2CCAC5CAC37}" type="presParOf" srcId="{513E841A-6755-4058-9C76-872F577AC3CE}" destId="{0F511DC7-A2E7-4363-920D-1A3D561735E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E8411-3E51-40E1-89F4-7B71FF5BB7C5}">
      <dsp:nvSpPr>
        <dsp:cNvPr id="0" name=""/>
        <dsp:cNvSpPr/>
      </dsp:nvSpPr>
      <dsp:spPr>
        <a:xfrm>
          <a:off x="0" y="24499"/>
          <a:ext cx="6967728" cy="13109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/>
            <a:t>No existe experiencia humana</a:t>
          </a:r>
          <a:endParaRPr lang="en-US" sz="3300" kern="1200"/>
        </a:p>
      </dsp:txBody>
      <dsp:txXfrm>
        <a:off x="63994" y="88493"/>
        <a:ext cx="6839740" cy="1182942"/>
      </dsp:txXfrm>
    </dsp:sp>
    <dsp:sp modelId="{3095F35C-19FE-4280-9723-5FAD8452FCB5}">
      <dsp:nvSpPr>
        <dsp:cNvPr id="0" name=""/>
        <dsp:cNvSpPr/>
      </dsp:nvSpPr>
      <dsp:spPr>
        <a:xfrm>
          <a:off x="0" y="1430469"/>
          <a:ext cx="6967728" cy="131093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/>
            <a:t>Los humanos no pueden explicar su conocimiento</a:t>
          </a:r>
          <a:endParaRPr lang="en-US" sz="3300" kern="1200"/>
        </a:p>
      </dsp:txBody>
      <dsp:txXfrm>
        <a:off x="63994" y="1494463"/>
        <a:ext cx="6839740" cy="1182942"/>
      </dsp:txXfrm>
    </dsp:sp>
    <dsp:sp modelId="{7E95EA3E-A8F1-448A-9A6A-9143BD359342}">
      <dsp:nvSpPr>
        <dsp:cNvPr id="0" name=""/>
        <dsp:cNvSpPr/>
      </dsp:nvSpPr>
      <dsp:spPr>
        <a:xfrm>
          <a:off x="0" y="2836440"/>
          <a:ext cx="6967728" cy="131093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/>
            <a:t>Los modelos deben ser personalizados</a:t>
          </a:r>
          <a:endParaRPr lang="en-US" sz="3300" kern="1200"/>
        </a:p>
      </dsp:txBody>
      <dsp:txXfrm>
        <a:off x="63994" y="2900434"/>
        <a:ext cx="6839740" cy="1182942"/>
      </dsp:txXfrm>
    </dsp:sp>
    <dsp:sp modelId="{274A507E-FB52-4195-95CC-B7A68CF92536}">
      <dsp:nvSpPr>
        <dsp:cNvPr id="0" name=""/>
        <dsp:cNvSpPr/>
      </dsp:nvSpPr>
      <dsp:spPr>
        <a:xfrm>
          <a:off x="0" y="4242410"/>
          <a:ext cx="6967728" cy="13109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/>
            <a:t>Los modelos están basados en una gran cantidad de datos</a:t>
          </a:r>
          <a:endParaRPr lang="en-US" sz="3300" kern="1200"/>
        </a:p>
      </dsp:txBody>
      <dsp:txXfrm>
        <a:off x="63994" y="4306404"/>
        <a:ext cx="6839740" cy="1182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4C3DF-3CC3-409A-BC8C-453BE8798E72}">
      <dsp:nvSpPr>
        <dsp:cNvPr id="0" name=""/>
        <dsp:cNvSpPr/>
      </dsp:nvSpPr>
      <dsp:spPr>
        <a:xfrm>
          <a:off x="1212569" y="990292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D6087-1BED-4724-B55D-52DB5B4FFBEC}">
      <dsp:nvSpPr>
        <dsp:cNvPr id="0" name=""/>
        <dsp:cNvSpPr/>
      </dsp:nvSpPr>
      <dsp:spPr>
        <a:xfrm>
          <a:off x="417971" y="264723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 dirty="0"/>
            <a:t>Representación</a:t>
          </a:r>
          <a:endParaRPr lang="en-US" sz="3200" kern="1200" dirty="0"/>
        </a:p>
      </dsp:txBody>
      <dsp:txXfrm>
        <a:off x="417971" y="2647231"/>
        <a:ext cx="2889450" cy="720000"/>
      </dsp:txXfrm>
    </dsp:sp>
    <dsp:sp modelId="{DFBF4C72-A873-45C0-A2FB-C60BC98AB001}">
      <dsp:nvSpPr>
        <dsp:cNvPr id="0" name=""/>
        <dsp:cNvSpPr/>
      </dsp:nvSpPr>
      <dsp:spPr>
        <a:xfrm>
          <a:off x="4607673" y="990292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C9421-7F21-41E7-B7D7-C0BBD6F252A5}">
      <dsp:nvSpPr>
        <dsp:cNvPr id="0" name=""/>
        <dsp:cNvSpPr/>
      </dsp:nvSpPr>
      <dsp:spPr>
        <a:xfrm>
          <a:off x="3813075" y="264723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/>
            <a:t>Optimización</a:t>
          </a:r>
          <a:endParaRPr lang="en-US" sz="3200" kern="1200"/>
        </a:p>
      </dsp:txBody>
      <dsp:txXfrm>
        <a:off x="3813075" y="2647231"/>
        <a:ext cx="2889450" cy="720000"/>
      </dsp:txXfrm>
    </dsp:sp>
    <dsp:sp modelId="{5C96E1A5-9B85-4D9E-9AB9-08C87AE75F54}">
      <dsp:nvSpPr>
        <dsp:cNvPr id="0" name=""/>
        <dsp:cNvSpPr/>
      </dsp:nvSpPr>
      <dsp:spPr>
        <a:xfrm>
          <a:off x="8002777" y="990292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C5B8F-6042-4117-AC0A-37785C52EEB5}">
      <dsp:nvSpPr>
        <dsp:cNvPr id="0" name=""/>
        <dsp:cNvSpPr/>
      </dsp:nvSpPr>
      <dsp:spPr>
        <a:xfrm>
          <a:off x="7208178" y="264723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/>
            <a:t>Evaluación</a:t>
          </a:r>
          <a:endParaRPr lang="en-US" sz="3200" kern="1200"/>
        </a:p>
      </dsp:txBody>
      <dsp:txXfrm>
        <a:off x="7208178" y="2647231"/>
        <a:ext cx="28894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23F5D5-CC0D-4C38-8C0C-9F42D755DBB2}">
      <dsp:nvSpPr>
        <dsp:cNvPr id="0" name=""/>
        <dsp:cNvSpPr/>
      </dsp:nvSpPr>
      <dsp:spPr>
        <a:xfrm>
          <a:off x="3950" y="653084"/>
          <a:ext cx="2375238" cy="6856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Funciones numéricas</a:t>
          </a:r>
          <a:endParaRPr lang="en-US" sz="1900" kern="1200"/>
        </a:p>
      </dsp:txBody>
      <dsp:txXfrm>
        <a:off x="3950" y="653084"/>
        <a:ext cx="2375238" cy="685695"/>
      </dsp:txXfrm>
    </dsp:sp>
    <dsp:sp modelId="{4D70084C-01A3-417B-9E89-77B49E8F5831}">
      <dsp:nvSpPr>
        <dsp:cNvPr id="0" name=""/>
        <dsp:cNvSpPr/>
      </dsp:nvSpPr>
      <dsp:spPr>
        <a:xfrm>
          <a:off x="3950" y="1338779"/>
          <a:ext cx="2375238" cy="25930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/>
            <a:t>Regresión lineal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/>
            <a:t>Redes neuronales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/>
            <a:t>Máquinas de vectores de soporte</a:t>
          </a:r>
          <a:endParaRPr lang="en-US" sz="1900" kern="1200"/>
        </a:p>
      </dsp:txBody>
      <dsp:txXfrm>
        <a:off x="3950" y="1338779"/>
        <a:ext cx="2375238" cy="2593081"/>
      </dsp:txXfrm>
    </dsp:sp>
    <dsp:sp modelId="{CC666352-E9E6-489B-8B22-EAD991EBB044}">
      <dsp:nvSpPr>
        <dsp:cNvPr id="0" name=""/>
        <dsp:cNvSpPr/>
      </dsp:nvSpPr>
      <dsp:spPr>
        <a:xfrm>
          <a:off x="2711722" y="653084"/>
          <a:ext cx="2375238" cy="6856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Funciones simbólicas</a:t>
          </a:r>
          <a:endParaRPr lang="en-US" sz="1900" kern="1200"/>
        </a:p>
      </dsp:txBody>
      <dsp:txXfrm>
        <a:off x="2711722" y="653084"/>
        <a:ext cx="2375238" cy="685695"/>
      </dsp:txXfrm>
    </dsp:sp>
    <dsp:sp modelId="{B046B739-558F-436D-BD9A-EDC8C8E0BE99}">
      <dsp:nvSpPr>
        <dsp:cNvPr id="0" name=""/>
        <dsp:cNvSpPr/>
      </dsp:nvSpPr>
      <dsp:spPr>
        <a:xfrm>
          <a:off x="2711722" y="1338779"/>
          <a:ext cx="2375238" cy="25930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/>
            <a:t>Árboles de decisión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/>
            <a:t>Reglas de lógica proposicional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/>
            <a:t>Reglas de Lógica de primer orden</a:t>
          </a:r>
          <a:endParaRPr lang="en-US" sz="1900" kern="1200"/>
        </a:p>
      </dsp:txBody>
      <dsp:txXfrm>
        <a:off x="2711722" y="1338779"/>
        <a:ext cx="2375238" cy="2593081"/>
      </dsp:txXfrm>
    </dsp:sp>
    <dsp:sp modelId="{DCADB0EA-DD01-40AC-AFB9-7F0FCAA02F22}">
      <dsp:nvSpPr>
        <dsp:cNvPr id="0" name=""/>
        <dsp:cNvSpPr/>
      </dsp:nvSpPr>
      <dsp:spPr>
        <a:xfrm>
          <a:off x="5419494" y="653084"/>
          <a:ext cx="2375238" cy="6856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Funciones basadas en instancias</a:t>
          </a:r>
          <a:endParaRPr lang="en-US" sz="1900" kern="1200"/>
        </a:p>
      </dsp:txBody>
      <dsp:txXfrm>
        <a:off x="5419494" y="653084"/>
        <a:ext cx="2375238" cy="685695"/>
      </dsp:txXfrm>
    </dsp:sp>
    <dsp:sp modelId="{CC8270E8-E9B5-47CB-82AC-398065C18D54}">
      <dsp:nvSpPr>
        <dsp:cNvPr id="0" name=""/>
        <dsp:cNvSpPr/>
      </dsp:nvSpPr>
      <dsp:spPr>
        <a:xfrm>
          <a:off x="5419494" y="1338779"/>
          <a:ext cx="2375238" cy="25930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/>
            <a:t>Vecinos más cercanos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/>
            <a:t>Basado en casos</a:t>
          </a:r>
          <a:endParaRPr lang="en-US" sz="1900" kern="1200"/>
        </a:p>
      </dsp:txBody>
      <dsp:txXfrm>
        <a:off x="5419494" y="1338779"/>
        <a:ext cx="2375238" cy="2593081"/>
      </dsp:txXfrm>
    </dsp:sp>
    <dsp:sp modelId="{BE3DA0DE-9775-4225-9320-05F49B68A19D}">
      <dsp:nvSpPr>
        <dsp:cNvPr id="0" name=""/>
        <dsp:cNvSpPr/>
      </dsp:nvSpPr>
      <dsp:spPr>
        <a:xfrm>
          <a:off x="8127266" y="653084"/>
          <a:ext cx="2375238" cy="6856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Modelos probabilísticos</a:t>
          </a:r>
          <a:endParaRPr lang="en-US" sz="1900" kern="1200"/>
        </a:p>
      </dsp:txBody>
      <dsp:txXfrm>
        <a:off x="8127266" y="653084"/>
        <a:ext cx="2375238" cy="685695"/>
      </dsp:txXfrm>
    </dsp:sp>
    <dsp:sp modelId="{41CE69EF-080F-482C-A105-A403C1F05CEF}">
      <dsp:nvSpPr>
        <dsp:cNvPr id="0" name=""/>
        <dsp:cNvSpPr/>
      </dsp:nvSpPr>
      <dsp:spPr>
        <a:xfrm>
          <a:off x="8127266" y="1338779"/>
          <a:ext cx="2375238" cy="25930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/>
            <a:t>Bayes ingenuo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/>
            <a:t>Redes bayesianas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/>
            <a:t>Modelos ocultos de Markov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/>
            <a:t>Gramáticas libres de contexto probabilísticas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/>
            <a:t>Redes de Markov</a:t>
          </a:r>
          <a:endParaRPr lang="en-US" sz="1900" kern="1200"/>
        </a:p>
      </dsp:txBody>
      <dsp:txXfrm>
        <a:off x="8127266" y="1338779"/>
        <a:ext cx="2375238" cy="25930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CEB60-E781-47C3-8A6E-FF1B421025A3}">
      <dsp:nvSpPr>
        <dsp:cNvPr id="0" name=""/>
        <dsp:cNvSpPr/>
      </dsp:nvSpPr>
      <dsp:spPr>
        <a:xfrm>
          <a:off x="4995" y="11056"/>
          <a:ext cx="3529982" cy="1296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Entradas</a:t>
          </a:r>
        </a:p>
      </dsp:txBody>
      <dsp:txXfrm>
        <a:off x="652995" y="11056"/>
        <a:ext cx="2233982" cy="1296000"/>
      </dsp:txXfrm>
    </dsp:sp>
    <dsp:sp modelId="{64E3C61F-D946-426D-9F4C-9D2C452015FD}">
      <dsp:nvSpPr>
        <dsp:cNvPr id="0" name=""/>
        <dsp:cNvSpPr/>
      </dsp:nvSpPr>
      <dsp:spPr>
        <a:xfrm>
          <a:off x="4995" y="1469056"/>
          <a:ext cx="2823985" cy="22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400" kern="1200" dirty="0"/>
            <a:t>Variables de entrada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400" kern="1200" dirty="0"/>
            <a:t>Predictores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400" kern="1200" dirty="0"/>
            <a:t>Variables independientes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400" kern="1200" dirty="0"/>
            <a:t>Características </a:t>
          </a:r>
        </a:p>
      </dsp:txBody>
      <dsp:txXfrm>
        <a:off x="4995" y="1469056"/>
        <a:ext cx="2823985" cy="2214000"/>
      </dsp:txXfrm>
    </dsp:sp>
    <dsp:sp modelId="{A7A2F562-BD0B-4DCE-B799-09BE1B1F0313}">
      <dsp:nvSpPr>
        <dsp:cNvPr id="0" name=""/>
        <dsp:cNvSpPr/>
      </dsp:nvSpPr>
      <dsp:spPr>
        <a:xfrm>
          <a:off x="3318977" y="11056"/>
          <a:ext cx="3529982" cy="1296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“Algo”</a:t>
          </a:r>
        </a:p>
      </dsp:txBody>
      <dsp:txXfrm>
        <a:off x="3966977" y="11056"/>
        <a:ext cx="2233982" cy="1296000"/>
      </dsp:txXfrm>
    </dsp:sp>
    <dsp:sp modelId="{810FAB63-EA99-461D-B19D-D31F637C718E}">
      <dsp:nvSpPr>
        <dsp:cNvPr id="0" name=""/>
        <dsp:cNvSpPr/>
      </dsp:nvSpPr>
      <dsp:spPr>
        <a:xfrm>
          <a:off x="6632959" y="11056"/>
          <a:ext cx="3529982" cy="1296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Salidas</a:t>
          </a:r>
        </a:p>
      </dsp:txBody>
      <dsp:txXfrm>
        <a:off x="7280959" y="11056"/>
        <a:ext cx="2233982" cy="1296000"/>
      </dsp:txXfrm>
    </dsp:sp>
    <dsp:sp modelId="{7005BB01-5C28-4F67-B41B-82633C289A12}">
      <dsp:nvSpPr>
        <dsp:cNvPr id="0" name=""/>
        <dsp:cNvSpPr/>
      </dsp:nvSpPr>
      <dsp:spPr>
        <a:xfrm>
          <a:off x="6632959" y="1469056"/>
          <a:ext cx="2823985" cy="22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400" kern="1200" dirty="0"/>
            <a:t>Variables de salida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400" kern="1200" dirty="0"/>
            <a:t>Respuestas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400" kern="1200" dirty="0"/>
            <a:t>Variables dependientes</a:t>
          </a:r>
        </a:p>
      </dsp:txBody>
      <dsp:txXfrm>
        <a:off x="6632959" y="1469056"/>
        <a:ext cx="2823985" cy="2214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32428-7A3F-4466-B2D7-1A8B5AD3F273}">
      <dsp:nvSpPr>
        <dsp:cNvPr id="0" name=""/>
        <dsp:cNvSpPr/>
      </dsp:nvSpPr>
      <dsp:spPr>
        <a:xfrm>
          <a:off x="635507" y="0"/>
          <a:ext cx="5541264" cy="554126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385EC-29B1-4F04-9347-14D7A8257146}">
      <dsp:nvSpPr>
        <dsp:cNvPr id="0" name=""/>
        <dsp:cNvSpPr/>
      </dsp:nvSpPr>
      <dsp:spPr>
        <a:xfrm>
          <a:off x="1161928" y="526420"/>
          <a:ext cx="2161092" cy="21610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Muchos problemas pueden ser aproximados por modelos lineales</a:t>
          </a:r>
          <a:endParaRPr lang="en-US" sz="2100" kern="1200"/>
        </a:p>
      </dsp:txBody>
      <dsp:txXfrm>
        <a:off x="1267424" y="631916"/>
        <a:ext cx="1950100" cy="1950100"/>
      </dsp:txXfrm>
    </dsp:sp>
    <dsp:sp modelId="{70B45C34-A46B-4ADF-9842-BFC5DBA2B18D}">
      <dsp:nvSpPr>
        <dsp:cNvPr id="0" name=""/>
        <dsp:cNvSpPr/>
      </dsp:nvSpPr>
      <dsp:spPr>
        <a:xfrm>
          <a:off x="3489258" y="526420"/>
          <a:ext cx="2161092" cy="21610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Regresión lineal aparece como un modulo de sistemas más grandes</a:t>
          </a:r>
          <a:endParaRPr lang="en-US" sz="2100" kern="1200"/>
        </a:p>
      </dsp:txBody>
      <dsp:txXfrm>
        <a:off x="3594754" y="631916"/>
        <a:ext cx="1950100" cy="1950100"/>
      </dsp:txXfrm>
    </dsp:sp>
    <dsp:sp modelId="{976A328F-BB29-4395-A59C-8AD9E77D9CEF}">
      <dsp:nvSpPr>
        <dsp:cNvPr id="0" name=""/>
        <dsp:cNvSpPr/>
      </dsp:nvSpPr>
      <dsp:spPr>
        <a:xfrm>
          <a:off x="1161928" y="2853750"/>
          <a:ext cx="2161092" cy="216109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Pueden ser resueltos de forma analítica</a:t>
          </a:r>
          <a:endParaRPr lang="en-US" sz="2100" kern="1200"/>
        </a:p>
      </dsp:txBody>
      <dsp:txXfrm>
        <a:off x="1267424" y="2959246"/>
        <a:ext cx="1950100" cy="1950100"/>
      </dsp:txXfrm>
    </dsp:sp>
    <dsp:sp modelId="{0F511DC7-A2E7-4363-920D-1A3D561735E2}">
      <dsp:nvSpPr>
        <dsp:cNvPr id="0" name=""/>
        <dsp:cNvSpPr/>
      </dsp:nvSpPr>
      <dsp:spPr>
        <a:xfrm>
          <a:off x="3489258" y="2853750"/>
          <a:ext cx="2161092" cy="216109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Provee una introducción a los conceptos base de aprendizaje máquina </a:t>
          </a:r>
          <a:endParaRPr lang="en-US" sz="2100" kern="1200"/>
        </a:p>
      </dsp:txBody>
      <dsp:txXfrm>
        <a:off x="3594754" y="2959246"/>
        <a:ext cx="1950100" cy="1950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2-10-25T21:36:18.6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22167 12061 0,'82'0'219,"110"0"-219,0 0 16,-55 0-16,-28 0 15,28 0-15,-54 0 16,-29 0-16,29 0 0,-56 0 16,0 0-16</inkml:trace>
  <inkml:trace contextRef="#ctx0" brushRef="#br0" timeOffset="1380.92">21537 10827 0,'82'0'219,"0"0"-219,28 0 0,-55 0 16,27 0-16,-27 0 15,-28 0-15,0 0 16</inkml:trace>
  <inkml:trace contextRef="#ctx0" brushRef="#br0" timeOffset="2800.8">24441 9621 0,'28'0'203,"54"0"-188,0 0-15,-27 0 16,0 0 0,27 0-16,-27 0 0,-28 0 15,28 0-15,-28 0 16</inkml:trace>
  <inkml:trace contextRef="#ctx0" brushRef="#br0" timeOffset="3981.54">26222 9073 0,'55'0'187,"0"-27"-171,-28 27-16,28 0 16,-28 0-16,1 0 15,-1 0 1</inkml:trace>
  <inkml:trace contextRef="#ctx0" brushRef="#br0" timeOffset="5268.25">26524 7593 0,'27'0'188,"55"0"-173,-27 0-15,27 0 16,-27 27-16,0-27 16,-28 28-1,28-28-15,-28 0 0</inkml:trace>
  <inkml:trace contextRef="#ctx0" brushRef="#br0" timeOffset="6562.29">27784 10032 0,'55'0'219,"54"0"-204,1 0 1,-28 0-16,-27 0 16,0 0-16,-28 0 0,1 0 15,-1 0-15</inkml:trace>
  <inkml:trace contextRef="#ctx0" brushRef="#br0" timeOffset="190787.95">21975 10663 0,'0'27'219,"0"1"-219,0-1 15,0 28-15,0-28 16,0 1 0,0 27-16,0-28 0,0 28 15,0-28 1,0 1 15,0-1-31,0 0 16,0 1-1,0-1 1,0 1 0,0-1-1,0 1 1,0-56 93,0 1-109,0-1 16,0 1 0,0-1-1,0 1-15,0 0 0,0-28 16,0 27-16,0-26 15,0 26 1,0 1 0,0-28-1,0 0-15,0 28 0,0-1 0,0 1 16,0 54 78,28 1-79,-28-1-15</inkml:trace>
  <inkml:trace contextRef="#ctx0" brushRef="#br0" timeOffset="192589.28">22715 10745 0,'0'55'187,"0"-28"-187,0 1 16,0 27-16,0-28 15,0 0 1,0 28-16,0-27 0,27-1 0,-27 0 16,0 1-1,0-1 16,0 1-31,0-1 16,28-27-16,-28 28 16,0-1 15,0 0-15,27-27-1,-27 28 1</inkml:trace>
  <inkml:trace contextRef="#ctx0" brushRef="#br0" timeOffset="194176.03">24743 9539 0,'0'55'188,"0"-28"-173,0 1 1,0-1 0</inkml:trace>
  <inkml:trace contextRef="#ctx0" brushRef="#br0" timeOffset="196185.16">26633 7538 0,'0'28'187,"0"-1"-171,0 0-16,0 1 16,0-1-16,0 1 15,0-1-15,0 0 16,0 1-16,0-1 0,0 1 15,0-1 1,0 0 0,0 1-1,0-1-15,0 1 16,0-1 0,0 1-1,0-1 1,0 0-1,0 1 1,0-1 15,0 1-15,0-1 15,0 0-31,0 1 31,0-1-15,0 1 15,28-1-15,-28 0 15</inkml:trace>
  <inkml:trace contextRef="#ctx0" brushRef="#br0" timeOffset="198181.56">27948 7949 0,'0'28'187,"0"27"-171,0-1-16,0 1 16,0-27-16,0-1 15,0 28 1,0 0-16,0-28 0,0 55 16,0-54-16,0 27 0,0-28 15,0 28 1,0 0-1,0-1-15,0-26 0,0-1 0,0 28 16,0-28 0,0 28-16,0-27 31,0 26-31,0-26 16,0 27-1,0-28-15,0 1 16,0-1-1,0 0 1,0 1 0,0-1-16,0 1 0,0-1 31,0 0-15,0 1-1,0-1 1</inkml:trace>
  <inkml:trace contextRef="#ctx0" brushRef="#br0" timeOffset="200787.23">29181 4002 0,'0'28'188,"0"-1"-188,0 0 15,0 28-15,0 0 16,0 0-1,0 27-15,0-27 0,0 27 16,0-27-16,0 27 0,0-27 16,0 0-16,0 0 15,0 27-15,0-27 16,0 0-16,0-1 16,0-26-16,0 27 0,0-1 15,0 29-15,0-28 16,0-28-16,0 28 0,0 0 15,0-28 1,0 28 0,0-28-16,0 28 0,0 0 15,0 0-15,0-28 0,-27 1 0,27 26 16,0-26 0,0 27-16,-27-1 15,27-26 16,0-1-31,0 28 0,0-28 16,-28-27 0,28 55-1,0-27 1,0-1-16,0 0 0,-27 1 0,27 27 16,0-28-1,0 1 1,0 26-1,0-26-15,-28-1 0,28 1 16,0-1-16,0 0 16,0 28-16,0-27 15,0-1 1,0 28-16,0-28 0,-27 28 16,27-28-1,0 1 1,0-1-16,0 1 15,0-1 1,0 1 0,0-1-1,0 0 1,0 1 0,0-1 15,0 1-31,0-1 31</inkml:trace>
  <inkml:trace contextRef="#ctx0" brushRef="#br0" timeOffset="202805.96">29976 7648 0,'0'-28'187,"0"-26"-171,0 26 0,0-27-1,0 28-15,-27 0 16,27-1-16,0 1 0,0-28 16,-28 27-1,28 1 1,0 0-16,0-1 15,0-27 1,0 28 0,0 0-1,0-1-15,0 1 16,0-1 0,0 1-1,0 0-15,0-1 16,0 1-1,0-1 1,0 1 62,28 54 16,-28 1-94</inkml:trace>
  <inkml:trace contextRef="#ctx0" brushRef="#br0" timeOffset="205325.17">30880 6387 0,'0'55'187,"0"27"-171,0 0-16,0 28 31,0-1-31,0 1 0,0 55 0,0-56 0,0-27 16,0 1-16,0-28 15,0 27-15,0-27 16,0-1 0,0 1-16,0 0 15,0 0-15,0 0 0,0-1 0,0 29 16,0-28-16,0 27 16,0 0-1,0 0-15,0 0 16,0-27-16,0 0 0,0 27 0,0-27 15,0 27-15,0-54 16,0 27-16,0-28 16,0 28-16,0 27 15,0-27-15,0-28 16,0 28-16,0 0 0,0-28 16,0 56-16,0-1 15,0-27-15,0-1 16,0 29-1,0-28 1,0-1-16,-27 1 0,27 0 0,0-28 16,-28 28-16,28-27 0,0 26 15,0 1-15,0-27 16,-27 26-16,27 1 16,0 28-1,-27-56 1,27 28-16,0 0 0,0-1 0,0 29 0,-28-29 15,28 1-15,0 0 16,0 0-16,0-28 0,0 56 16,0-56-16,0 0 15,0 1-15,0 54 16,0-55 15,0 28-31,0 0 0,0-28 16,0 1-16,0 27 0,0 0 0,0-28 15,0 0-15,0 28 0,0 0 16,0-28 0,0 28-16,0-27 15,0-1-15,0 28 16,0-28-16,0 1 16,0-1-16,0 28 15,0 0 1,0-28-16,0 1 15,0-1 1,0 0 0,0 1-16,0-1 31,0 1-15,0-1-1,0 0 16,0 1 16,0-1 31,-27-54 1,27-28-64,0 28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2-10-25T21:59:22.1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22797 5263 0,'0'28'266,"-27"-28"-251,27 27 1,0 0-1,0 1-15,0-1 16,0 1-16,27-1 16,-27 0-1,28-27 1,-1 0 0,0 0-16,1 0 0,-1 0 0,1 0 15,-1 0-15,28-27 16,-28 0-1,-27-1 1,28 1-16,-28-1 16,0-26-1,0 26 1,-28 28 0,1 0-1,-1 0-15,-26 0 0,26 0 16,1 0-16,-1 0 15,1 0 1,0 0-16,27 28 0,-28-28 16,28 27-1,0 0 1,0 1 0,0-1-16,0 1 15,0-1-15,0 0 0,0 1 16,0-1-1,0 1 1,28-28 0,-1 0-16,0 0 15,28 0 1,-55-28 0,55 1-1,-28-1-15,1 1 16,-28 0-16,27-1 0,-27 1 15,0-1 17,-27 28-1,-1 0-15,1 0-16,0 0 15,27 28-15,-28-1 16,1 1-16,-1-1 15,28 0 17,0 1-17,28-28 17,-1 0-32,1 0 15,-1 0 1,-27-28-1,27 28-15,1 0 16,-28-27 0,27 0-16,-27-28 15,0 27 1,0 1 0,-27 27-16,-1 0 15,28-27-15,-27 27 0,-28 0 16,28 0-1,27 27 1,-28 0-16,28 1 16,0-1-1,-27 1-15,27-1 16,0 0-16,0 1 16,27-28 15,1 0 0,-1 0-15,1 0-1,-1 0-15,-27-28 32,0 1-17,0 0 1,-27 27 15,-1 0-15,1 0-16,-1 0 15,1 0 1,0 0 0,27 27-16,-28-27 15,28 27-15,0 1 16,0-1-1,0 1 17,28-28-1,-1 0-15,0 0-16,1 0 15,-28-28 1,27 28-1,-27-27 1,0-1 0,0 1-16,0 0 15,0-1-15,0 1 16,0-1 0,-27 28-16,27-27 0,-28 27 15,1 0-15,0 27 31,27 1-15,0-1-16,0 1 16,0-1-16,0 0 15,0 1-15,0-1 16,0 1-16,0-1 16,0 0-1,27-27 1,-27 28-16,27-28 0,1 0 15,-1 0 1,28 0 0,-28 0-16,-27-28 15,28 1-15,-1 0 16,-27-1 0,28 1-16,-28-1 15,0 1 1,0 0-16,0-1 15,0 1 1,-28-1 0,1 28-16,-1 0 15,1 0 1,0 28 0,-1-28-1,28 27-15,0 1 16,0-1-16,0 0 15,0 1-15,0-1 16,28-27-16,-28 28 16,27-28 15,0 0 0,1 0-15,-28-28-16,27 28 15,-27-27 17,-27 27-1,-1 0-31,1 0 16,0 27-1,-1-27 1,28 28-16,0-1 31,0 0 0,28 1-31,-1-28 47,0 0-31,1-28-1,-1 1-15,-27 0 16,0-1-16,0 1 16,0-1-16,0 1 15,0 0-15,0-1 16,0 1-16,-27 27 16,-1 0-16,1 0 15,0 0 1,-1 0-16,1 0 15,-1 55-15,28-28 16,0 0-16,0 1 31,0-1-31,0 1 16,0-1-16,0 0 16,28-27-1,-1 0 1,1 0-1,-1 0-15,0 0 32,-27-27-1,0 0-15,-27 27-16,27-28 31</inkml:trace>
  <inkml:trace contextRef="#ctx0" brushRef="#br0" timeOffset="16330.82">22907 5619 0,'0'28'281,"27"-1"-265,-27 28 0,28 0-1,-1-55-15,-27 27 16,0 1-16,0-1 0,27 1 15,-27-1-15,0 0 16,28 28 0,-1-27-1,-27-1-15,0 28 16,28-55-16,-1 55 0,-27-28 0,0 0 0,0 1 16,27 27-16,-27-28 15,28-27-15,-28 55 16,0-28-1,27 28-15,-27-27 16,0-1-16,0 28 0,28-28 16,-1 1-16,-27 26 15,0 1-15,0-27 16,0-1 0,27 28-1,1 0-15,-28 0 16,0-28-16,0 28 0,0-28 15,0 1-15,0-1 16,27 0-16,-27 1 16,0-1-1,0 1-15,28-1 16,-28 0-16,0 1 0,0-1 0,0 28 16,0-27-1,0-1-15,0 0 16,0 1-16,0 27 15,0-28 1,27 0-16,-27 28 16,0-27-1,27-1 1,-27 0-16,0 1 0,0-1 16,0 1-16,0-1 15,0 0-15,0 1 16,28-1-16,-28 28 15,0-27-15,0-1 16,0 28 0,27-28-16,-27 28 15,28-55-15,-28 27 16,0 28-16,0 0 16,0-28-1,0 28 1,0-27-16,27 27 15,-27-1 1,0-26 0,-27-28 62,-1 0-78,1-28 15,27 1-15,-28 27 16,1-55-16,0 55 16,27-27-1,-28 27-15,1-28 0,-1 1 16,1-1 0,-28 1-1,55 0-15,-27 27 16,-1-28-16,1 28 0,0 0 15,27-27-15,-55 27 16,27 0 0,28-28-1,-27 28-15,0 0 16,-1 0 0,28 28 30,28-28-46,-1 27 16,0-27 0,1 28 31,27-1-32,-55 0 1,27-27-16,0 28 0,1-28 0,27 55 0,-1 0 15,-26-55 1,-1 27 0,1 0-16,26-27 0,-26 55 15,27-55-15,-28 28 0,-27-1 16,55-27-16,-55 27 16,27-27-1,1 28-15,-28-1 0,27-27 16,-27 28-16,27-28 15,-27-28 48,0 1-47,0-1-1,0 1 1,0 0-16,0-1 15,0 1-15,0-1 16,0 1 0,0 0-16,28 27 0,-28-28 15,0 1-15,27-1 16,-27 1-16,28-1 0,-28 1 16,0 0-1,27 27-15,0-55 16,1 27-16,-28 1 15,27 27-15,-27-27 16,0-1 15,28 28-15,-56 0 46</inkml:trace>
  <inkml:trace contextRef="#ctx0" brushRef="#br0" timeOffset="95480.72">7974 466 0,'0'110'219,"0"0"-219,0 27 15,27 27-15,-27-54 32,27 54-32,-27-27 0,28 28 15,-1-56-15,-27 1 0,28-28 0,-28 28 16,0-28-16,0 0 16,0 1-16,0-1 15,0-27 1,0-1-16,0 1 0,0-27 15,0 27-15,0-28 16,0 0 0,27-27 62,0 0-47,-27-27-15,28 27-16,-28-27 15,55-1-15,-1 28 16,1-27 0,27 27-16,28 0 15,27 0-15,0 0 16,27 27-16,-27 1 0,55-1 0,0 0 15,27 1-15,55-1 16,-109 1-16,81-1 16,-81-27-16,26 27 0,1 1 15,-27-28-15,-28 27 16,27-27 0,-54 28-16,54-1 0,-82-27 15,28 27-15,-55 1 0,-1-28 16,1 27-16,-27-27 15,-1 0 1</inkml:trace>
  <inkml:trace contextRef="#ctx0" brushRef="#br0" timeOffset="97054.86">8933 576 0,'0'27'203,"0"1"-187,0-1-16,0 28 31,27-28-15,0 1-16,1-28 0,-1 0 31,1 0-31,-1 0 0,28 0 16,0-28-1,-28 1-15,0 0 0,-27-1 32,28 1-32,-28-1 0,0 1 15,27 0-15,-27-1 16,0 1-16,0-1 0,0 1 16,-27 0-1,-1 27 1,28-28-1,-27 28-15,0 0 0,-1 0 16,1 0 0,27 28-16,-28-28 15,28 54-15,-27 1 16,27-27 0,0-1-1</inkml:trace>
  <inkml:trace contextRef="#ctx0" brushRef="#br0" timeOffset="98399.88">9892 1371 0,'0'27'203,"0"1"-203,0-1 16,0 1 0,0-1 15,0 0-31,27-27 47,-27-27-32,55 27 1,-55-55-16,55 28 16,-55-28-16,0 27 0,0 1 15,0 0 1,0-1-16,-28 28 31,28-27-15,-27 27-1,-1 0 1,1 27-16,27 1 0,0-1 0,0 0 16</inkml:trace>
  <inkml:trace contextRef="#ctx0" brushRef="#br0" timeOffset="99683.76">10796 2111 0,'-28'0'218,"28"55"-202,0-28 0,0 1 15,28-28 16,-1 0-47,1-28 31,-1 28-31,-27-27 16,0-1 30,0 1-30,-27 27 0,-1 0-1</inkml:trace>
  <inkml:trace contextRef="#ctx0" brushRef="#br0" timeOffset="100878.28">11755 1700 0,'-55'0'219,"28"0"-219,-1 0 16,-27 0-1,28 0-15,-28 0 16,28 55-16,27-28 16,0 0-1,0 1 16,0-1-31,27-27 32,-27-27-17,55-1 1,-55 1-16,27-28 0,1 28 0,-28-1 16,0 1-1</inkml:trace>
  <inkml:trace contextRef="#ctx0" brushRef="#br0" timeOffset="102359.38">12522 631 0,'-27'0'204,"-28"27"-189,0-27-15,0 28 16,28-1-1,-28-27-15,28 27 0,27 1 0,-28-1 16,1 1 0,27-1 15,0 1-15,27-28-1,1 0 1,-28 27-1,27-27-15,0 0 16,28 0 0,-27-27-16,-1 27 15,0-28-15,-27 1 16,28 27-16,-28-55 16,0 27-1,0 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2-10-25T22:03:06.1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27674 10060 0,'-54'55'250,"26"0"-234,-27-28 0,28 0-1,-28 28 1,28-27-16,-1-1 15,-26 28-15,54-28 0,-28 1 0,1-1 16,27 0-16,0 1 0,-28-1 16,28 1-16,-27 26 31,0-26-31,27-1 0,0 28 0,0-27 16,0-1-16,0 0 0,0 28 15,0-27-15,0-1 16,0 28-16,0-28 15,0 28 1,0 0 0,0-28 15,27 1-31,0-1 16,1-27-16,-28 28 0,0-1 0,27-27 15,1 27 1,-1-27-1,28 28 1,-55-1-16,27-27 16,1 0-16,-28 28 0,27-28 15,0 0-15,1 0 16,-1 0-16,1 0 16,-1 0-16,0 27 15,1-27-15,27 0 0,-28 0 16,0 0-16,1 0 15,54 0-15,-55 0 16,28 0 0,-27 0-16,26-27 15,-26-1-15,27 1 0,-28 27 0,0-55 16,1 55-16,-28-27 16,27 27-1,1-28-15,-28 1 16,27-1-16,-27 1 0,0-1 0,27 1 15,-27 0 1,28-1-16,-28 1 16,0-28-1,0 28 1,0-1-16,0 1 16,0-1-16,0 1 15,0-28 1,0 28-16,0-1 15,0 1-15,0-28 0,0 0 16,-28 28-16,1-55 16,27 54-1,0-27-15,-55 28 16,55 0-16,-27-1 0,-1 1 0,28-1 16,-54 1-16,54 0 15,-28 27 1,28-28-16,-27 28 15,-1 0-15,28-27 16,-27 27 15,0 0-31,-1 0 16,1 0-16,-1 0 0,-26 0 16,26 0-1,1 0 16,-1 0-15,1 0 0,0 0-16</inkml:trace>
  <inkml:trace contextRef="#ctx0" brushRef="#br0" timeOffset="2155.73">29099 10060 0,'0'27'203,"-55"1"-187,55-1-16,-82 28 15,55-55 1,-1 82-16,-54-82 15,55 55-15,-1-28 0,-26 56 0,26-83 16,-27 54-16,55 1 16,-54-27-1,26 26-15,1 1 16,27-27-16,-28 27 0,28-28 16,0 0-16,0 28 0,0 0 15,0-28 1,0 1-1,0-1 1,28 28 0,-28-28-16,27 1 0,-27 27 0,28-28 0,-1 1 15,-27 26-15,55-26 16,-55-1-16,55 28 31,-28-28-31,0 28 0,1-27 16,27-1-16,-28 0 0,0 1 0,1-28 15,-1 27-15,1 1 16,-1-28-16,28 0 16,0 0-1,-1 0 1,-26 0-16,27 0 16,-1 0-16,1 0 15,27-28-15,-54 1 16,54 27-16,-27-28 15,27-26-15,0 26 0,-27 28 16,0-27-16,0-1 16,-1 1-16,1 0 31,-27-1-31,26 1 0,-26-1 16,-1 1-16,1 0 0,-1-28 0,0 27 15,-27-27-15,0 28 0,0-28 16,0 28-1,0-28 1,0 0-16,0 28 16,0-28-16,0 0 0,-27 55 0,27-55 15,0 28-15,0-1 0,-27 1 16,-1-28-16,28 0 31,-27 28-31,-1 0 0,-26-1 16,26 1-16,1-1 0,-1 28 15,-26-27-15,26 27 16,1-27 0,-1 27-1,1-28-15,0 28 16,27-27-16,-55 27 0,55-28 0,-55 1 16,28 0-16,-28-1 15,55 1 1,-28 27-16,1 0 15,0 0-15,-1-28 16,1 28 15,-28-27-31,28 27 16,-1-28-16,28 1 0,-55 27 16,28 0-16,0-27 15,-1 27 1,-27 0-16,28 0 15,0 0-15</inkml:trace>
  <inkml:trace contextRef="#ctx0" brushRef="#br0" timeOffset="184091.39">12412 12499 0,'0'28'218,"0"54"-202,28 55-16,-1-55 16,-27 55-1,0 28-15,0-28 0,0 27 0,0 1 16,0 27-16,0 0 15,-27 27-15,27-27 16,0-55 0,0 55-16,0-28 15,-28-54-15,28-1 0,0 28 0,0 0 16,0 0-16,0 28 16,0-55-1,0 27-15,0 27 16,28-27-16,-28 28 0,27-28 0,-27 27 15,28-27-15,-1 55 16,-27-82-16,27 54 16,-27-54-16,0-1 0,0-26 15,0 26-15,0-26 16,0 26-16,0-27 16,-27 28-16,27-28 0,-27 0 15,27 1-15,-28-28 16,28-1-16,0 1 15,0 0 1,0 0-16,0 0 16,0-28-16,0 0 0,0 1 0,0 54 15,0-54 1,0-1-16,0 0 16,0 28-16,0-27 0,-27-1 15,27 0-15</inkml:trace>
  <inkml:trace contextRef="#ctx0" brushRef="#br0" timeOffset="190013.93">11179 18064 0,'28'0'250,"27"0"-250,27 0 15,0 0 1,28 0-16,-28 0 16,27 0-16,28 0 0,-27 0 0,-28 0 15,28 0-15,-1 0 16,1-28-16,0 28 16,27-27-16,0 27 15,-28 0-15,83-28 0,-55 28 16,27 0-16,-54 0 15,0 0 1,-1 0 0,-27 0-16,28 0 15,-55 0-15,54 0 0,-26 0 0,26-27 0,28 27 16,0-27-16,-27 27 16,54 0-16,-54 0 15,-28-28 1,28 28-16,-28-27 0,0 27 15,0 0 1,0 0-16,1 0 0,-1 0 0,27 0 16,-26 0-16,26 0 0,-27 0 15,28 0 1,-28 0 0,28 0-16,-28 0 0,0 0 0,28 27 15,-55-27-15,27 0 0,0 0 16,28 0-1,-28 0-15,28 0 0,-1 0 16,1 0-16,-28 0 16,28 28-16,-28-28 15,27 0-15,-26 0 16,-1 0-16,27 0 16,-26 27-16,81-27 15,-54 0-15,-1 27 0,1-27 16,-1 0-16,28 28 0,-27-1 15,-28-27-15,55 0 16,-55 0-16,28 0 16,27 28-16,-27-1 15,-1-27-15,-27 0 0,28 27 16,0-27 0,-28 0-1,27 0-15,-26 0 0,26 0 16,-54 0-16,55 0 0,-28 0 0,0 0 15,0 0 1,0 0-16,-27 0 0,27 0 16,1 0-16,-29 0 15,1 0 1,27 0-16,-27 0 0,0 28 16,27-28-16,-27 0 0,-28 0 15,28 0-15,0 0 16,-28 0-16,1 0 15,27 0-15,-1 0 0,1 0 16,0 0-16,-28 0 16,1 0-16,27 0 15,-1 0-15,1 0 16,-27 0-16,-1 0 16,28 0-1,-28 0-15,1 27 16,-1 1-1,0-28-15,1 0 16,-1 0 0,1 0-16</inkml:trace>
  <inkml:trace contextRef="#ctx0" brushRef="#br0" timeOffset="193529.93">13481 16556 0,'0'27'219,"0"28"-219,0-27 15,0-1-15,0 1 16,0 26-1,0-26 1,27-28 15,1 0-15,-1 0 0,1-28-1,-28 1 1,27-55-16,0 54 15,-27-27-15,0 28 0,0 0 0,0-1 16,0-27-16,0 28 0,0 0 16,0-1-1,-27 28 17,0 0-32,-1 0 46,1 0-14</inkml:trace>
  <inkml:trace contextRef="#ctx0" brushRef="#br0" timeOffset="195281.66">16495 14171 0,'0'28'203,"-27"-1"-187,27 28-16,0-28 31,0 1-31,0-1 16,0 1-16,27-28 78,-27-28-63,28 1-15,-28-1 16,0 1-16,0 0 31,0-1-31,0 1 0,0-1 16,-28 28 15</inkml:trace>
  <inkml:trace contextRef="#ctx0" brushRef="#br0" timeOffset="197093.04">18687 14418 0,'0'27'219,"0"1"-203,0-1-1,0 1 17,28-28-1,-28-28-15,27 28-1,-27-27 1,0-1-1,-27 28 64</inkml:trace>
  <inkml:trace contextRef="#ctx0" brushRef="#br0" timeOffset="198830.31">18989 12308 0,'0'54'235,"0"-26"-220,0-1 17,27-27 30,28 0-46,-55-27-16,27 27 15,-27-28 1,0 1-16,28 27 0,-28-27 31,27 27-31,-27-28 31,0 1 1,-27 27-32,27-28 15,-28 28 1,1 0 0,27 28-1</inkml:trace>
  <inkml:trace contextRef="#ctx0" brushRef="#br0" timeOffset="200452.11">14440 14391 0,'0'27'219,"0"0"-203,0 1-16,0-1 15,0 1 1,0-1-1,0 1 1,0-1 15,27-27 16,1 0-47,-28-27 16,0-1-1,27 1 1,-27-1-16,0 1 16,0-1-16,0 1 31,-27 27-15</inkml:trace>
  <inkml:trace contextRef="#ctx0" brushRef="#br0" timeOffset="-212758.18">13207 17241 0,'0'-27'218,"0"0"-202,0-1-16,27-27 16,1 55-1,-28-27-15,0-1 0,27 1 16,-27 0-16,0-1 0,28 1 16,-1-1-16,0 1 15,-27 0 1,28-28-1,-1 27 1,-27 1-16,0 0 0,28-1 16,-1-27-16,0 28 15,-27-1 1,28 1-16,-28 0 16,27-1-1,-27 1 1,0-1-1,28 1-15,-1 27 16,-27-27 0,0-1-16,0 1 15,27-1-15,-27 1 16,28 0 15,-28-1-31,27 1 0,1-28 16,-28 28-1,27 27-15,-27-55 0,27 27 16,-27 1 0,28-28-16,-1 28 0,-27-1 15,0-27-15,28 28 16,-1 0-16,-27-56 0,0 56 16,27 0-16,1-28 15,-28 0-15,27 0 16,-27 28-1,28 27-15,-28-55 16,0 27 0,27-26-16,-27 26 15,0 1 1,27-1-16,1 28 16,-28-27-1,27 0-15,-27-1 16,0 1-1,28 27-15,-28-28 16,0-26-16,27 54 16,0-28-16,-27 1 15,0-1 1,28 1-16,-28-1 16,0 1-1,27 27-15,-27-55 16,0 28-1,28 27-15,-28-55 16,27 28-16,-27-1 0,0 1 16,27-1-1,-27 1-15,0 0 0,28-1 16,-28 1-16,0-1 16,27 1-1,-27-1 1,0-26-16,28 54 15,-28-28-15,0 1 16,27-1 0,0 28-16,-27-27 15,0 0-15,28 27 16,-28-28 0,0 1-1,27-1 1,-27 1-1,28 27 1,-28-27-16,27 27 16,-27-28-16,0 1 15,27-1 1,-27 1 0,28 27-16,-28-55 15,27 28 1,1-1-16,-28 1 15,0-1 1,27 1-16,-27 0 16,0-1-1,27 28-15,-27-27 0,28-1 16,-28 1 0,0 0-16,27-1 15,-27 1-15,0-1 16,0 1-1,28 0-15,-1-1 16,0-27 0,-27 28-1,28 27-15,-28-27 16,27-1 0,-27 1-16,28 27 15,-28-28-15,0 1 16,27-1-1,-27 1 1,27 27 0,-27-27-16,28 27 0,-28-28 15,27 1 1,-27-1-16,28 28 16,-28-54-16,27 54 15,-27-28 1,27 28-16,1-27 31,-28-1-15,27 28-1,-27-27-15,28 27 16,-1-27 0,0-1-1,1 28 1,-1-27 15,1-1-31,-1 28 16,0-27-1,1 27 17,-1-28-17,1 28-15,-1 0 16,0 0 15,1 0-15,-1 0 15,1 0 0,-1 0-15,0 28 15,1-28-15,-1 0-1,-27 27 1,28-27-16,26 28 16,-26-28-1,-1 27 1,1-27-16,-1 28 15,0-28 1,-27 27-16,28-27 16,-28 27-1,27 1-15,-27-1 16,0 1 0,0-1-1,28-27-15,-28 27 16,0 1-1,0-1 1,27 1 0,1-1-1,-28 28 1,27-28-16,-27 1 16,0-1-1,0 1 1,27-1-16,-27 0 15,0 1-15,0 27 32,28-55-17,-28 27 1,0 0 0,0 1-16,0-1 15,0 1 16,27-28-31,1 27 32,-1 0-1,0 1-31,1-28 31,-28 27-15,27-27-16,-27 28 15,28-1 1,-1-27-16,0 27 16,-27 1-16,28-28 15,-28 27 1,27-27 0,1 28-16,-28-1 15,27 1-15,-27-1 0,27-27 0,-27 27 16,28 1-16,-1-1 15,1 1 1,-28-1-16,27 0 16,0-27-16,1 55 0,-1-27 15,-27 26-15,55-54 16,-55 55-16,27-55 16,1 28-16,-1-1 15,-27 0-15,28 1 0,-1-1 16,0 1-16,1-1 15,-1 28 1,1-55 0,-1 55-16,0-28 0,1 1 0,-28-1 15,27 0-15,1 1 16,-1-1-16,0 28 16,1-28-16,-1 28 15,1 0-15,-1-27 0,0 26 16,28 1-16,-27 0 15,-28-28-15,54 56 16,-54-56-16,28 0 16,27 28-16,-55-27 0,54-1 15,-54 0-15,55 28 16,-27-27 0,-28-1-16,54 1 15,-54-1-15,28 0 16,-1 1-16,1-28 15,-28 55-15,54-55 0,-54 27 16,28 0-16,-1 1 16,1-28-16,-1 55 15,0-28-15,1-27 16,-28 27-16,27 1 16,1-1-16,-1 1 15,-27-1 1,27 1-16,1-28 0,-1 54 15,1-54 1,-1 28 0,0-28-1,-27 27-15,28-27 16,27 28 0,-28-28-16,0 0 15,1 0 1,-1 0-1,-27-28-15,28 28 0,26 0 16,-54-27 0,28 27-16,-1-28 15,-27 1 1,0 0-16,28-1 16,-28 1-1,0-1-15,0 1 16,27 27-16,-27-28 15,0 1-15,0 0 16,27-28 0,-27 27-1,0 1 1,0 0-16,0-1 16,0 1-16,0-28 15,0 28 1,0-28 15,0 27-31,0 1 16,0-1-1,0 1 1,0 0 0,0-1-1,0 1 1,0-1-1,0 1 1,0 0 0,0-1-16,0 1 0,0-28 15,0 28-15,0-1 16,0 1-16,-27-28 16,27 28-16,0-1 15,0 1-15,0-1 0,0 1 16,0-1-16,0 1 15,0 0-15,0-28 16,0 27-16,0 1 0,0-28 16,0 28-1,0-28-15,0 28 16,0-1 0,0 1-16,0-1 15,0 1-15,0-1 31,0 1-31,0 0 16,0-1 0,0 1-1,0-1 1,0 1-16,0 0 16,0-1-1,0 1-15,0-1 16,0 1-1,0 0-15,0-1 0,0 1 16,0-1-16,0 1 16,0-28-16,0 0 15,0 28-15,0-28 16,0-27-16,0 54 0,0-26 16,27 26-16,-27-27 15,0 1-15,0-1 16,0 27-16,0 1 15,28 0-15,-28-1 0,0 1 16,0-1-16,0 1 16,0-1-1,27 28-15,-27-27 0,0 0 16,0-28-16,28 27 16,-28-26-16,0 26 15,0 1-15,0-1 16,0 1-16,27 0 15,-27-1-15,0-27 16,0 28 0,27-1-1,-27 1-15,0 0 16,0-28-16,28 27 0,-1 1 0,-27 0 16,0-1-16,28 1 15,-28-1-15,27 1 16,0 0-16,1-28 15,-1 55-15,1-55 16,-1 55-16,-27-27 16,27-1-1,1 1-15,-1-1 16,-27 1-16,28-1 0,-1 28 16,-27-27-16,27 27 15,-27-27 1,28-1-16,-28 1 15,27 27 1,1-28-16,-1 1 16,-27 0-16,27-1 15,1 1 1,-1 27 31,1 0-16,26 0-15,56-55-16</inkml:trace>
  <inkml:trace contextRef="#ctx0" brushRef="#br0" timeOffset="-208766.46">16687 14089 0,'-27'0'203,"-1"0"-187,-27 0-16,28 28 15,-28-1 1,0 0-1,28 1-15,0-1 16,-1-27-16,28 28 16,-27-1-1,27 0-15,0 1 16,0-1-16,0 1 16,0-1-1,0 0 1,27-27 15,1 0-31,-28 28 0,27-28 31,28 0-15,-28-28 0,28-26-1,-28-1 1,1 27-16,-28 1 15,27 0-15,-27-1 16,28 1 0,-28-1-16,0 1 15,0 0 17,0-1-17,0 1 16,0-1 1,-28 28-32,1 0 0,-1 0 15,28 28 17,-27-28-17,27 27-15,0 1 31,0-1-15,0 0 0,0 1-16,27-28 0,1 27 15,-1-27 32,1 0-47,-1 0 16,0 0-16,28-27 15,0-1-15,-28 28 16,1-27 0,-1 27-1,1-27 1,-28-1 15,-28 1-31,1 27 16,-1-28-1,1 28-15,-28 0 16,28 0-16,-1 0 0,1 0 16,0 0-16,-1 0 15,28 28 1,-27-28-16,-1 27 16,28 1-16,-27-1 15,27 0-15,0 1 16,0-1-1,0 1-15,0-1 16,27 0-16,-27 1 16,28-1-1,-1-27 32,1 0-47,-1 0 16,-27-55-16,27 28 15,1 27-15,-28-55 16,0 28 0,27-1-16,-27 1 0,28 0 15,-28-1 17,-28 28-32,28-27 15,-27 27-15,-1 0 16,1 0-16,0 0 15,-1 0 1,28 27 0,-27-27-16,27 28 15,0-1-15,0 0 16,0 1 0,0-1-16,0 1 15,0-1 1,0 0-1,27-27 17,1 0-32,-1 0 15,0 0 1,-27-27 0,28 0-16,-1-28 15,-27 27-15,28 1 0,-28 0 16,0-1-1,-28 28 17,1 0-17,-55 0-15,54 0 16,1 0-16,-28 28 16,28-28-16,-1 54 15,1-54-15,-1 28 16,28-1-16,0 1 15,28-1 1,-1 0 0,1 1-1,-1-1-15,0-27 0,1 0 32,-1 0-17,-27-27-15,28 27 16,-1-28-16,-27 1 15,0 0 1,0-1 0,0 1-1,-27-1-15,-1 28 16,1 0 0,-1 0-1,1 0-15,0 0 16,-1 0-16,28 28 15,0-1 1,0 1-16,0-1 0,0 0 16,0 1-16,0-1 15,28-27 1,-28 28-16,27-28 16,0 0-1,1 0 1,-1-28-1,-27 1 1,0-28 0,0 28-1,0-1-15,-27 28 47,27 28-16,0-1-15,0 0-16,0 1 16,27-28 15,1 0-15,-1 0-16,0-28 15,-27 1 1,0 0-1</inkml:trace>
  <inkml:trace contextRef="#ctx0" brushRef="#br0" timeOffset="-192018.73">18578 17707 0,'0'28'250,"0"-1"-234,0 1-16,0 26 15,0-26-15,0-1 31,0 1-31,0-1 16,0 28-16,0-28 0,0 28 0,0-28 16,0 1-1,0-1 17</inkml:trace>
  <inkml:trace contextRef="#ctx0" brushRef="#br0" timeOffset="-190012.15">15755 17515 0,'0'28'218,"0"-1"-218,0 28 16,0 0 15,0-28-31,0 28 16,0 27-16,0 28 0,0-83 0,0 28 15,0-27-15,0-1 16,0 0 0,0 1-1,0-1-15,0 1 16,0-1-16,0 0 16,0 1-1</inkml:trace>
  <inkml:trace contextRef="#ctx0" brushRef="#br0" timeOffset="-187330.17">15454 12527 0,'0'27'282,"-28"1"-267,28-1-15,0 0 31,-27 1-31,27 27 0,-27-28 0,27 28 16,0-28 0,0 1-16,0-1 31,0 1-31,0-1 0,27 0 16,-27 1-16,0-1 15,27 1 16,-27-1-31,0 0 0,28-27 16,-28 28 0,27-28-1,1 0 1,-1 0-16,0 0 16,28 0-1,-27 0 1,26 0-16,-54-28 15,55 1-15,-27 27 32,-1-55-32,0 55 15,1-55-15,-1 55 0,1-54 0,-28 26 16,27 1-16,-27-1 16,0 1-16,27-1 15,-27-26 1,0 26-16,0-27 15,0 28-15,-27 27 16,27-27-16,-27-1 0,-1 28 16,28-27-1,-27 27 1,-28 0 0,28 0-1,-1 0-15,1 0 0,-1-28 0,1 28 16,0 0-1,-1 0-15,1 0 16,27-27-16,-28 27 16,1 0-16,0 0 47,-1 27-47,28 28 15</inkml:trace>
  <inkml:trace contextRef="#ctx0" brushRef="#br0" timeOffset="-185163.53">18386 15926 0,'-28'0'250,"1"27"-250,0-27 16,27 27-16,-28-27 16,28 28-1,-27-1 1,27 1-16,-28-1 0,28 28 15,-27-55-15,27 27 0,0 1 16,0-1-16,0 1 16,0-1-1,0 0-15,0 1 16,27-28-16,1 27 16,-28 1-16,0-1 15,27-27-15,-27 27 16,28 1-1,-1-1-15,0 1 32,1-28-17,-1 0 1,1 0-16,-1 0 16,28 0-16,-28 0 15,1 0 1,26 0-1,-26 0-15,-1 0 0,1 0 16,-1-28-16,28 28 0,0-27 0,-28-28 16,0 55-16,1-27 15,-1-28 17,1 55-32,-28-28 15,27-26-15,-27 26 16,0 1-1,0-1-15,0 1 32,0-28-17,-27 55-15,27-27 0,-28-1 16,1 1-16,-1 27 16,28-28-16,-54 28 15,54-27 1,-28 27-1,-27-27-15,28 27 16,-28 0-16,28 0 0,-28-28 0,0 28 16,0 0-16,28 0 15,-28 0 1,0-27 0,28 27-1,0 0-15,-1 0 16,28 27-1,0 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2-10-25T22:13:21.2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21811 3701 0,'0'27'266,"0"28"-266,0-28 15,0 28 17,0 0-32,0-28 0,0 28 0,0-27 15,0 54-15,0 0 0,0-27 16,27 0-16,-27 0 16,28 27-1,-28-27-15,0-1 16,0 29-16,27 26 0,0 1 0,-27 0 15,0-28-15,28 27 16,-28 1-16,0 27 16,0-27-16,0-28 0,0 28 15,0-28-15,0 28 16,0-28-16,0 0 16,0 0-16,0 0 15,0 1 1,-28-1-1,28 0-15,0 83 0,0-111 0,0 29 16,0-1-16,0 0 16,-27-27-16,27 27 15,0 0 1,0-27-16,0 0 0,0 27 16,0 1-16,0-29 0,-27 29 15,27-1-15,0 0 0,0 0 16,0 0-16,0 1 15,0-1 1,0-27-16,0 27 16,0-27-16,0-28 0,0 28 15,0 0-15,0 0 0,0 27 16,0-27 0,0 0-1,0 54 1,0-54-16,0 27 0,0-27 15,27 0-15,-27-28 0,0 28 0,0 0 16,0-28-16,27 28 31,-27-27-31,0 26 0,0 29 0,0-56 16,0 28-16,0-28 0,0 28 16,0 0-16,0-28 15,0 1 1,0 27-16,0-28 0,0 28 15,0-28-15,0 1 0,0-1 16,0 0-16,0 28 16,0-27-1,0-1 1,0 28-16,0-28 16,0 1-16,0 54 0,0-55 0,0 28 15,0-27-15,0 26 16,0-26-16,0-1 15,0 1 1,0 26-16,0-26 0,0-1 16,0 1-1,0-1 1,0 0 0,0 1 93,28-28 32,-1 0-110,-27-28-16,28 28 1,-28-27 15,27 27-31,0-27 16,1 27 0,-1-28-1,28 28-15,0-27 16,-28 27-16,28-28 0,27 28 15,-27-27-15,27 27 16,-27-27-16,0-1 16,27 28-16,55-27 15,-55-1-15,0 1 0,1 27 16,-1 0-16,27-27 16,-26 27-16,-1 0 15,0-28-15,0 28 16,0 0-16,1-27 15,26 27-15,-27 0 0,28-28 16,0 28-16,-28 0 16,27 0-16,28 0 15,-54 0-15,26 0 16,-54 0-16,55 0 0,-28 0 16,-27 0-16,27 0 15,0 0-15,0 0 16,0 0-16,1 0 15,26 0-15,1 0 0,-28 0 16,28 0-16,-56 0 16,29 0-16,-1 0 15,-27 0-15,27 0 0,0 0 16,-27 0-16,27 0 16,28-27-16,-28 27 15,0 0-15,0 0 16,28 0-16,-28 0 15,-27 0-15,27 0 16,0 0-16,-27 0 0,0 0 16,0 0-16,-1 0 15,1 0-15,27 0 16,-27 0-16,27 0 0,1 0 16,-1 0-16,27 0 15,-26 0-15,-1 0 16,-27 0-1,27 0-15,0 0 0,-55 0 0,28 0 16,0 0-16,-28 0 16,56 0-16,-56 0 15,0 0-15,1 0 16,54 0-16,-55 0 0,1 0 16,-1 0-16,28 0 15,-28 0 1,1 0-16,27 0 0,-28 0 15,0 0-15,1 0 0,-1 0 16,1 0-16,-1 0 16,0 0-1,1 0-15,-1 0 0,1 0 16,-1 0-16,0 0 0,1 0 16,-1 0-16,1 27 15,-1-27-15,0 0 16,1 0-16,27 0 15,-28 28-15,28-28 16,-28 27-16,28-27 0,0 0 16,27 0-16,-55 28 15,28-28 1,0 0-16,0 27 0,-28-27 16,1 0-16,-1 0 0,0 0 15,1 0-15,27 0 16,-28 27-1,28-27-15,-28 0 16,1 0-16,-1 0 16,0 0-1,-27 28 1,28-28-16,-1 0 16,1 0-16,-1 0 15,0 0 1,1 0-1,-1 0 1,1 0 0,-28 27 15,27-27 0,-54 0 16</inkml:trace>
  <inkml:trace contextRef="#ctx0" brushRef="#br0" timeOffset="2649.58">23016 5345 0,'0'28'235,"-27"-1"-235,27 1 31,0-1-15,0 0-16,0 1 15,27-28-15,1 0 47,-1 0-31,1 0-1,-28-28-15,27 28 16,-27-27 15,0 0-15,-27 27 93,-1 0 126,28 27-204</inkml:trace>
  <inkml:trace contextRef="#ctx0" brushRef="#br0" timeOffset="4208.64">23811 5592 0,'0'27'234,"-27"1"-218,27-1 15,27-27 78,-54 0 1</inkml:trace>
  <inkml:trace contextRef="#ctx0" brushRef="#br0" timeOffset="5619.77">23564 6168 0,'0'27'203,"0"0"-171,0-54 46,28 27-78</inkml:trace>
  <inkml:trace contextRef="#ctx0" brushRef="#br0" timeOffset="6951.08">24167 6497 0,'0'27'312</inkml:trace>
  <inkml:trace contextRef="#ctx0" brushRef="#br0" timeOffset="8269.78">24030 6880 0,'-27'28'406</inkml:trace>
  <inkml:trace contextRef="#ctx0" brushRef="#br0" timeOffset="9823.65">24030 7291 0,'0'28'437,"0"-56"-328</inkml:trace>
  <inkml:trace contextRef="#ctx0" brushRef="#br0" timeOffset="11122.61">24386 7072 0,'28'0'312,"-28"-27"-281</inkml:trace>
  <inkml:trace contextRef="#ctx0" brushRef="#br0" timeOffset="12444.42">24414 7538 0</inkml:trace>
  <inkml:trace contextRef="#ctx0" brushRef="#br0" timeOffset="13708.44">24633 7949 0</inkml:trace>
  <inkml:trace contextRef="#ctx0" brushRef="#br0" timeOffset="15059.8">24825 7648 0,'27'0'234,"-27"-28"-234,28 28 16,-28-27 15</inkml:trace>
  <inkml:trace contextRef="#ctx0" brushRef="#br0" timeOffset="16275.39">24989 8141 0</inkml:trace>
  <inkml:trace contextRef="#ctx0" brushRef="#br0" timeOffset="17756.65">25181 7812 0</inkml:trace>
  <inkml:trace contextRef="#ctx0" brushRef="#br0" timeOffset="19222.02">25592 7483 0,'27'0'547,"1"-27"-547,-1 27 15,-27-27 1,55 27-1,-55-28-15,0 56 63</inkml:trace>
  <inkml:trace contextRef="#ctx0" brushRef="#br0" timeOffset="20443.61">25729 7675 0</inkml:trace>
  <inkml:trace contextRef="#ctx0" brushRef="#br0" timeOffset="21924.11">25482 7867 0</inkml:trace>
  <inkml:trace contextRef="#ctx0" brushRef="#br0" timeOffset="23744.36">25976 6853 0,'0'27'218,"0"1"-202,0-56 187,0 1-94,-28 27-93,1 0 0,-1 0 15,28 27-15,-27-27-1</inkml:trace>
  <inkml:trace contextRef="#ctx0" brushRef="#br0" timeOffset="25483.45">26058 7374 0,'27'0'281,"-27"-28"-266,0 1 1,0-1 31,-27 28-16,27 28 63</inkml:trace>
  <inkml:trace contextRef="#ctx0" brushRef="#br0" timeOffset="27405.46">26469 7401 0</inkml:trace>
  <inkml:trace contextRef="#ctx0" brushRef="#br0" timeOffset="28952.37">26359 7045 0</inkml:trace>
  <inkml:trace contextRef="#ctx0" brushRef="#br0" timeOffset="30792.21">26359 6551 0,'0'28'250,"28"-28"-125,-56 0 79,56 0-48,-28-28-141,0 1 17,-28 27 46,28 27-31</inkml:trace>
  <inkml:trace contextRef="#ctx0" brushRef="#br0" timeOffset="32430.36">26661 6195 0,'-28'0'235,"28"27"-220,-27 1 1,27-1-1,-28-27 1,28 28 0,28-28 31,-1 0-16,-27-28-31,0 1 31,0-1-15</inkml:trace>
  <inkml:trace contextRef="#ctx0" brushRef="#br0" timeOffset="33839.51">26715 6716 0</inkml:trace>
  <inkml:trace contextRef="#ctx0" brushRef="#br0" timeOffset="35407.37">26798 5619 0,'0'28'203,"0"-1"-188,0 1 1,0-1 0,27-27 62,-27-27 0</inkml:trace>
  <inkml:trace contextRef="#ctx0" brushRef="#br0" timeOffset="36832.9">26825 6003 0,'27'0'297,"-27"-27"-281,-27 27 77,27 27-46</inkml:trace>
  <inkml:trace contextRef="#ctx0" brushRef="#br0" timeOffset="38287.73">26907 6305 0,'0'27'204,"0"1"-189,28-28 79,-28-28 15</inkml:trace>
  <inkml:trace contextRef="#ctx0" brushRef="#br0" timeOffset="39951.14">27126 6058 0</inkml:trace>
  <inkml:trace contextRef="#ctx0" brushRef="#br0" timeOffset="41742.65">27126 5784 0,'28'-27'328,"-28"-1"-312</inkml:trace>
  <inkml:trace contextRef="#ctx0" brushRef="#br0" timeOffset="43467.25">27126 5291 0,'0'27'235,"0"-54"-48,-27 27-93,54 0 15,-27-28-93,-27 28 46</inkml:trace>
  <inkml:trace contextRef="#ctx0" brushRef="#br0" timeOffset="45513.11">26825 5071 0,'0'28'281,"0"-1"-250,27-27-15,-27 27 0,28-27-1,-28-27 32,27 27-31,-27-27 15,0-1 0,-27 28 1,27-27-17,-28 27 1,28 27 78,-27 1-63,27-56 141,-27 28-125,-1 0-32,1 0-15,27 28 31</inkml:trace>
  <inkml:trace contextRef="#ctx0" brushRef="#br0" timeOffset="72998.09">8302 15350 0,'0'55'265,"0"-28"-265,0 1 0,0-1 16,0 28-1,0 0-15,0-28 16,0 28-16,0 0 0,0 27 0,0 0 16,0 0-16,0 1 15,0-1-15,0 0 32,-27 28-32,27-55 15,0 54-15,0-27 0,-27 1 0,27-1 0,0-27 16,0 27-16,0 0 15,0 0-15,0 28 16,0-28 0,-28 1-16,28-1 15,0-27-15,0-1 0,-27 29 0,27-29 16,0 29-16,0-56 16,0 28-1,0 0-15,0 0 16,0-1-16,0-26 0,0-1 15,0 1-15,-28-28 0,28 54 16,0-26 0,0-1-16,0 1 15,0-1 1,0 0-16,0 1 31,0-1-15,0 1 15,0-1 16,0-54 47,28 27-79,-28-28-15,27 1 0,1 27 16,-1-28-16,0 1 16,56 0-1,-1 27 1,0 0-16,0-28 0,0 28 15,1-27-15,-1 27 0,27 0 16,-26 0-16,26 0 0,1 0 16,27 0-16,27-28 15,-27 28-15,55 0 16,-55 0-16,0 0 0,0 0 16,-27-27-16,54 27 15,28 0 1,-55-27-1,55 27-15,-1-28 0,-54 28 0,0-27 0,0 27 16,-54 0-16,26 0 16,1 0-16,-1 0 15,56 0-15,-56 0 16,-26 0-16,26 0 0,-27 0 16,1 0-16,-29 0 15,1 0 1,0 0-1,0 0-15,0 0 0,-1 0 0,-26 0 16,-1 0-16,28 0 0,0 0 16,-28 0-1,1 0-15,-1 0 16,0 0-16,28 0 16,-27 0-16,-1 0 0,0 0 15,1 0 1</inkml:trace>
  <inkml:trace contextRef="#ctx0" brushRef="#br0" timeOffset="75386.03">9234 16008 0,'0'27'234,"0"1"-234,0-1 16,27 1-1,1-1-15,-1-27 16,1 0-1,-1 0 1,0-27 0,-27-1-16,28 1 15,-28-1 1,0 1 0,0-1 15,0 1-16,-28 27-15,1 0 16,0 0 0,-1 0-1,1 0-15,-1 0 16,28 55 15,0-28-15,0 1-1,0-1-15,0 1 16,0-1 0,28-27 46,-28-27-46,27-1-1,-27 1-15,0-1 0,0 1 32,-27 54 30,27 28-62,0-27 0,0-1 16,0 0-1,0 1-15,27-28 16,-27 27-16,28-27 47,-28-27-31,0-1-1,0 1 32</inkml:trace>
  <inkml:trace contextRef="#ctx0" brushRef="#br0" timeOffset="77164.17">12330 16145 0,'-27'0'219,"27"27"-204,0 1 1,0-1-1,0 1 1,27-28 15,1 0-31,26 0 16,-54-28 0,55 1-16,-55-1 0,28-26 15,-28 26 32,-28 28-47,-27-27 16,28 27-16,0 0 15,-1 0 1,28 27 0,0 1-1,0-1 1,0 0 15</inkml:trace>
  <inkml:trace contextRef="#ctx0" brushRef="#br0" timeOffset="94044.69">8850 16501 0,'0'-27'265,"28"-1"-265,-28 1 16,0 0-1,27-1 1,-27 1 0,28-1-16,-28 1 0,27 27 15,0-27-15,-27-1 16,0 1-16,28-1 16,-28 1-1,27 27-15,-27-27 16,28-1-16,-1 1 0,-27-1 0,27-27 0,1 28 15,-1 0-15,1-28 16,-28 27-16,54 1 16,-54 0-16,55-1 15,-55 1-15,28-1 16,-1 28-16,0-27 16,1 27-16,-28-27 15,27 27 1,1 0-1,-1 0-15,0 0 16,1 0-16,-1 27 0,1 0 0,-1 1 16,-27 27-16,0-28 15,27 28-15,-27 0 16,0-1 0,0 1-16,0 0 0,0 0 15,0 0-15,0 27 0,0-27 16,0 27-16,0-27 15,0-28-15,0 28 16,0-28-16,0 1 0,0-1 16,0 1-16,0-1 15,0 1 1,28-56 15,27 1-31,-55-28 16,54-27-1,-26-1 1,27 1-16,-1 0 0,-26 0 16,-1 0-16,1 27 0,-28 0 0,54-27 15,-26 27-15,-28 0 16,0-27-16,0 54 16,27 1-1,-27-28-15,0 28 16,28 27-16,-28-28 0,0 1 0,27 27 15,-27-28 1,27 28 0,-27-27-1,28 27 1,-1-27-16,1 27 16,-1 0-1,-27 27 1,27 0-1,-27 28 1,0 0-16,0 27 16,0 1-16,0-29 0,0 1 0,0 0 15,0-28-15,0 28 0,0 0 16,28 0 0,-1-28-1,1 28-15,-28-27 16,27-28-16,0 27 15,-27 0-15,28-27 16,-1 0 15,1 0-31,-1-27 16,0 0-16,1-28 0,-1 27 16,-27-26-16,28 26 15,-1 1 1,0-28-1,-27 27-15,0-54 16,0 27-16,0 1 0,0-1 0,0 27 16,0 1-16,0 0 0,0-1 15,0 1 1,0-1-16,0 1 16,28-1-1,-28 1 1,27 27-16,1 0 15,-1 0 17,0 0-17,1 55 1,27 55 0,-28-56-16,-27 29 0,27-56 0,1 55 15,-28-54-15,27 54 16,1-27-16,-1 0 15,-27-28 1,27 28-16,1-28 16,-28 28-16,0-28 0,0 1 0,27-1 15,1 1 1,-1-28 15,0 0-31,-27-55 16,28 27-1,-1 1-15,-27-28 16,28 0 0,-1 1-16,-27-1 15,0 0-15,0-27 16,0 27-16,0 27 0,0 1 0,0-28 16,0 0-16,0 28 15,0 0-15,0-1 16,0 56 31,27-1-32,1 28-15,-28 0 0,0-1 16,0 1-16,0 0 16,27-28-16,-27 1 0,28 27 15,-28 0 1,54-28-16,-26 28 15,-28 0-15,55-1 16,-55-26-16,27 27 0,28-1 16,-55 29-16,27-56 15,1 28 1,-1 0-16,28-28 16,-55 28-16,55-28 0,-55 1 15,27-1-15,0 1 16,1-28-1,-1-28 17,-27-27-32,0 28 0,28-28 15,-28 0-15,0 0 16,0 1-16,0-29 31,0 29-31,0-1 0,0 27 0,0-26 16,0-1-16,0 27 15,0-26-15,0 26 16,27 28 0,0 0 62,1 0-47,-1 0 0,-27 28-31,28-28 16,-28 27-16,27 0 0,0-27 31,1 28-31,-28-1 0,27-27 16,-27 28-16,28-1 0,-1-27 15,0 27 1,1 1 0,-1-28-16,-27 27 0,28-27 15,-28-27 17,0-1-17,0 1 1,0-28-16,0 28 0,0-1 15,0 1-15,0-28 16,0 0 0,0 28-16,0-28 15,0 28 1,0-1 0,27 28-1,0 28 1,1-28-16,-28 27 15,27 0-15,-27 1 0,0-1 16,28 1-16,-28 54 16,27-55-1,-27 1 1,27 27-16,1-28 0,-1 0 0,1 1 0,26-1 16,-26-27-16,27 28 15,-28-1-15,28-27 16,-28 0-16,28-27 15,-28-1-15,1 1 0,-1-28 16,1 0 0,26 0-16,-54 1 0,55-56 15,0 28-15,-55-1 16,27 29-16,28-1 16,-27-55-16,26 28 15,-26 27 1,54-27-16,-27 0 0,0 27 0,-55 27 15,54-26-15,-54 26 16,28 28-16,-28 28 31,0-1-15,0 28-16,0 27 16,0 0-16,0-27 0,0 27 15,-28 28 1,28-55-16,0 27 0,0 0 15,0 0-15,0 1 16,0-1-16,0 0 16,0 0-16,28-27 15,-1 0-15,-27 0 16,0 0-16,28-28 16,-1 0-1,0-27 16,-27-27-15,28 0-16,-1-28 16,-27 0-16,28-27 15,26 0-15,-54-1 16,28-26 0,-1 26-16,-27-26 15,28 27-15,26-55 0,1-28 0,27-82 0,83-164 16,81-192-16,56-109 15,-1 81 1,28-27-16,-28 83 16,-81 218-16,-56 56 0,-54 54 0,-55 137 15,-1 28-15,-54 0 16,0 55 15,0 81 32,0-26-48</inkml:trace>
  <inkml:trace contextRef="#ctx0" brushRef="#br0" timeOffset="96094.31">8878 16364 0,'-137'-137'219,"-55"-137"-204,-27-27-15,0-28 16,-1-28 0,-54-136-16,55 82 15,27 137-15,55 27 0,0 28 0,-27-1 16,54 29-16,1-1 16,27 27-1,27 83-15,55 27 0</inkml:trace>
  <inkml:trace contextRef="#ctx0" brushRef="#br0" timeOffset="114932.49">22934 5510 0,'28'0'235,"-28"-28"-220,0 1-15,27 0 16,0 27 0,-27-28-16,0 1 31,28 27-15,-1-28 15,1 28 0,-1 0-15,-27-27-1,27 27 32,1 0-16,-1 0 1,1 0-17,-1 0 1,0 0 46,1 0-30,-1 0-17,1 0 32,-1 0-16,-27 27-15,0 1 0,0-1 15,0 1-15,0-1-16,0 0 0,0 1 15,0-1 16,0 1-15,0-1-16,0 0 16,0 1 15,0-1 0,0 1-15,0-1-16,0 1 15,0-1 1,0 0 0,0 1 15,0-1 0,0 1-31,0-1 31,0 0 1,0 1-17,0-1 48,27 1-16,1-28-32,-28 27-15,27-27 47,1 0-31,-1 0 15,0 0 16,1 0 0,-1 0 15,-27-27 1,28 27-63,-1-28 15,-27 1 17,0-1-32,27 1 15,-27 0-15,0-1 16,0 1-16,0-1 16,0 1-1,0 0-15,0-1 0,0 1 16,0-1-16,0 1 15,0-1 1,0 1 0,0 0-16,0-1 15,0 1 17,0-1-17,0 1 32,28 27-16,-1 0 1,1 0-1,-1 0-16,0 0 17,-27 27-32,0 1 0,28-28 31,-1 0-31,-27 27 16,28-27-1,-28 28-15,27-1 31,-27 0-15,0 1-16,0-1 16,27-27-1,-27 28-15,0-1 32,0 1-17,0-1-15,0 0 16,0 1-16,-27-1 31,27 1-31,0 26 16,0-26-1,-27-28-15,27 27 16,0 1 0,0-1-1,0 0 1,0 1-1,0-1 17,0 1-17,0-1 1,0 0 0,0 1 15,0-1-16,0 1 1,0-1 15,0 1-15,0-1-16,0 0 31,0 1 0,0-1-15,0 1 0,0-1-1,0 0 17,0 1-1,0-1-31,27-27 15,-27 28 1,0-1 47,27-27-63,1 0 31,-1 0 0,-27-27 0,28-1 1,-28 1-17,0-1-15,27 28 16,-27-27-1,27 27-15,-27-27 16,0-1-16,28 28 16,-28-27-16,0-1 15,27 28-15,-27-27 16,0 0-16,0 54 94,0 0-94,0 1 31,0 27-15,0-28-1,0 0-15,0 1 0,0-1 16,-27 1-16,27-1 15,0 0-15,0 1 16,0-1 0,0 1-1,-28-28-15,28 27 0,-27 0 16,27 1 0,0-1-1,0 1 1,0-1-1,0 1-15,0-1 32,0 0-17,0 1 17,0-1-17,0 1 1,0-1-1,0 0 1,0 1-16,0-1 16,0 1 15,0-1-15,0 0-1,0 1 16,27-28-15,1 0 15,-1 0 32,-27-28-48,0 1 17,0 0-17,0-1 1,0 1 0,0-1 15,28 28-16,-28-27 1,27 27-16,-27-27 47,27 27 31,1 27 16,-28 0-79,0 1 1,0-1 0,0 1-1,0-1 1,0 0 0,0 1-16,0-1 31,27-27-16,-27 28-15,0-1 16,0 1-16,0-1 16,28-27-1,-1 27 1,-27 1 0,0-1-16,27-27 15,-27 28 1,0-1-1,28-27 1,-1 0 62,1 0-47,-28-27-15,0-1 15,0 1-15,0-1 15,0 1 16,27 27 16,0 27-1,-27 1-46,0-1-16,0 1 0,0-1 15,28 0 1,-1 1-16,-27-1 31,28 1-15,-28-1-16,27 0 15,0-27 1,1 0 15,-1 0 16,1 0-16,-28-27 48,0 0-79,0-1 15,0 1 16,0-1-15,0 1 0,0 0 15,27 27 16,-27 27-32,0 0-15,0 1 32,27-28-32,-27 27 15,0 1-15,0-1 16,0 0 0,28 1-1,-28 27 1,27-55-16,-27 27 15,28-27-15,-28 27 16,0 1-16,27-28 16,-27 27-16,27-27 31,-27-27 47,0-1-62,0 1-1,0 0-15,0-1 16,0 1 0,28-1-16,-28-26 15,0 26 1,27 28-1,-27-27-15,0-1 32,28 28 30,-28 28-46,0-1-1,0 28 1,0-28-16,27-27 16,-27 28-1,27-1 1,1 1 0,-1-28-16,28 0 15,-28 0 1,1 0-1,-1 0 1,1 0-16,-28-28 16,27 28-1,-27-27-15,0-1 32,0-26-17,0 26 1,0 1-1,0-1-15,0 1 16,27 27 78,1 27-47,-1 1-32,1-1 1,-1-27 0,-27 28-16,27-28 15,28 27 1,-55 0-1,28-27-15,-1 0 32,0 0-17,-27-27 1,0 0 0,0-1-1,0 1 1,0-1-16,0 1 0,0-28 15,0 28 1,0-28-16,0 28 16,0-1-1,0 56 63,0-1-62,28 0 0,-28 1-16,0-1 15,27-27 1,-27 28-16,28-28 16,-1 27-16,0-27 15,1 0 16,-1 0-15,1 0 0,-28-27 15,27 27-31,-27-28 16,0 1-1,0-1 1,0 1-16,0 0 15,0-28-15,-27 55 16,27-28 0,-28-27-16,28 28 15,0 0 17,0-1-17,0 1 32,0-1-31,28 28 15,-1 0 0,0 0-15,-27 28-1,28-28-15,-1 27 16,-27 1 0,28-1-1,-28 0-15,27 1 16,0-1-16,1 1 16,-1-28-1,-27 27 1,28-27-16,-1 0 31,0 0-31,1 0 47,-28-27-31,0-1-1,0 1 1,0-1-1,0 1 1,0 0 0,-28 27-16,28-55 0,-27 27 0,27 1 15,0 0-15,0-1 32,0 1-1,0-1 0,-27 1-15,54 27 46,-27 27-46,27-27-16,1 28 15,-28-1 1,27 1 0,-27-1-16,28-27 0,-1 27 15,0-27-15,1 28 16,27-28 15,-55 27-15,27-27-16,0 0 15,-27-27 17,0-1-1,0 1-31,0 0 0,0-1 16,0 1-1,-27-1-15,0 1 0,27-28 16,0 28-1,0-28 1,0 27-16,0-26 16,0 26 46,27 28-31,-27 28-31,0-1 16,27-27-16,-27 27 16,28-27-1,-28 28-15,27-1 16,1 1-16,-28-1 16,27-27-16,0 0 31,-27-27 16,0-1-32,0 1-15,0-1 16,0 1-16,0 0 16,0-28-1,0 27-15,0 1 0,0-28 16,0 0-1,0 1 1,0-1-16,0 27 0,0 1 0,0-28 16,0 28-16,28 27 62,-1 27-46,1 1-1,-28-1-15,27-27 0,-27 27 16,27-27 0,-27 28-16,28-28 15,-1 0 1,1 27 0,-1-27 15,-27-27 0,0-1-15,0 1-1,0 0-15,0-1 16,0 1-16,-27-1 0,-1 28 16,28-27-16,0-1 15,0 1 1,0 0-1,0-1 1,28 28 15,-1 0-15,-27 28 0,27-28-16,-27 27 15,28 0 1,-1-27-16,-27 28 31,28-28-31,-1 0 31,-27-55 32,0 28-48,-27-1 1,-1 1 0,28-1-16,0 1 0,-27 27 15,27-27-15,0-1 16,0 1 0,0-1-1,0 1 1,27 27 31,1 0-32,-28 27-15,0 1 16,27-28 0,-27 27-16,0 1 15,27-28 1,1 0 15,-28 27-31,27-27 16,-27-27 31,0-1-47,0 1 0,-27-1 15,27 1 1,-28 0-1,28-1-15,0 1 16,-27-1-16,27 1 16,-27 0-16,27-28 15,0 27 1,-28-27-16,28 28 0,0-28 16,-27 28-16,27-1 15,0 1-15,0 0 16,0-1-1,27 56 17,1-28-32,-28 27 15,0 0-15,27-27 0,-27 28 16,0-1-16,27-27 16,1 28-1,-28-1 1,27 0-16,1-27 62,-28-27-15,0 0-31,0-1-1,0 1 17,-28-1-32,28-26 15,-27-1-15,-1 55 0,28-28 0,0 1 16,0 0 46,28 54 1,-28 0-47,27-27-16,-27 28 15,0-1 1,28-27-1,-28 28-15,0-56 125,0 1-125,0-1 16,-28 28 0,28-27-1,0 0 1,-27-1-16,27 1 16,-28 27-16,28-28 46,28 28 1,-28 28 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2-10-25T22:19:10.1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11837 18091 0,'55'82'219,"54"0"-219,28 56 16,-54-29-16,-1-54 15,0 27 1,0 0-1,-54-27-15,26 0 0,29 27 16,-56-54-16,0-1 0,28-27 16,-55 28-16,28-1 0,-1-27 15,-27 27 1</inkml:trace>
  <inkml:trace contextRef="#ctx0" brushRef="#br0" timeOffset="1334.69">11590 18996 0,'28'-28'219,"81"-54"-203,28-28-16,-54 28 0,81 0 15,-54 0 1,-28 27-16,0 27 16,0-26-16,0 26 0,-27 28 15,0-27-15,-28 27 16,28-28-16,-27 28 15,-1 0 1,0 0-16,1-27 16</inkml:trace>
  <inkml:trace contextRef="#ctx0" brushRef="#br0" timeOffset="3725.09">21126 17022 0,'27'27'218,"-27"1"-218,28-28 16,-1 27 15,0 1-31,56-1 16,-1 55-16,-27-54 0,27-1 0,-55-27 0,28 28 15,0-1-15,0-27 16,-28 0-16,0 0 16,28 0-16,0 0 15,-28 0-15,1 0 0,27 0 16,-1-27-16,1 27 16,-27 0-16,54-28 15,-27 1 1,-28-1-16,28 1 0,0 0 15,-28 27-15,28-28 0,0-27 16,-28 55-16,0-27 16,1-1-16,-1 28 15,1 0-15,-28-27 16,27 27-16,0-27 16,-27-28-1,28 27 16,-28-26-15,0 26-16,-28 28 16,28-27-16,0-1 31,-27 28-15</inkml:trace>
  <inkml:trace contextRef="#ctx0" brushRef="#br0" timeOffset="6102.68">21646 17872 0,'0'27'281,"28"28"-281,27-28 16,-55 28 0,54-27-1,-26-1-15,-1 28 16,1-55-16,-28 55 0,27-55 0,-27 27 15,27-27 48,1-27-32,-28-1-15,27 1-1,-27-1-15,0 1 16,28 0-16,-1-1 0,-27-27 0,27 1 0,1 26 16,-28 1-16,55-55 15,-55 54-15,27 1 16,28-28-16,-55 27 16,55 1-1,-55 0-15,0-1 0,27 28 0,0 0 16,1-27 15,-28 54 63,0 1-79,0 26 1,-28-26 0,28-1-16,-27 1 0,0-1 0,27 28 15,-28-28-15,1 1 16,27-1-16,-28 1 16,1 26-16,27-26 15,-55-1-15,55 1 0,-27-1 16,27 0-16,-28 1 15,1-1-15,27 1 16,0 26-16,-27-26 0,-1 27 16,28 0-16,-27-28 15,27 28-15,-28 0 16,28-1-16,-27 1 16,0-55-1,27 28-15,0-1 0,-28-27 16,28 27-16,-27-27 31,27 28-31,-28-28 31,1 0-31,27-28 47,0-26-47,0 26 0</inkml:trace>
  <inkml:trace contextRef="#ctx0" brushRef="#br0" timeOffset="-202953.74">21400 686 0,'0'109'203,"27"111"-187,-27-1-16,28 0 16,-28 55-16,27-54 15,-27-1-15,0 0 0,0 0 16,0-82-16,0 28 16,0-28-16,0-27 0,0-28 15,0 0 1,0 0-1,0 0-15,0-27 16,0 0-16,0 0 0,0-28 0,0 28 0,-27 0 16,27 0-16,0 0 15,0-1-15,0 29 32,0-29-32,0 29 15,0-56-15,0 55 0,0-54 0,0-1 0,0 28 16,0-28-16,0 28 15,0-27 1,-28-28 0,28 27-16,0 0 0,0 1 15,0-1 1,0 1-16,0-1 31,0 1-31,0-1 0,0 28 16,0 0-16,0-1 0,0 29 15,0-56-15,-27 28 16,27 0-16,0-1 16,0-26-16,0-1 0,0 1 15,27-28 95,1-55-110,26 55 15,1-55-15,55 0 16,-1 55 0,56-27-16,-1-28 0,55 28 15,1-1-15,-29-27 0,56 55 16,27-27-16,-27 0 15,54-28-15,-82 55 16,0 0-16,28 27 16,0 1-16,-1-1 15,1-27-15,54 27 16,-82 1-16,28-1 16,-83-27-16,28 0 0,0 0 15,27 0-15,-82-27 16,28-1-16,-83 1 15,0 0-15,-27 27 16,0 0-16,-55-28 0,54 1 16,-54-1-1</inkml:trace>
  <inkml:trace contextRef="#ctx0" brushRef="#br0" timeOffset="-201467.55">23290 3454 0,'28'0'203,"-1"0"-172,1-27-15,-1 27 0,-27-28-16,0 1 0,0-1 15,0 1 1,0 0 15,-27 27-15,-1 0-1,1 0-15,-1 0 16,1 0 0,27 27-16,0 0 0,-27-27 15,27 28 1,27-28 46</inkml:trace>
  <inkml:trace contextRef="#ctx0" brushRef="#br0" timeOffset="-200204.87">23729 2851 0,'0'27'219,"27"-27"-203,1 28-16,26-28 15,-26 0 1,-1 0-1,1 0-15,26-28 0,-26 28 16,-1-27-16,-27-28 16,0 28-1,0-28 1,-27 0-16,-1 55 16,1-27-16,0-1 15,-1 28 1,1 0-1</inkml:trace>
  <inkml:trace contextRef="#ctx0" brushRef="#br0" timeOffset="-199046.27">24825 2385 0,'0'27'234,"27"1"-234,1-28 47,-1 0-31,0 0-16,28-28 0,-55 1 0,28 0 15,-28-28 1,0 27-1,0 1-15,0 0 16,-28 27 15</inkml:trace>
  <inkml:trace contextRef="#ctx0" brushRef="#br0" timeOffset="-195975.52">20797 4879 0,'0'-27'234,"82"-28"-234,-27 0 0,-28 1 16,56-1-16,-29 0 16,-26 27-1,27-26-15,-1-1 0,1 27 16,0 1-16,0-28 15,0 0-15,-1 28 16,29-28 0,-1 0-16,-27 0 15,-1 28-15,29-55 0,-29 27 0,-26 28 16,27-56-16,-28 56 0,28 0 16,-28-28-1,28 27-15,-28-26 16,1 26-16,54-27 0,-55 28 15,28-28-15,0 0 16,0 28-16,0-28 16,-28 28-16,0-1 0,28 28 15,-27-55-15,-1 55 16,0-27-16,28 0 16,-27-1-1,26 1-15,-26-1 0,-1 1 16,55-1-16,-27-26 15,-27 26-15,26-27 16,-26 55-16,27-27 16,-28 0-16,0-1 15,1 1-15,27 27 0,-28-55 16,28 55-16,-28-27 16,28-28-16,0 55 0,0-28 15,-28 1 1,0 27-16,56 0 15,-56-27-15,0-1 0,28 28 16,-27-27-16,-1-1 0,28 28 16,-28-27-1,28-1-15,0 1 16,-28 27-16,1-27 0,26-1 16,-26 28-16,27-27 0,-1-1 15,-26 28 1,27-54-16,-1 26 15,1 28-15,-27-27 0,54-1 16,-55 1-16,1 0 16,26-1-16,1 1 15,-27-1 1,81-26-16,-81 26 0,26 1 16,1-28-16,0 27 0,0-26 15,-28 54-15,28-55 0,-28 27 16,28-26-1,0 54-15,0-55 16,-28 27-16,28 1 0,-28 0 16,56-1-16,-56 1 15,0 27-15,28-28 16,-27 1-16,-1-1 0,28 28 16,-28-27-16,28 27 15,0-27-15,-28 27 16,28-28-16,-28 28 15,28-27 1,-27 27-16,-1-28 16,0 1-16,1 27 0,-1-27 0,1 27 15,-1 0-15,0-28 0,1 1 16,-1 27 0,1 0-16,-1 0 15,0-28 1,1 28-16,27-27 31,-28 0-15,28 27-1,-55-28-15,55 28 0,-28-27 16,0 27 0,1-28-1,-1 1 1,1 27-1,-1-27 1,0 27 0,1-28-1,-1 28 1,1-27-16,-28-1 31,27 28-31,-27-27 16,27 27-16,1-28 15,-1 28 1,-27-27 0,28 0-16,-1 27 31,0 0-31,-27-28 16,28 28-1,-28-27 1,27 27-16,1 0 31,-28-28-15,27 28-16,-27-27 15,27 27-15,-27-27 32,28 27-17,-28-28 1,27 28 15,1 0 0,-28 28 63</inkml:trace>
  <inkml:trace contextRef="#ctx0" brushRef="#br0" timeOffset="9714.22">5699 16638 0,'0'55'203,"0"27"-187,0 1-16,0-1 0,0 0 15,0-27 1,0 27-1,0-27-15,0 0 0,0 27 0,0-55 16,0 1-16,0-1 16,0 28-16,0-28 15,0 1 1,0-1 0,28-27-16,-28 28 15,0-1 1,27-27-1,1 0 1,26 0-16,-26 0 16,27 0-16,-28 0 0,55-27 31,-27 27-15,0 0-16,0 0 15,109 0-15,-82 0 0,0 0 0,28 0 16,0 0-16,-1 0 0,28 0 15,0 27 1,28-27 0,-56 0-16,28 0 0,55 0 0,0-27 15,-83 27-15,56 0 0,-56 0 16,1 0-16,0 0 16,-28-28-16,27 28 15,56-27-15,-28 27 16,82-28-16,-27 28 15,27-27-15,-55 27 16,-27 0-16,28 0 16,-28 0-16,55 0 0,-55 0 15,54 0-15,1 0 0,-55 0 16,28 27-16,-56-27 16,1 0-1,-28 0-15,28 0 0,-28 0 16,55 0-16,-28 0 15,1 0-15,54 0 16,-54-27-16,0 27 16,-28 0-16,0 0 0,0 0 15,0-27-15,1 27 0,-1 0 16,-27 0 0,27 0-16,0 0 15,0 0-15,28 0 0,-55 0 16,27 0-16,-27 0 15,27 0-15,-55 0 16,28 0-16,0 0 16,0 0-16,-1 0 0,-26 0 15,-1 0-15,55 0 16,-27 0-16,27 0 16,1 0-1,-1 0-15,0 0 0,0 0 16,28 0-1,-55 0-15,27 0 0,-27 0 0,-1 0 16,1 27-16,27-27 16,-54 0-16,27 27 15,-28-27-15,28 0 16,-28 0-16,28 0 16,-28 0-16,1 0 31,-1 28-31,1-28 15,-1 0 1,0 0 0,1 27-16,-1-27 15,1 0 1,-1 0 0,0 0-1,1 0 1,-1 0-16,1 0 31,-1 0 0,0 0-15,1 0 15,-1 0 32,-54 0-16,-1 0-47,1 0 0</inkml:trace>
  <inkml:trace contextRef="#ctx0" brushRef="#br0" timeOffset="11914.52">15673 17570 0,'110'0'219,"27"0"-219,55 0 15,-28 0-15,-27 0 16,55 0-16,-28 0 0,28 0 16,0 0-16,27 0 15,-82 0-15,27 0 31,-27 0-31,0-27 16,0 27-16,-54 0 0,26 0 0,56-28 0,-56 28 16,1 0-16,-1-27 15,-26 27-15,26 0 16,-54 0 0,0-27-16,27 27 0,-27 0 15,0 0-15,-1 0 0,1 0 16,0 0-16,0 0 15,0 0-15,-28 0 16,28 0-16,0 0 0,-1 0 16,1 0-16,0 0 15,0 0-15,0-28 16,-28 28-16,28 0 16,-28 0-16,1 0 15,-1 0-15,28 0 0,-28 0 16,1 0-16,-1 0 15,28 0 1,-28 0 0,1 0-16,-1 0 31,0 0-31,1 0 16,-1 0-1,1 0 1,-1 0-1,0 0 1,-27-27-16,28 27 31,-28-28-15,0 1 0,0 0-16,0-1 15,0 1-15,0-1 0,0 1 16,-28 0-16,1-28 15,27 27-15,0 1 16,0-1 0,0 1-1,0 0 1,0-1 0,0 1-1,27-1 16,1 28 1,-28-27-32,0 0 15,0-1 1,0 1 15,0-1-31,0 1 16,-28 27 15,28 27-15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B1FE7-BCFE-4B16-9FC4-92EA195CFD2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D0072-197D-4377-AE4B-AB0628525C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86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C1B0F346-3EC6-4ABB-8871-3C719881B1C3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9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066-6B65-4861-8973-655A7D28585B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9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6E7-1F10-4F2B-B1D7-E91FF5B2EA10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E9096F93-51DB-40A1-AB3F-E08D1E8020AE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3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759D-947B-4F79-84AE-A9FD7B91B29B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3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2D85BB6-F816-41EC-89B1-F7E2CA5C84DE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6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D328BF1-47BA-4DF0-B78F-A7A3C00DF520}" type="datetime1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132A-B598-4A5B-B225-58EFABDF61E1}" type="datetime1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7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B708-8422-4787-836C-E89F87307183}" type="datetime1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8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EFD2487D-B7AD-4CFF-B129-E37628181E29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1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71C9EDEC-CDC2-40C2-B81C-89E7AB693662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3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98017-14D2-4EFA-BF12-E6A183C3AC83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8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43" r:id="rId5"/>
    <p:sldLayoutId id="2147483737" r:id="rId6"/>
    <p:sldLayoutId id="2147483738" r:id="rId7"/>
    <p:sldLayoutId id="2147483739" r:id="rId8"/>
    <p:sldLayoutId id="2147483742" r:id="rId9"/>
    <p:sldLayoutId id="2147483740" r:id="rId10"/>
    <p:sldLayoutId id="214748374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customXml" Target="../ink/ink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9.jpeg"/><Relationship Id="rId7" Type="http://schemas.openxmlformats.org/officeDocument/2006/relationships/customXml" Target="../ink/ink2.xml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customXml" Target="../ink/ink3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customXml" Target="../ink/ink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AI-Network / Artificial Intelligence Association | LinkedIn">
            <a:extLst>
              <a:ext uri="{FF2B5EF4-FFF2-40B4-BE49-F238E27FC236}">
                <a16:creationId xmlns:a16="http://schemas.microsoft.com/office/drawing/2014/main" id="{75AFF6EA-0CFD-456D-A8AD-2B3A44EB7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0" b="1153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12126D4-97F4-46E6-92D8-2134FAAD8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MX" sz="4800" dirty="0">
                <a:solidFill>
                  <a:schemeClr val="bg1"/>
                </a:solidFill>
              </a:rPr>
              <a:t>Inteligencia Artificial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68AAF2-5C42-4108-A5DB-2D59903DB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9" y="4872922"/>
            <a:ext cx="7254316" cy="1208141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Clase 21: introducción a aprendizaje máquina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4D657B-34A2-E60E-FFAD-2A72B80FD9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1"/>
          <a:stretch/>
        </p:blipFill>
        <p:spPr>
          <a:xfrm>
            <a:off x="477980" y="5413367"/>
            <a:ext cx="1801372" cy="1208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13118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94548-2B97-486A-A2A7-0AE941796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s-MX" dirty="0"/>
              <a:t>Algunas representaciones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F52271-4D2C-489D-B9DA-DCC9B928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0536" y="6356350"/>
            <a:ext cx="24902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19" name="Marcador de contenido 2">
            <a:extLst>
              <a:ext uri="{FF2B5EF4-FFF2-40B4-BE49-F238E27FC236}">
                <a16:creationId xmlns:a16="http://schemas.microsoft.com/office/drawing/2014/main" id="{53B03A38-FF90-4BE7-A95F-967B3586C4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2778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07D645-533D-44AA-BCAF-1EDDA54A8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s-MX" sz="3400" dirty="0"/>
              <a:t>Aprendizaje máquina en práctica</a:t>
            </a:r>
          </a:p>
        </p:txBody>
      </p:sp>
      <p:sp>
        <p:nvSpPr>
          <p:cNvPr id="9225" name="Rectangle 9224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27" name="Rectangle 9226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85D6B9-112E-4672-B3AE-941CDC1DF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s-MX" sz="1700" dirty="0"/>
              <a:t>Entender el dominio, conocimiento previo y metas</a:t>
            </a:r>
          </a:p>
          <a:p>
            <a:r>
              <a:rPr lang="es-MX" sz="1700" dirty="0"/>
              <a:t>Integración de datos, selección, limpieza, preprocesamiento</a:t>
            </a:r>
          </a:p>
          <a:p>
            <a:r>
              <a:rPr lang="es-MX" sz="1700" dirty="0"/>
              <a:t>Aprender modelos</a:t>
            </a:r>
          </a:p>
          <a:p>
            <a:r>
              <a:rPr lang="es-MX" sz="1700" dirty="0"/>
              <a:t>Interpretar resultados</a:t>
            </a:r>
          </a:p>
          <a:p>
            <a:r>
              <a:rPr lang="es-MX" sz="1700" dirty="0"/>
              <a:t>Consolidar e implementar el conocimiento descubierto</a:t>
            </a:r>
          </a:p>
          <a:p>
            <a:pPr marL="0" indent="0">
              <a:buNone/>
            </a:pPr>
            <a:r>
              <a:rPr lang="es-MX" sz="1700" dirty="0"/>
              <a:t>Ejemplo: </a:t>
            </a:r>
            <a:r>
              <a:rPr lang="es-MX" sz="1700"/>
              <a:t>CRISP-DM</a:t>
            </a:r>
            <a:r>
              <a:rPr lang="es-MX" sz="1700" dirty="0"/>
              <a:t> (Cross </a:t>
            </a:r>
            <a:r>
              <a:rPr lang="es-MX" sz="1700"/>
              <a:t>Industry</a:t>
            </a:r>
            <a:r>
              <a:rPr lang="es-MX" sz="1700" dirty="0"/>
              <a:t> Standard </a:t>
            </a:r>
            <a:r>
              <a:rPr lang="es-MX" sz="1700"/>
              <a:t>Process</a:t>
            </a:r>
            <a:r>
              <a:rPr lang="es-MX" sz="1700" dirty="0"/>
              <a:t> </a:t>
            </a:r>
            <a:r>
              <a:rPr lang="es-MX" sz="1700"/>
              <a:t>for</a:t>
            </a:r>
            <a:r>
              <a:rPr lang="es-MX" sz="1700" dirty="0"/>
              <a:t> Data </a:t>
            </a:r>
            <a:r>
              <a:rPr lang="es-MX" sz="1700"/>
              <a:t>Mining</a:t>
            </a:r>
            <a:r>
              <a:rPr lang="es-MX" sz="1700" dirty="0"/>
              <a:t>)</a:t>
            </a:r>
          </a:p>
        </p:txBody>
      </p:sp>
      <p:pic>
        <p:nvPicPr>
          <p:cNvPr id="9218" name="Picture 2" descr="Cross Industry Standard Process for Data Mining - Wikipedia, la  enciclopedia libre">
            <a:extLst>
              <a:ext uri="{FF2B5EF4-FFF2-40B4-BE49-F238E27FC236}">
                <a16:creationId xmlns:a16="http://schemas.microsoft.com/office/drawing/2014/main" id="{25C513AD-4308-4C88-80D0-A2424A1573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ADD1C3-4FA0-4BE6-B016-600F775C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155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5A7A4-385E-4258-B92E-0E6031F7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proceso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F1E5ABB1-F389-4CC2-9062-E47003DD96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385446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71E7A8-BCD2-4C7D-ACB9-E3326E6AB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78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9999EA-45DE-46B1-AA7E-362F509DD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 dirty="0"/>
              <a:t>Los tipos de variables de salida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A4001D7-51BB-4644-A7B8-55D70B7DCF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</p:spPr>
            <p:txBody>
              <a:bodyPr>
                <a:normAutofit/>
              </a:bodyPr>
              <a:lstStyle/>
              <a:p>
                <a:r>
                  <a:rPr lang="es-MX" sz="1800" dirty="0"/>
                  <a:t>Clasificación: se tienen variables categóricas o discretas, es decir, no existe un orden explicito en las clases, conjunto finito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MX" sz="1800"/>
                          <m:t>Virginica</m:t>
                        </m:r>
                        <m:r>
                          <m:rPr>
                            <m:nor/>
                          </m:rPr>
                          <a:rPr lang="es-MX" sz="1800"/>
                          <m:t>, </m:t>
                        </m:r>
                        <m:r>
                          <m:rPr>
                            <m:nor/>
                          </m:rPr>
                          <a:rPr lang="es-MX" sz="1800"/>
                          <m:t>Setosa</m:t>
                        </m:r>
                        <m:r>
                          <m:rPr>
                            <m:nor/>
                          </m:rPr>
                          <a:rPr lang="es-MX" sz="1800"/>
                          <m:t> </m:t>
                        </m:r>
                        <m:r>
                          <m:rPr>
                            <m:nor/>
                          </m:rPr>
                          <a:rPr lang="es-MX" sz="1800"/>
                          <m:t>and</m:t>
                        </m:r>
                        <m:r>
                          <m:rPr>
                            <m:nor/>
                          </m:rPr>
                          <a:rPr lang="es-MX" sz="1800"/>
                          <m:t> </m:t>
                        </m:r>
                        <m:r>
                          <m:rPr>
                            <m:nor/>
                          </m:rPr>
                          <a:rPr lang="es-MX" sz="1800"/>
                          <m:t>Versicolor</m:t>
                        </m:r>
                      </m:e>
                    </m:d>
                  </m:oMath>
                </a14:m>
                <a:endParaRPr lang="es-MX" sz="1800" b="0" dirty="0"/>
              </a:p>
              <a:p>
                <a:pPr lvl="1"/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MX" sz="1800" b="0" i="0"/>
                          <m:t>0,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…,9</m:t>
                        </m:r>
                      </m:e>
                    </m:d>
                  </m:oMath>
                </a14:m>
                <a:endParaRPr lang="es-MX" sz="1800" dirty="0"/>
              </a:p>
              <a:p>
                <a:r>
                  <a:rPr lang="es-MX" sz="1800" b="0" dirty="0"/>
                  <a:t>Regresión: se tienen variables cuantitativas, es decir, son continuas y existe algún ordenamiento </a:t>
                </a:r>
              </a:p>
              <a:p>
                <a:pPr lvl="1"/>
                <a:r>
                  <a:rPr lang="es-MX" sz="1400" dirty="0"/>
                  <a:t>Medición de glucosa</a:t>
                </a:r>
                <a:endParaRPr lang="es-MX" sz="1400" b="0" dirty="0"/>
              </a:p>
              <a:p>
                <a:pPr lvl="1"/>
                <a:endParaRPr lang="es-MX" sz="1800" b="0" dirty="0"/>
              </a:p>
              <a:p>
                <a:pPr lvl="1"/>
                <a:endParaRPr lang="es-MX" sz="18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A4001D7-51BB-4644-A7B8-55D70B7DCF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  <a:blipFill>
                <a:blip r:embed="rId2"/>
                <a:stretch>
                  <a:fillRect l="-610" t="-685" r="-30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 descr="Variable">
            <a:extLst>
              <a:ext uri="{FF2B5EF4-FFF2-40B4-BE49-F238E27FC236}">
                <a16:creationId xmlns:a16="http://schemas.microsoft.com/office/drawing/2014/main" id="{60383B8E-0601-4388-B8FD-1B5133A4F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B2BA9E1-8188-4026-B650-A0EB4D59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198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1C60DE-AA7F-4B91-B5A6-6323F3A91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/>
              <a:t>Tipos de variable de entrada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257280-FF03-48F6-8DE3-2761A9052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s-MX" sz="1800" dirty="0"/>
              <a:t>Cualitativas</a:t>
            </a:r>
          </a:p>
          <a:p>
            <a:r>
              <a:rPr lang="es-MX" sz="1800" dirty="0"/>
              <a:t>Cuantitativas</a:t>
            </a:r>
          </a:p>
          <a:p>
            <a:r>
              <a:rPr lang="es-MX" sz="1800" dirty="0"/>
              <a:t>Cualitativas ordenadas</a:t>
            </a:r>
          </a:p>
        </p:txBody>
      </p:sp>
      <p:pic>
        <p:nvPicPr>
          <p:cNvPr id="8" name="Graphic 7" descr="Bar chart">
            <a:extLst>
              <a:ext uri="{FF2B5EF4-FFF2-40B4-BE49-F238E27FC236}">
                <a16:creationId xmlns:a16="http://schemas.microsoft.com/office/drawing/2014/main" id="{804E0CF0-BB57-4838-887D-701AC323D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74AA60-98C2-4F28-A43D-1CFE820B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325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829F1E-F8F1-A137-DD87-51F609033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Modelos lineales</a:t>
            </a: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Some Things You (Maybe) Didn't Know About Linear Regression – r y x, r">
            <a:extLst>
              <a:ext uri="{FF2B5EF4-FFF2-40B4-BE49-F238E27FC236}">
                <a16:creationId xmlns:a16="http://schemas.microsoft.com/office/drawing/2014/main" id="{B5D63384-3C4B-4D8C-2307-2C5468DFED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8430" y="625683"/>
            <a:ext cx="3518719" cy="54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D9A125-1224-F25B-C84C-6C67F282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144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B285B0-C321-4461-B412-1143F169D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s-MX" dirty="0"/>
              <a:t>Aprendizaje supervisado lineal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A84CE1-3FE7-409B-902D-4170AF0D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0536" y="6356350"/>
            <a:ext cx="24902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6E4BB7B9-6A11-4518-B717-FB1E252619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34348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0726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A1DFB0-2759-46B3-A7CE-4EEA66F3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/>
              <a:t>Conceptos básicos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D6F080B-E1F8-43FB-AECA-99F16EF8BE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</p:spPr>
            <p:txBody>
              <a:bodyPr>
                <a:normAutofit/>
              </a:bodyPr>
              <a:lstStyle/>
              <a:p>
                <a:r>
                  <a:rPr lang="es-MX" sz="1800" dirty="0"/>
                  <a:t>Dado un conjunto de entrenamiento de n instancias de pares de entrada/salida 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MX" sz="1800" b="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MX" sz="1800" b="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s-MX" sz="1800" dirty="0"/>
                  <a:t>. Cada entrada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sz="1800" b="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1×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MX" sz="1800" dirty="0"/>
                  <a:t> (predictores) es un vector de 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s-MX" sz="1800" dirty="0"/>
                  <a:t> atributos.</a:t>
                </a:r>
              </a:p>
              <a:p>
                <a:r>
                  <a:rPr lang="es-MX" sz="1800" dirty="0"/>
                  <a:t>Dato un conjunto de entrenamiento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s-MX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s-MX" sz="1800" b="0" i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MX" sz="1800" dirty="0"/>
                  <a:t> el objetivo es aprender un modelo de como las entradas afectan a las salidas.</a:t>
                </a:r>
              </a:p>
              <a:p>
                <a:r>
                  <a:rPr lang="es-MX" sz="1800" dirty="0"/>
                  <a:t>Dado el modelo y un nuevo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sz="1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MX" sz="1800" b="0" i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MX" sz="1800" dirty="0"/>
                  <a:t> podemos usar el modelo para hacer una predicción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MX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MX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sz="1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MX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800" dirty="0"/>
                  <a:t>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D6F080B-E1F8-43FB-AECA-99F16EF8B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  <a:blipFill>
                <a:blip r:embed="rId2"/>
                <a:stretch>
                  <a:fillRect l="-610" t="-6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 descr="Head with Gears">
            <a:extLst>
              <a:ext uri="{FF2B5EF4-FFF2-40B4-BE49-F238E27FC236}">
                <a16:creationId xmlns:a16="http://schemas.microsoft.com/office/drawing/2014/main" id="{825BD27F-7F1E-480F-9F71-542D6A9B1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54ED68-D287-4F97-A0C7-860BA403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406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3" name="Rectangle 4102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AE1B44-9293-4321-8B85-D8C3232A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s-MX" sz="3400"/>
              <a:t>El modelo lineal</a:t>
            </a:r>
          </a:p>
        </p:txBody>
      </p:sp>
      <p:sp>
        <p:nvSpPr>
          <p:cNvPr id="4114" name="Rectangle 4104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15" name="Rectangle 4106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FEFCC6F-4074-4B75-B55D-594A24A1D7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1479" y="2688336"/>
                <a:ext cx="4498848" cy="3584448"/>
              </a:xfrm>
            </p:spPr>
            <p:txBody>
              <a:bodyPr anchor="t">
                <a:norm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17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7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sz="17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MX" sz="17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7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MX" sz="1700"/>
              </a:p>
              <a:p>
                <a:pPr/>
                <a14:m>
                  <m:oMath xmlns:m="http://schemas.openxmlformats.org/officeDocument/2006/math">
                    <m:r>
                      <a:rPr lang="es-MX" sz="1700" b="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s-MX" sz="1700" b="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MX" sz="17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s-MX" sz="17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sz="17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MX" sz="17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7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MX" sz="17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MX" sz="17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MX" sz="17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s-MX" sz="17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MX" sz="1700" b="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MX" sz="17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s-MX" sz="17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</m:oMath>
                </a14:m>
                <a:endParaRPr lang="es-MX" sz="1700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700" b="0" i="1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nary>
                        <m:naryPr>
                          <m:chr m:val="∑"/>
                          <m:ctrlPr>
                            <a:rPr lang="es-MX" sz="17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17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17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17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MX" sz="17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1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1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7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MX" sz="17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sz="17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MX" sz="17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700" b="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s-MX" sz="17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s-MX" sz="17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MX" sz="17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7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MX" sz="17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s-MX" sz="17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700" b="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s-MX" sz="17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MX" sz="17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17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s-MX" sz="170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FEFCC6F-4074-4B75-B55D-594A24A1D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479" y="2688336"/>
                <a:ext cx="4498848" cy="3584448"/>
              </a:xfrm>
              <a:blipFill>
                <a:blip r:embed="rId2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An Introduction to Linear Regression Analysis - YouTube">
            <a:extLst>
              <a:ext uri="{FF2B5EF4-FFF2-40B4-BE49-F238E27FC236}">
                <a16:creationId xmlns:a16="http://schemas.microsoft.com/office/drawing/2014/main" id="{F6F38F6B-D19C-1A49-C404-97CFA62413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6" r="40691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732C2E-33C5-4E48-83DD-97D3E2351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8657FED-DA7F-9D91-4418-6FE8989BE657}"/>
                  </a:ext>
                </a:extLst>
              </p14:cNvPr>
              <p14:cNvContentPartPr/>
              <p14:nvPr/>
            </p14:nvContentPartPr>
            <p14:xfrm>
              <a:off x="7753320" y="1440720"/>
              <a:ext cx="3363840" cy="291132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8657FED-DA7F-9D91-4418-6FE8989BE6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43960" y="1431360"/>
                <a:ext cx="3382560" cy="293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5265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3184F5-CA04-4EED-B327-BE7ADC4BE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s-MX" sz="3400"/>
              <a:t>Regresando al modelo lineal</a:t>
            </a:r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677ED02-71C0-47B2-86A8-29D3EFD07B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1480" y="2684095"/>
                <a:ext cx="4443154" cy="349286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MX" sz="1400"/>
                  <a:t>En general, el modelo lineal se expresa como: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sz="1400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MX" sz="14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MX" sz="14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s-MX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MX" sz="1400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s-MX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400" b="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MX" sz="14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s-MX" sz="1400"/>
              </a:p>
              <a:p>
                <a:pPr>
                  <a:lnSpc>
                    <a:spcPct val="100000"/>
                  </a:lnSpc>
                </a:pPr>
                <a:r>
                  <a:rPr lang="es-MX" sz="1400"/>
                  <a:t>Se asume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400" b="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s-MX" sz="1400" b="0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s-MX" sz="1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1400"/>
                  <a:t> se le llama el </a:t>
                </a:r>
                <a:r>
                  <a:rPr lang="es-MX" sz="1400" i="1"/>
                  <a:t>sesgo.</a:t>
                </a:r>
              </a:p>
              <a:p>
                <a:pPr>
                  <a:lnSpc>
                    <a:spcPct val="100000"/>
                  </a:lnSpc>
                </a:pPr>
                <a:r>
                  <a:rPr lang="es-MX" sz="1400"/>
                  <a:t>En forma matricial, el modelo lineal se puede expresar como: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sz="1400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MX" sz="1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4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s-MX" sz="1400" b="1" i="1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s-MX" sz="1400" b="1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MX" sz="1400"/>
                  <a:t>   Donde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sz="14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MX" sz="1400" b="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  <m:r>
                      <a:rPr lang="es-MX" sz="1400" b="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sz="14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MX" sz="1400"/>
                  <a:t> y </a:t>
                </a:r>
                <a14:m>
                  <m:oMath xmlns:m="http://schemas.openxmlformats.org/officeDocument/2006/math">
                    <m:r>
                      <a:rPr lang="es-MX" sz="14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s-MX" sz="140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MX" sz="1400" b="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s-MX" sz="1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s-MX" sz="1400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1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sz="1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14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MX" sz="14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14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s-MX" sz="1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  <m:sup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s-MX" sz="140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1400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s-MX" sz="1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s-MX" sz="140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MX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MX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s-MX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s-MX" sz="14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sz="14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MX" sz="14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s-MX" sz="1400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d>
                          </m:e>
                          <m:sup>
                            <m:r>
                              <a:rPr lang="es-MX" sz="1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MX" sz="1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s-MX" sz="140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677ED02-71C0-47B2-86A8-29D3EFD07B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480" y="2684095"/>
                <a:ext cx="4443154" cy="3492868"/>
              </a:xfrm>
              <a:blipFill>
                <a:blip r:embed="rId2"/>
                <a:stretch>
                  <a:fillRect l="-275" t="-17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Linear regression model - Aptech">
            <a:extLst>
              <a:ext uri="{FF2B5EF4-FFF2-40B4-BE49-F238E27FC236}">
                <a16:creationId xmlns:a16="http://schemas.microsoft.com/office/drawing/2014/main" id="{CA248713-72FA-E173-87E2-89B50DF27C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7"/>
          <a:stretch/>
        </p:blipFill>
        <p:spPr bwMode="auto">
          <a:xfrm>
            <a:off x="5385816" y="1600760"/>
            <a:ext cx="6440424" cy="395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C9C309-A2D5-4116-A304-080B763E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3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lases online: estas son las mejores plataformas para darlas">
            <a:extLst>
              <a:ext uri="{FF2B5EF4-FFF2-40B4-BE49-F238E27FC236}">
                <a16:creationId xmlns:a16="http://schemas.microsoft.com/office/drawing/2014/main" id="{2281CDC8-B34A-4101-A5C2-877DB64BB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2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D19E14-0CFE-4F7E-A53D-B7CB7D2E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MX" sz="2800"/>
              <a:t>Para el día de hoy…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C60DD62-6541-44B0-9FEE-EE99482D1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MX" sz="1700" dirty="0"/>
              <a:t>Aprendizaje máquina</a:t>
            </a:r>
          </a:p>
          <a:p>
            <a:r>
              <a:rPr lang="es-MX" sz="1700" dirty="0"/>
              <a:t>Aprendizaje supervisado</a:t>
            </a:r>
          </a:p>
          <a:p>
            <a:r>
              <a:rPr lang="es-MX" sz="1700" dirty="0"/>
              <a:t>Regresión lineal</a:t>
            </a:r>
          </a:p>
          <a:p>
            <a:r>
              <a:rPr lang="es-MX" sz="1700" dirty="0"/>
              <a:t>Regresión polinomial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5A7DF7-1DD1-4E94-961F-DA0D695E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111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C47A0E-BCA5-4178-A83F-FD07045B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s-MX" sz="2900"/>
              <a:t>Resolviendo el problema con optimización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237DA50-A179-4FB8-B888-57F44AA0A2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1479" y="2688336"/>
                <a:ext cx="4498848" cy="3584448"/>
              </a:xfrm>
            </p:spPr>
            <p:txBody>
              <a:bodyPr anchor="t">
                <a:normAutofit/>
              </a:bodyPr>
              <a:lstStyle/>
              <a:p>
                <a:r>
                  <a:rPr lang="es-MX" sz="1700" dirty="0">
                    <a:latin typeface="Cambria Math" panose="02040503050406030204" pitchFamily="18" charset="0"/>
                  </a:rPr>
                  <a:t>El objetivo es minimizar el costo cuadrático entre las etiquetas de salida y las predicciones del modelo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MX" sz="140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s-MX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s-MX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4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s-MX" sz="14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  <m:sup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s-MX" sz="1400"/>
                            <m:t> </m:t>
                          </m:r>
                          <m:d>
                            <m:dPr>
                              <m:ctrlPr>
                                <a:rPr lang="es-MX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s-MX" sz="1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MX" sz="1400"/>
                            <m:t> = </m:t>
                          </m:r>
                          <m:nary>
                            <m:naryPr>
                              <m:chr m:val="∑"/>
                              <m:ctrlPr>
                                <a:rPr lang="es-MX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s-MX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MX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sz="1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s-MX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s-MX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MX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MX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s-MX" sz="1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s-MX" sz="1400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es-MX" sz="1400" dirty="0"/>
                            <m:t> </m:t>
                          </m:r>
                        </m:e>
                      </m:func>
                    </m:oMath>
                  </m:oMathPara>
                </a14:m>
                <a:endParaRPr lang="es-MX" sz="14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237DA50-A179-4FB8-B888-57F44AA0A2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479" y="2688336"/>
                <a:ext cx="4498848" cy="3584448"/>
              </a:xfrm>
              <a:blipFill>
                <a:blip r:embed="rId2"/>
                <a:stretch>
                  <a:fillRect l="-542" t="-34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xloptimizer.com - Sphere function (pure Excel)">
            <a:extLst>
              <a:ext uri="{FF2B5EF4-FFF2-40B4-BE49-F238E27FC236}">
                <a16:creationId xmlns:a16="http://schemas.microsoft.com/office/drawing/2014/main" id="{DC4EEAF2-3C70-4493-920A-090433609C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9" r="18909"/>
          <a:stretch/>
        </p:blipFill>
        <p:spPr bwMode="auto">
          <a:xfrm>
            <a:off x="5448489" y="-41142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856392-59DF-488B-8829-4A693C83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bg1">
                    <a:lumMod val="65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C5D5DB8-420C-4103-BEF3-193E9D77D683}"/>
                  </a:ext>
                </a:extLst>
              </p:cNvPr>
              <p:cNvSpPr txBox="1"/>
              <p:nvPr/>
            </p:nvSpPr>
            <p:spPr>
              <a:xfrm>
                <a:off x="6948181" y="5936420"/>
                <a:ext cx="35580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C5D5DB8-420C-4103-BEF3-193E9D77D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181" y="5936420"/>
                <a:ext cx="355807" cy="369332"/>
              </a:xfrm>
              <a:prstGeom prst="rect">
                <a:avLst/>
              </a:prstGeom>
              <a:blipFill>
                <a:blip r:embed="rId4"/>
                <a:stretch>
                  <a:fillRect r="-1724" b="-1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A7D3AB5-1616-4089-B8E3-A4FD2E572BC4}"/>
                  </a:ext>
                </a:extLst>
              </p:cNvPr>
              <p:cNvSpPr txBox="1"/>
              <p:nvPr/>
            </p:nvSpPr>
            <p:spPr>
              <a:xfrm>
                <a:off x="11389087" y="5470512"/>
                <a:ext cx="35580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A7D3AB5-1616-4089-B8E3-A4FD2E572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9087" y="5470512"/>
                <a:ext cx="355807" cy="369332"/>
              </a:xfrm>
              <a:prstGeom prst="rect">
                <a:avLst/>
              </a:prstGeom>
              <a:blipFill>
                <a:blip r:embed="rId5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072B044-69F1-2B51-6F68-E765D8166480}"/>
                  </a:ext>
                </a:extLst>
              </p:cNvPr>
              <p:cNvSpPr txBox="1"/>
              <p:nvPr/>
            </p:nvSpPr>
            <p:spPr>
              <a:xfrm>
                <a:off x="681135" y="4562668"/>
                <a:ext cx="4021494" cy="1460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Resolviendo: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MX" b="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sSup>
                        <m:sSupPr>
                          <m:ctrlPr>
                            <a:rPr lang="es-MX" b="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XΘ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=0−2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s-MX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072B044-69F1-2B51-6F68-E765D8166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35" y="4562668"/>
                <a:ext cx="4021494" cy="1460913"/>
              </a:xfrm>
              <a:prstGeom prst="rect">
                <a:avLst/>
              </a:prstGeom>
              <a:blipFill>
                <a:blip r:embed="rId6"/>
                <a:stretch>
                  <a:fillRect l="-1366" t="-1667" b="-125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3DF97B83-8538-E6FB-CFBB-0D7AC2998C74}"/>
                  </a:ext>
                </a:extLst>
              </p14:cNvPr>
              <p14:cNvContentPartPr/>
              <p14:nvPr/>
            </p14:nvContentPartPr>
            <p14:xfrm>
              <a:off x="2870640" y="138240"/>
              <a:ext cx="5741280" cy="302004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3DF97B83-8538-E6FB-CFBB-0D7AC2998C7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61280" y="128880"/>
                <a:ext cx="5760000" cy="303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217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D3AC0-DB0B-4706-8AC0-48BEA257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¿Y si mis datos no se pueden representar con un hiperplano?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E794109-6BE4-4361-92D2-1122CA1D44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51423"/>
                <a:ext cx="10168128" cy="3694176"/>
              </a:xfrm>
            </p:spPr>
            <p:txBody>
              <a:bodyPr/>
              <a:lstStyle/>
              <a:p>
                <a:r>
                  <a:rPr lang="es-MX" dirty="0"/>
                  <a:t>Podemos introducir núcleos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s-MX" dirty="0"/>
                  <a:t> para tratar no linealidad</a:t>
                </a:r>
                <a:endParaRPr lang="es-MX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s-MX" b="0" dirty="0"/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=[1, 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s-MX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MX" dirty="0"/>
                  <a:t>			</a:t>
                </a:r>
                <a14:m>
                  <m:oMath xmlns:m="http://schemas.openxmlformats.org/officeDocument/2006/math">
                    <m:r>
                      <a:rPr lang="es-MX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i="1">
                        <a:latin typeface="Cambria Math" panose="02040503050406030204" pitchFamily="18" charset="0"/>
                      </a:rPr>
                      <m:t>=[1, 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MX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E794109-6BE4-4361-92D2-1122CA1D44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51423"/>
                <a:ext cx="10168128" cy="3694176"/>
              </a:xfrm>
              <a:blipFill>
                <a:blip r:embed="rId2"/>
                <a:stretch>
                  <a:fillRect l="-1079" t="-115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82EC98-C307-4816-9CB7-D4236E01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  <p:pic>
        <p:nvPicPr>
          <p:cNvPr id="6" name="Imagen 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E27AAD54-3D03-40F3-A1C0-994201B4A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272" y="4168419"/>
            <a:ext cx="2781688" cy="2553056"/>
          </a:xfrm>
          <a:prstGeom prst="rect">
            <a:avLst/>
          </a:prstGeom>
        </p:spPr>
      </p:pic>
      <p:pic>
        <p:nvPicPr>
          <p:cNvPr id="8" name="Imagen 7" descr="Gráfico, Gráfico radial, Gráfico de superficie&#10;&#10;Descripción generada automáticamente">
            <a:extLst>
              <a:ext uri="{FF2B5EF4-FFF2-40B4-BE49-F238E27FC236}">
                <a16:creationId xmlns:a16="http://schemas.microsoft.com/office/drawing/2014/main" id="{68E15A73-A900-43E2-84E4-D89B92AC8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557" y="4406577"/>
            <a:ext cx="2553056" cy="23148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1CCCB730-4368-F7AD-35FF-ED16440082FB}"/>
                  </a:ext>
                </a:extLst>
              </p14:cNvPr>
              <p14:cNvContentPartPr/>
              <p14:nvPr/>
            </p14:nvContentPartPr>
            <p14:xfrm>
              <a:off x="4024440" y="3592080"/>
              <a:ext cx="6875640" cy="326628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1CCCB730-4368-F7AD-35FF-ED16440082F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15080" y="3582720"/>
                <a:ext cx="6894360" cy="328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6682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99AE1A-4BFC-406C-BA49-42DA2CC91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El efecto de los datos con el modelo correcto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0735112-E1A1-4E16-9825-53A0882CB2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7981" y="4872922"/>
                <a:ext cx="3933306" cy="1208141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𝒩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0735112-E1A1-4E16-9825-53A0882CB2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981" y="4872922"/>
                <a:ext cx="3933306" cy="120814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80599C1-E8E8-495B-946B-C7B69A25B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372" y="625683"/>
            <a:ext cx="6772834" cy="545538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A87485-B0CE-48AC-B07D-285DDC31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674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99AE1A-4BFC-406C-BA49-42DA2CC91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El efecto de los datos con el modelo simple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0735112-E1A1-4E16-9825-53A0882CB2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7981" y="4872922"/>
                <a:ext cx="3933306" cy="1208141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𝒩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0735112-E1A1-4E16-9825-53A0882CB2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981" y="4872922"/>
                <a:ext cx="3933306" cy="120814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99BEC6E-A47A-4391-B3C7-C990360F5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608" y="739662"/>
            <a:ext cx="6846363" cy="5227421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A87485-B0CE-48AC-B07D-285DDC31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34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99AE1A-4BFC-406C-BA49-42DA2CC91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El efecto de los datos con el modelo complejo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0735112-E1A1-4E16-9825-53A0882CB2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7981" y="4872922"/>
                <a:ext cx="3933306" cy="1208141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𝒩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0735112-E1A1-4E16-9825-53A0882CB2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981" y="4872922"/>
                <a:ext cx="3933306" cy="120814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53575D64-C210-4EDA-8FF9-1AEB994EB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417" y="625683"/>
            <a:ext cx="6648744" cy="545538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A87485-B0CE-48AC-B07D-285DDC31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9D1329A0-B9B2-7882-D70F-D94F39809F5C}"/>
                  </a:ext>
                </a:extLst>
              </p14:cNvPr>
              <p14:cNvContentPartPr/>
              <p14:nvPr/>
            </p14:nvContentPartPr>
            <p14:xfrm>
              <a:off x="2308320" y="1332360"/>
              <a:ext cx="8730000" cy="527940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9D1329A0-B9B2-7882-D70F-D94F39809F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8960" y="1323000"/>
                <a:ext cx="8748720" cy="529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7858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2CF4B38-5921-454D-A403-497D259138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MX" dirty="0"/>
                  <a:t>Ejercicio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s-MX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2CF4B38-5921-454D-A403-497D259138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4CB3B3-689E-47BC-A20F-BB71E528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Realizar un modelo lineal para el siguiente problema de predicción de demanda de energía y calcular el requerimiento de energía para [75, 10] y [300, -4]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E0C3A9-17F4-4D54-AFE2-1C76C90F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E3905D1E-5698-45CE-BDF5-E088EB302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837883"/>
              </p:ext>
            </p:extLst>
          </p:nvPr>
        </p:nvGraphicFramePr>
        <p:xfrm>
          <a:off x="2135632" y="4048760"/>
          <a:ext cx="81279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301868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309584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37814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Velocidad del viento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Personas dentro del edificio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Requerimiento de energía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54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992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19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697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0037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C374D5ED-C661-1ECF-C188-B029E39A38D4}"/>
                  </a:ext>
                </a:extLst>
              </p14:cNvPr>
              <p14:cNvContentPartPr/>
              <p14:nvPr/>
            </p14:nvContentPartPr>
            <p14:xfrm>
              <a:off x="2051640" y="187560"/>
              <a:ext cx="7842600" cy="667080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C374D5ED-C661-1ECF-C188-B029E39A38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42280" y="178200"/>
                <a:ext cx="7861320" cy="668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0772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E0702B-04E7-4304-B694-F83AF281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s-MX" sz="3400" dirty="0"/>
              <a:t>Para la otra vez…</a:t>
            </a:r>
            <a:endParaRPr lang="en-US" sz="3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6C1C6E-7C1B-457C-A153-9609F95E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n-US" sz="1700" dirty="0" err="1"/>
              <a:t>Regresión</a:t>
            </a:r>
            <a:r>
              <a:rPr lang="en-US" sz="1700" dirty="0"/>
              <a:t> </a:t>
            </a:r>
            <a:r>
              <a:rPr lang="en-US" sz="1700" dirty="0" err="1"/>
              <a:t>logística</a:t>
            </a:r>
            <a:endParaRPr lang="en-US" sz="1700" dirty="0"/>
          </a:p>
          <a:p>
            <a:r>
              <a:rPr lang="en-US" sz="1700" dirty="0"/>
              <a:t>Redes </a:t>
            </a:r>
            <a:r>
              <a:rPr lang="en-US" sz="1700" dirty="0" err="1"/>
              <a:t>neuronales</a:t>
            </a:r>
            <a:endParaRPr lang="en-US" sz="1700" dirty="0"/>
          </a:p>
          <a:p>
            <a:r>
              <a:rPr lang="en-US" sz="1700" dirty="0" err="1"/>
              <a:t>Gradiente</a:t>
            </a:r>
            <a:r>
              <a:rPr lang="en-US" sz="1700" dirty="0"/>
              <a:t> </a:t>
            </a:r>
            <a:r>
              <a:rPr lang="en-US" sz="1700" dirty="0" err="1"/>
              <a:t>descendente</a:t>
            </a:r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D2097C-D53E-44D1-96D4-CD4DFB8BCD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06" r="15743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7F24E9-F254-442A-B11B-1046C735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FDA82C7-DDDB-4874-4456-C3F7E650E1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1"/>
          <a:stretch/>
        </p:blipFill>
        <p:spPr>
          <a:xfrm>
            <a:off x="477980" y="5413367"/>
            <a:ext cx="1801372" cy="1208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9715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6826F-5760-66F4-3CD6-CC1EC297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Hasta ahora…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F50528-8AE2-9C17-84E1-E0C6514B1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Hemos usado modelos para realizar soluciones óptimas</a:t>
            </a:r>
          </a:p>
          <a:p>
            <a:r>
              <a:rPr lang="es-MX" dirty="0"/>
              <a:t>Pero… ¿Cómo podemos obtener modelos?</a:t>
            </a:r>
          </a:p>
          <a:p>
            <a:pPr lvl="1"/>
            <a:r>
              <a:rPr lang="es-MX" dirty="0"/>
              <a:t>Aprender parámetros (</a:t>
            </a:r>
            <a:r>
              <a:rPr lang="es-MX" dirty="0" err="1"/>
              <a:t>e.g</a:t>
            </a:r>
            <a:r>
              <a:rPr lang="es-MX" dirty="0"/>
              <a:t>. probabilidades)</a:t>
            </a:r>
          </a:p>
          <a:p>
            <a:pPr lvl="1"/>
            <a:r>
              <a:rPr lang="es-MX" dirty="0"/>
              <a:t>Aprender estructuras (</a:t>
            </a:r>
            <a:r>
              <a:rPr lang="es-MX" dirty="0" err="1"/>
              <a:t>e.g</a:t>
            </a:r>
            <a:r>
              <a:rPr lang="es-MX" dirty="0"/>
              <a:t>. estructura de una red Bayesiana)</a:t>
            </a:r>
          </a:p>
          <a:p>
            <a:pPr lvl="1"/>
            <a:r>
              <a:rPr lang="es-MX" dirty="0"/>
              <a:t>Aprender conceptos ocultos (</a:t>
            </a:r>
            <a:r>
              <a:rPr lang="es-MX" dirty="0" err="1"/>
              <a:t>e.g</a:t>
            </a:r>
            <a:r>
              <a:rPr lang="es-MX" dirty="0"/>
              <a:t>. agrupamiento, redes neuronales)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38D2B9-DDAA-13DD-9E15-AD249669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3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6BDE54-5122-CD73-364F-6B926971DE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ADC6C1-D34E-5D66-63D8-B04A99AB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Aprendizaje máquina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BF7550-BE3B-47B2-C9E7-A11C2BE0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15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33A72-9C57-4BB8-81F9-A04E6D11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 dirty="0"/>
              <a:t>¿Qué es el aprendizaje máquina?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D4257D-B88A-4CE6-8911-157379A99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US" sz="1800" dirty="0"/>
              <a:t>“Learning is any process by which a system improves performance from experience.” - Herbert Simon </a:t>
            </a:r>
          </a:p>
          <a:p>
            <a:r>
              <a:rPr lang="en-US" sz="1800" dirty="0"/>
              <a:t>Definition by Tom Mitchell (1998): Machine Learning is the study of algorithms that </a:t>
            </a:r>
          </a:p>
          <a:p>
            <a:pPr lvl="1"/>
            <a:r>
              <a:rPr lang="en-US" sz="1800" dirty="0"/>
              <a:t>improve their performance P </a:t>
            </a:r>
          </a:p>
          <a:p>
            <a:pPr lvl="1"/>
            <a:r>
              <a:rPr lang="en-US" sz="1800" dirty="0"/>
              <a:t>at some task T </a:t>
            </a:r>
          </a:p>
          <a:p>
            <a:pPr lvl="1"/>
            <a:r>
              <a:rPr lang="en-US" sz="1800" dirty="0"/>
              <a:t>with experience E</a:t>
            </a:r>
          </a:p>
          <a:p>
            <a:pPr marL="457200" lvl="1" indent="0">
              <a:buNone/>
            </a:pPr>
            <a:r>
              <a:rPr lang="en-US" sz="1800" dirty="0"/>
              <a:t>A well-defined learning task is given by &lt;P, T, E&gt;</a:t>
            </a:r>
            <a:endParaRPr lang="es-MX" sz="1800" dirty="0"/>
          </a:p>
        </p:txBody>
      </p:sp>
      <p:pic>
        <p:nvPicPr>
          <p:cNvPr id="8" name="Graphic 7" descr="Contorno de robot">
            <a:extLst>
              <a:ext uri="{FF2B5EF4-FFF2-40B4-BE49-F238E27FC236}">
                <a16:creationId xmlns:a16="http://schemas.microsoft.com/office/drawing/2014/main" id="{58D27B20-FC39-4AF8-B0C4-B6B2EA51F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8E6641-4012-4733-A8C9-8452C4FE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33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4" name="Rectangle 821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16" name="Rectangle 821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218" name="Rectangle 8217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0157B4-7EF2-4D7E-A904-9E66B102D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Una definición alternativa de aprendizaje máquina…</a:t>
            </a:r>
          </a:p>
        </p:txBody>
      </p:sp>
      <p:sp useBgFill="1">
        <p:nvSpPr>
          <p:cNvPr id="8220" name="Rectangle 8219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22" name="Rectangle 8221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196" name="Picture 4" descr="Machine learning algorithms overview - Model selection and evaluation">
            <a:extLst>
              <a:ext uri="{FF2B5EF4-FFF2-40B4-BE49-F238E27FC236}">
                <a16:creationId xmlns:a16="http://schemas.microsoft.com/office/drawing/2014/main" id="{DB6B18F0-3B92-4221-A836-6A710897A8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7190" y="2399493"/>
            <a:ext cx="2522678" cy="387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cooby Doo and deep learning : r/ProgrammerHumor">
            <a:extLst>
              <a:ext uri="{FF2B5EF4-FFF2-40B4-BE49-F238E27FC236}">
                <a16:creationId xmlns:a16="http://schemas.microsoft.com/office/drawing/2014/main" id="{9B29F2A5-DC2B-242C-3A91-D246CC7E4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9206" y="2399494"/>
            <a:ext cx="2308527" cy="387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B5EA15F-A7E6-4E92-B230-2B56F228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1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8A33AF-5906-4C63-830C-65777DA9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¿Cuándo utilizar aprendizaje máquina?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718CBA-CA68-4499-894E-4DFD19CC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CC4A7C7E-1C53-4D7B-BE87-31649F4C5C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3557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3D414F-B4C9-4689-A895-86C1AA7F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anchor="b">
            <a:normAutofit/>
          </a:bodyPr>
          <a:lstStyle/>
          <a:p>
            <a:r>
              <a:rPr lang="es-MX" sz="3600"/>
              <a:t>Tipos de aprendizaje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AAA684-20C0-403D-97CB-195950ED4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5327"/>
            <a:ext cx="4571999" cy="3776975"/>
          </a:xfrm>
        </p:spPr>
        <p:txBody>
          <a:bodyPr>
            <a:normAutofit/>
          </a:bodyPr>
          <a:lstStyle/>
          <a:p>
            <a:r>
              <a:rPr lang="es-MX" sz="1800"/>
              <a:t>Supervisado (regresión y clasificación)</a:t>
            </a:r>
          </a:p>
          <a:p>
            <a:pPr lvl="1"/>
            <a:r>
              <a:rPr lang="es-MX" sz="1800"/>
              <a:t>Datos de entrenamiento</a:t>
            </a:r>
          </a:p>
          <a:p>
            <a:pPr lvl="1"/>
            <a:r>
              <a:rPr lang="es-MX" sz="1800"/>
              <a:t>Salidas deseadas (etiquetas)</a:t>
            </a:r>
          </a:p>
          <a:p>
            <a:r>
              <a:rPr lang="es-MX" sz="1800"/>
              <a:t>No supervisado (agrupamiento)</a:t>
            </a:r>
          </a:p>
          <a:p>
            <a:pPr lvl="1"/>
            <a:r>
              <a:rPr lang="es-MX" sz="1800"/>
              <a:t>Datos de entrenamiento</a:t>
            </a:r>
          </a:p>
          <a:p>
            <a:r>
              <a:rPr lang="es-MX" sz="1800"/>
              <a:t>Por refuerzo</a:t>
            </a:r>
          </a:p>
          <a:p>
            <a:pPr lvl="1"/>
            <a:r>
              <a:rPr lang="es-MX" sz="1800"/>
              <a:t>Recompenza de la secuencia de acciones</a:t>
            </a:r>
          </a:p>
          <a:p>
            <a:pPr lvl="1"/>
            <a:endParaRPr lang="es-MX" sz="1800"/>
          </a:p>
        </p:txBody>
      </p:sp>
      <p:pic>
        <p:nvPicPr>
          <p:cNvPr id="2050" name="Picture 2" descr="What Is Machine Learning: Definition, Types, Applications and Examples -  Potentia Analytics">
            <a:extLst>
              <a:ext uri="{FF2B5EF4-FFF2-40B4-BE49-F238E27FC236}">
                <a16:creationId xmlns:a16="http://schemas.microsoft.com/office/drawing/2014/main" id="{6E8A64A2-3936-1100-4AED-F95ED89D87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" r="4112"/>
          <a:stretch/>
        </p:blipFill>
        <p:spPr bwMode="auto">
          <a:xfrm>
            <a:off x="5794310" y="566928"/>
            <a:ext cx="5553394" cy="528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1779469-A97A-4CEB-BA23-6F140BDD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1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3E6D4-4ED1-4BE8-8860-F6000F8C3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s-MX" dirty="0"/>
              <a:t>Componentes de aprendizaje máquina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F86346-DCF6-4E35-AE93-4300AFFB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A66DE938-0583-4630-9050-C29A7E8DC55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206149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233E32"/>
      </a:dk2>
      <a:lt2>
        <a:srgbClr val="E5E8EA"/>
      </a:lt2>
      <a:accent1>
        <a:srgbClr val="D96C37"/>
      </a:accent1>
      <a:accent2>
        <a:srgbClr val="C82937"/>
      </a:accent2>
      <a:accent3>
        <a:srgbClr val="D93789"/>
      </a:accent3>
      <a:accent4>
        <a:srgbClr val="C725BB"/>
      </a:accent4>
      <a:accent5>
        <a:srgbClr val="A237D9"/>
      </a:accent5>
      <a:accent6>
        <a:srgbClr val="7050D2"/>
      </a:accent6>
      <a:hlink>
        <a:srgbClr val="3B8BB2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891</Words>
  <Application>Microsoft Office PowerPoint</Application>
  <PresentationFormat>Panorámica</PresentationFormat>
  <Paragraphs>172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Avenir Next LT Pro</vt:lpstr>
      <vt:lpstr>Calibri</vt:lpstr>
      <vt:lpstr>Cambria Math</vt:lpstr>
      <vt:lpstr>AccentBoxVTI</vt:lpstr>
      <vt:lpstr>Inteligencia Artificial</vt:lpstr>
      <vt:lpstr>Para el día de hoy…</vt:lpstr>
      <vt:lpstr>Hasta ahora…</vt:lpstr>
      <vt:lpstr>Aprendizaje máquina</vt:lpstr>
      <vt:lpstr>¿Qué es el aprendizaje máquina?</vt:lpstr>
      <vt:lpstr>Una definición alternativa de aprendizaje máquina…</vt:lpstr>
      <vt:lpstr>¿Cuándo utilizar aprendizaje máquina?</vt:lpstr>
      <vt:lpstr>Tipos de aprendizaje</vt:lpstr>
      <vt:lpstr>Componentes de aprendizaje máquina</vt:lpstr>
      <vt:lpstr>Algunas representaciones</vt:lpstr>
      <vt:lpstr>Aprendizaje máquina en práctica</vt:lpstr>
      <vt:lpstr>El proceso</vt:lpstr>
      <vt:lpstr>Los tipos de variables de salida</vt:lpstr>
      <vt:lpstr>Tipos de variable de entrada</vt:lpstr>
      <vt:lpstr>Modelos lineales</vt:lpstr>
      <vt:lpstr>Aprendizaje supervisado lineal</vt:lpstr>
      <vt:lpstr>Conceptos básicos</vt:lpstr>
      <vt:lpstr>El modelo lineal</vt:lpstr>
      <vt:lpstr>Regresando al modelo lineal</vt:lpstr>
      <vt:lpstr>Resolviendo el problema con optimización</vt:lpstr>
      <vt:lpstr>¿Y si mis datos no se pueden representar con un hiperplano?</vt:lpstr>
      <vt:lpstr>El efecto de los datos con el modelo correcto</vt:lpstr>
      <vt:lpstr>El efecto de los datos con el modelo simple</vt:lpstr>
      <vt:lpstr>El efecto de los datos con el modelo complejo</vt:lpstr>
      <vt:lpstr>Ejercicio Θ=(X^T X)^(-1) X^T y</vt:lpstr>
      <vt:lpstr>Para la otra vez…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poco de…</dc:title>
  <dc:creator>Carlos Hernandez</dc:creator>
  <cp:lastModifiedBy>Carlos Hernández</cp:lastModifiedBy>
  <cp:revision>29</cp:revision>
  <dcterms:created xsi:type="dcterms:W3CDTF">2020-02-18T20:29:21Z</dcterms:created>
  <dcterms:modified xsi:type="dcterms:W3CDTF">2022-10-25T22:34:51Z</dcterms:modified>
</cp:coreProperties>
</file>