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6"/>
  </p:notesMasterIdLst>
  <p:sldIdLst>
    <p:sldId id="329" r:id="rId2"/>
    <p:sldId id="356" r:id="rId3"/>
    <p:sldId id="295" r:id="rId4"/>
    <p:sldId id="340" r:id="rId5"/>
    <p:sldId id="341" r:id="rId6"/>
    <p:sldId id="342" r:id="rId7"/>
    <p:sldId id="343" r:id="rId8"/>
    <p:sldId id="344" r:id="rId9"/>
    <p:sldId id="345" r:id="rId10"/>
    <p:sldId id="347" r:id="rId11"/>
    <p:sldId id="348" r:id="rId12"/>
    <p:sldId id="349" r:id="rId13"/>
    <p:sldId id="350" r:id="rId14"/>
    <p:sldId id="298" r:id="rId15"/>
    <p:sldId id="304" r:id="rId16"/>
    <p:sldId id="296" r:id="rId17"/>
    <p:sldId id="351" r:id="rId18"/>
    <p:sldId id="310" r:id="rId19"/>
    <p:sldId id="354" r:id="rId20"/>
    <p:sldId id="311" r:id="rId21"/>
    <p:sldId id="352" r:id="rId22"/>
    <p:sldId id="355" r:id="rId23"/>
    <p:sldId id="35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image" Target="../media/image12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C8A2F-27DF-45CB-B53F-E87A07799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34149C4-5D46-4111-8CA1-20048BF5ECB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Agrupamiento (</a:t>
          </a:r>
          <a:r>
            <a:rPr lang="es-MX" dirty="0" err="1"/>
            <a:t>clustering</a:t>
          </a:r>
          <a:r>
            <a:rPr lang="es-MX" dirty="0"/>
            <a:t>)</a:t>
          </a:r>
          <a:endParaRPr lang="en-US" dirty="0"/>
        </a:p>
      </dgm:t>
    </dgm:pt>
    <dgm:pt modelId="{475A1536-C49C-4CA9-9623-EA4A2E027BCE}" type="parTrans" cxnId="{749A85EC-BE2E-465A-9EC8-6DE0C34C0266}">
      <dgm:prSet/>
      <dgm:spPr/>
      <dgm:t>
        <a:bodyPr/>
        <a:lstStyle/>
        <a:p>
          <a:endParaRPr lang="en-US"/>
        </a:p>
      </dgm:t>
    </dgm:pt>
    <dgm:pt modelId="{37F211B9-A610-424C-B3D1-FE440F63E0D9}" type="sibTrans" cxnId="{749A85EC-BE2E-465A-9EC8-6DE0C34C0266}">
      <dgm:prSet/>
      <dgm:spPr/>
      <dgm:t>
        <a:bodyPr/>
        <a:lstStyle/>
        <a:p>
          <a:endParaRPr lang="en-US"/>
        </a:p>
      </dgm:t>
    </dgm:pt>
    <dgm:pt modelId="{AAD67D9D-4FEC-4F49-95A0-CA6A1BBD62A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Descubrir variables latentes (ocultas)</a:t>
          </a:r>
          <a:endParaRPr lang="en-US" dirty="0"/>
        </a:p>
      </dgm:t>
    </dgm:pt>
    <dgm:pt modelId="{0644784D-3E5C-45EB-A844-3A002A4DEF4F}" type="parTrans" cxnId="{3B2C216C-040D-40B5-B84F-C02895757354}">
      <dgm:prSet/>
      <dgm:spPr/>
      <dgm:t>
        <a:bodyPr/>
        <a:lstStyle/>
        <a:p>
          <a:endParaRPr lang="en-US"/>
        </a:p>
      </dgm:t>
    </dgm:pt>
    <dgm:pt modelId="{62F71D71-7A9B-467F-B3DC-4A71AACC9583}" type="sibTrans" cxnId="{3B2C216C-040D-40B5-B84F-C02895757354}">
      <dgm:prSet/>
      <dgm:spPr/>
      <dgm:t>
        <a:bodyPr/>
        <a:lstStyle/>
        <a:p>
          <a:endParaRPr lang="en-US"/>
        </a:p>
      </dgm:t>
    </dgm:pt>
    <dgm:pt modelId="{7459B5BC-70FB-48BE-9374-1E9EBE3BB78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Descubrir estructura de grafos</a:t>
          </a:r>
          <a:endParaRPr lang="en-US" dirty="0"/>
        </a:p>
      </dgm:t>
    </dgm:pt>
    <dgm:pt modelId="{1F08A1F7-912F-4632-8975-7453F0D615C9}" type="parTrans" cxnId="{0F130705-8AD6-42F5-A822-3DF4907DFAB2}">
      <dgm:prSet/>
      <dgm:spPr/>
      <dgm:t>
        <a:bodyPr/>
        <a:lstStyle/>
        <a:p>
          <a:endParaRPr lang="en-US"/>
        </a:p>
      </dgm:t>
    </dgm:pt>
    <dgm:pt modelId="{90AC7730-1510-4092-B3C2-5F9FAFEE205A}" type="sibTrans" cxnId="{0F130705-8AD6-42F5-A822-3DF4907DFAB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125107A-08AE-4469-BB2E-B50709584C84}">
          <dgm:prSet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dirty="0"/>
                <a:t>Agrupar </a:t>
              </a:r>
              <a:r>
                <a:rPr lang="en-US" dirty="0" err="1"/>
                <a:t>datos</a:t>
              </a:r>
              <a:r>
                <a:rPr lang="en-US" dirty="0"/>
                <a:t>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s-MX" b="0" i="1" smtClean="0">
                      <a:latin typeface="Cambria Math" panose="02040503050406030204" pitchFamily="18" charset="0"/>
                    </a:rPr>
                    <m:t>𝐾</m:t>
                  </m:r>
                </m:oMath>
              </a14:m>
              <a:r>
                <a:rPr lang="en-US" dirty="0"/>
                <a:t> grupos</a:t>
              </a:r>
            </a:p>
          </dgm:t>
        </dgm:pt>
      </mc:Choice>
      <mc:Fallback xmlns="">
        <dgm:pt modelId="{7125107A-08AE-4469-BB2E-B50709584C84}">
          <dgm:prSet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dirty="0"/>
                <a:t>Agrupar </a:t>
              </a:r>
              <a:r>
                <a:rPr lang="en-US" dirty="0" err="1"/>
                <a:t>datos</a:t>
              </a:r>
              <a:r>
                <a:rPr lang="en-US" dirty="0"/>
                <a:t>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s-MX" b="0" i="0">
                  <a:latin typeface="Cambria Math" panose="02040503050406030204" pitchFamily="18" charset="0"/>
                </a:rPr>
                <a:t>𝐾</a:t>
              </a:r>
              <a:r>
                <a:rPr lang="en-US" dirty="0"/>
                <a:t> grupos</a:t>
              </a:r>
            </a:p>
          </dgm:t>
        </dgm:pt>
      </mc:Fallback>
    </mc:AlternateContent>
    <dgm:pt modelId="{371E4E35-6584-45B7-9599-0BDD20054781}" type="parTrans" cxnId="{DC202BEE-E2BE-427C-B197-E26EEB55077D}">
      <dgm:prSet/>
      <dgm:spPr/>
      <dgm:t>
        <a:bodyPr/>
        <a:lstStyle/>
        <a:p>
          <a:endParaRPr lang="es-MX"/>
        </a:p>
      </dgm:t>
    </dgm:pt>
    <dgm:pt modelId="{ADE37117-21FE-4537-A04E-0E072F46C76C}" type="sibTrans" cxnId="{DC202BEE-E2BE-427C-B197-E26EEB55077D}">
      <dgm:prSet/>
      <dgm:spPr/>
      <dgm:t>
        <a:bodyPr/>
        <a:lstStyle/>
        <a:p>
          <a:endParaRPr lang="es-MX"/>
        </a:p>
      </dgm:t>
    </dgm:pt>
    <dgm:pt modelId="{FDF8E564-0262-4893-9628-D3C1327C11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Dado un nuevo </a:t>
          </a:r>
          <a:r>
            <a:rPr lang="en-US" dirty="0" err="1"/>
            <a:t>dato</a:t>
          </a:r>
          <a:r>
            <a:rPr lang="en-US" dirty="0"/>
            <a:t>, </a:t>
          </a:r>
          <a:r>
            <a:rPr lang="en-US" dirty="0" err="1"/>
            <a:t>colocarlo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un </a:t>
          </a:r>
          <a:r>
            <a:rPr lang="en-US" dirty="0" err="1"/>
            <a:t>grupo</a:t>
          </a:r>
          <a:endParaRPr lang="en-US" dirty="0"/>
        </a:p>
      </dgm:t>
    </dgm:pt>
    <dgm:pt modelId="{B6089590-F221-4E22-AE75-34E6EB2C6849}" type="parTrans" cxnId="{AADCB0F2-D9F6-4BF1-873A-20B6DF2EC8C1}">
      <dgm:prSet/>
      <dgm:spPr/>
      <dgm:t>
        <a:bodyPr/>
        <a:lstStyle/>
        <a:p>
          <a:endParaRPr lang="es-MX"/>
        </a:p>
      </dgm:t>
    </dgm:pt>
    <dgm:pt modelId="{E784FB32-1B70-4EA9-8DF8-519A5969F80D}" type="sibTrans" cxnId="{AADCB0F2-D9F6-4BF1-873A-20B6DF2EC8C1}">
      <dgm:prSet/>
      <dgm:spPr/>
      <dgm:t>
        <a:bodyPr/>
        <a:lstStyle/>
        <a:p>
          <a:endParaRPr lang="es-MX"/>
        </a:p>
      </dgm:t>
    </dgm:pt>
    <dgm:pt modelId="{CB5D4CEC-6F49-4A7E-84FD-BFF8DD7EC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¿</a:t>
          </a:r>
          <a:r>
            <a:rPr lang="en-US" dirty="0" err="1"/>
            <a:t>Cuántos</a:t>
          </a:r>
          <a:r>
            <a:rPr lang="en-US" dirty="0"/>
            <a:t> </a:t>
          </a:r>
          <a:r>
            <a:rPr lang="en-US" dirty="0" err="1"/>
            <a:t>grupos</a:t>
          </a:r>
          <a:r>
            <a:rPr lang="en-US" dirty="0"/>
            <a:t> </a:t>
          </a:r>
          <a:r>
            <a:rPr lang="en-US" dirty="0" err="1"/>
            <a:t>existen</a:t>
          </a:r>
          <a:r>
            <a:rPr lang="en-US" dirty="0"/>
            <a:t>?</a:t>
          </a:r>
        </a:p>
      </dgm:t>
    </dgm:pt>
    <dgm:pt modelId="{2D97D1A1-36CC-439D-BB64-A860C5997238}" type="parTrans" cxnId="{76A1ED81-6C04-4F2B-AA42-B1E71A357620}">
      <dgm:prSet/>
      <dgm:spPr/>
      <dgm:t>
        <a:bodyPr/>
        <a:lstStyle/>
        <a:p>
          <a:endParaRPr lang="es-MX"/>
        </a:p>
      </dgm:t>
    </dgm:pt>
    <dgm:pt modelId="{E7C4082C-AC5C-4A46-B7AF-1E66AA818426}" type="sibTrans" cxnId="{76A1ED81-6C04-4F2B-AA42-B1E71A357620}">
      <dgm:prSet/>
      <dgm:spPr/>
      <dgm:t>
        <a:bodyPr/>
        <a:lstStyle/>
        <a:p>
          <a:endParaRPr lang="es-MX"/>
        </a:p>
      </dgm:t>
    </dgm:pt>
    <dgm:pt modelId="{8B9E99FE-20DB-4C97-9752-BDC14748A5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Reducción</a:t>
          </a:r>
          <a:r>
            <a:rPr lang="en-US" dirty="0"/>
            <a:t> de </a:t>
          </a:r>
          <a:r>
            <a:rPr lang="en-US" dirty="0" err="1"/>
            <a:t>dimensionalidad</a:t>
          </a:r>
          <a:endParaRPr lang="en-US" dirty="0"/>
        </a:p>
      </dgm:t>
    </dgm:pt>
    <dgm:pt modelId="{94C52263-2A72-4F3F-881A-71A74B2B48F6}" type="parTrans" cxnId="{FC29DB52-3382-4CED-AAEC-AEA4051C0248}">
      <dgm:prSet/>
      <dgm:spPr/>
      <dgm:t>
        <a:bodyPr/>
        <a:lstStyle/>
        <a:p>
          <a:endParaRPr lang="es-MX"/>
        </a:p>
      </dgm:t>
    </dgm:pt>
    <dgm:pt modelId="{6A892CFF-209A-412E-B47F-BED4A785E243}" type="sibTrans" cxnId="{FC29DB52-3382-4CED-AAEC-AEA4051C0248}">
      <dgm:prSet/>
      <dgm:spPr/>
      <dgm:t>
        <a:bodyPr/>
        <a:lstStyle/>
        <a:p>
          <a:endParaRPr lang="es-MX"/>
        </a:p>
      </dgm:t>
    </dgm:pt>
    <dgm:pt modelId="{D79D4167-6EF6-4AFE-AE6B-D6698CB74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Descubrir</a:t>
          </a:r>
          <a:r>
            <a:rPr lang="en-US" dirty="0"/>
            <a:t> un conjunto de variables </a:t>
          </a:r>
          <a:r>
            <a:rPr lang="en-US" dirty="0" err="1"/>
            <a:t>correlacionadas</a:t>
          </a:r>
          <a:endParaRPr lang="en-US" dirty="0"/>
        </a:p>
      </dgm:t>
    </dgm:pt>
    <dgm:pt modelId="{A62C0CC3-9A40-4D7C-B632-8023B4C4426D}" type="parTrans" cxnId="{E2FC4288-AD57-406B-9EB0-962A1B94082F}">
      <dgm:prSet/>
      <dgm:spPr/>
    </dgm:pt>
    <dgm:pt modelId="{57E5A3C4-269F-42F7-A779-B39465F3AC0C}" type="sibTrans" cxnId="{E2FC4288-AD57-406B-9EB0-962A1B94082F}">
      <dgm:prSet/>
      <dgm:spPr/>
    </dgm:pt>
    <dgm:pt modelId="{B9532DD3-BB7E-451F-BAC8-F0FB37075FBE}" type="pres">
      <dgm:prSet presAssocID="{3BEC8A2F-27DF-45CB-B53F-E87A07799F8E}" presName="root" presStyleCnt="0">
        <dgm:presLayoutVars>
          <dgm:dir/>
          <dgm:resizeHandles val="exact"/>
        </dgm:presLayoutVars>
      </dgm:prSet>
      <dgm:spPr/>
    </dgm:pt>
    <dgm:pt modelId="{7821158E-2C43-465E-AAA7-584245123B25}" type="pres">
      <dgm:prSet presAssocID="{934149C4-5D46-4111-8CA1-20048BF5ECB2}" presName="compNode" presStyleCnt="0"/>
      <dgm:spPr/>
    </dgm:pt>
    <dgm:pt modelId="{A6F5D594-5AD1-4986-86EB-7696E76A74E0}" type="pres">
      <dgm:prSet presAssocID="{934149C4-5D46-4111-8CA1-20048BF5ECB2}" presName="bgRect" presStyleLbl="bgShp" presStyleIdx="0" presStyleCnt="3"/>
      <dgm:spPr/>
    </dgm:pt>
    <dgm:pt modelId="{7A8BC6C3-8727-4FC9-9E2D-4E9632641F75}" type="pres">
      <dgm:prSet presAssocID="{934149C4-5D46-4111-8CA1-20048BF5EC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B24EFD16-40B7-4066-8A7C-C04C94C68741}" type="pres">
      <dgm:prSet presAssocID="{934149C4-5D46-4111-8CA1-20048BF5ECB2}" presName="spaceRect" presStyleCnt="0"/>
      <dgm:spPr/>
    </dgm:pt>
    <dgm:pt modelId="{999A6077-2D82-4E2C-8C6F-CEE92C0CE71B}" type="pres">
      <dgm:prSet presAssocID="{934149C4-5D46-4111-8CA1-20048BF5ECB2}" presName="parTx" presStyleLbl="revTx" presStyleIdx="0" presStyleCnt="6">
        <dgm:presLayoutVars>
          <dgm:chMax val="0"/>
          <dgm:chPref val="0"/>
        </dgm:presLayoutVars>
      </dgm:prSet>
      <dgm:spPr/>
    </dgm:pt>
    <dgm:pt modelId="{D1FB5F70-9B51-49DC-8E5C-48F95BC9038B}" type="pres">
      <dgm:prSet presAssocID="{934149C4-5D46-4111-8CA1-20048BF5ECB2}" presName="desTx" presStyleLbl="revTx" presStyleIdx="1" presStyleCnt="6">
        <dgm:presLayoutVars/>
      </dgm:prSet>
      <dgm:spPr/>
    </dgm:pt>
    <dgm:pt modelId="{475E8329-853A-479D-9C83-0A6D2DB9E12A}" type="pres">
      <dgm:prSet presAssocID="{37F211B9-A610-424C-B3D1-FE440F63E0D9}" presName="sibTrans" presStyleCnt="0"/>
      <dgm:spPr/>
    </dgm:pt>
    <dgm:pt modelId="{9B35C5CC-81EC-4C9A-94BD-5E8D7D61CD3B}" type="pres">
      <dgm:prSet presAssocID="{AAD67D9D-4FEC-4F49-95A0-CA6A1BBD62A4}" presName="compNode" presStyleCnt="0"/>
      <dgm:spPr/>
    </dgm:pt>
    <dgm:pt modelId="{842E5608-D036-4596-869C-0FB76B81D56E}" type="pres">
      <dgm:prSet presAssocID="{AAD67D9D-4FEC-4F49-95A0-CA6A1BBD62A4}" presName="bgRect" presStyleLbl="bgShp" presStyleIdx="1" presStyleCnt="3"/>
      <dgm:spPr/>
    </dgm:pt>
    <dgm:pt modelId="{9196EE86-64C3-4134-B544-A27106F6D655}" type="pres">
      <dgm:prSet presAssocID="{AAD67D9D-4FEC-4F49-95A0-CA6A1BBD62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48C52E0-5713-4B26-B304-E19CF1F3BA5F}" type="pres">
      <dgm:prSet presAssocID="{AAD67D9D-4FEC-4F49-95A0-CA6A1BBD62A4}" presName="spaceRect" presStyleCnt="0"/>
      <dgm:spPr/>
    </dgm:pt>
    <dgm:pt modelId="{DCE71684-CF15-461B-BE76-9DF0A085C8C3}" type="pres">
      <dgm:prSet presAssocID="{AAD67D9D-4FEC-4F49-95A0-CA6A1BBD62A4}" presName="parTx" presStyleLbl="revTx" presStyleIdx="2" presStyleCnt="6">
        <dgm:presLayoutVars>
          <dgm:chMax val="0"/>
          <dgm:chPref val="0"/>
        </dgm:presLayoutVars>
      </dgm:prSet>
      <dgm:spPr/>
    </dgm:pt>
    <dgm:pt modelId="{C0A75B45-32D8-4D7C-8367-A3088B759FB0}" type="pres">
      <dgm:prSet presAssocID="{AAD67D9D-4FEC-4F49-95A0-CA6A1BBD62A4}" presName="desTx" presStyleLbl="revTx" presStyleIdx="3" presStyleCnt="6">
        <dgm:presLayoutVars/>
      </dgm:prSet>
      <dgm:spPr/>
    </dgm:pt>
    <dgm:pt modelId="{8E8D5238-3992-4751-8CE5-100AF9D356CF}" type="pres">
      <dgm:prSet presAssocID="{62F71D71-7A9B-467F-B3DC-4A71AACC9583}" presName="sibTrans" presStyleCnt="0"/>
      <dgm:spPr/>
    </dgm:pt>
    <dgm:pt modelId="{834F891E-5A07-40D3-90AF-8CD04A064C45}" type="pres">
      <dgm:prSet presAssocID="{7459B5BC-70FB-48BE-9374-1E9EBE3BB785}" presName="compNode" presStyleCnt="0"/>
      <dgm:spPr/>
    </dgm:pt>
    <dgm:pt modelId="{6D4AB92B-75DB-47BF-BF6D-E4486A2C5C01}" type="pres">
      <dgm:prSet presAssocID="{7459B5BC-70FB-48BE-9374-1E9EBE3BB785}" presName="bgRect" presStyleLbl="bgShp" presStyleIdx="2" presStyleCnt="3"/>
      <dgm:spPr/>
    </dgm:pt>
    <dgm:pt modelId="{AA6FDA55-6E64-48B9-BF01-805AAB6D065E}" type="pres">
      <dgm:prSet presAssocID="{7459B5BC-70FB-48BE-9374-1E9EBE3BB7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54C07EF-26DB-4184-8C10-D6E829FD06A7}" type="pres">
      <dgm:prSet presAssocID="{7459B5BC-70FB-48BE-9374-1E9EBE3BB785}" presName="spaceRect" presStyleCnt="0"/>
      <dgm:spPr/>
    </dgm:pt>
    <dgm:pt modelId="{70FE3BB6-2899-4B4B-80CE-6B55AA98AC50}" type="pres">
      <dgm:prSet presAssocID="{7459B5BC-70FB-48BE-9374-1E9EBE3BB785}" presName="parTx" presStyleLbl="revTx" presStyleIdx="4" presStyleCnt="6">
        <dgm:presLayoutVars>
          <dgm:chMax val="0"/>
          <dgm:chPref val="0"/>
        </dgm:presLayoutVars>
      </dgm:prSet>
      <dgm:spPr/>
    </dgm:pt>
    <dgm:pt modelId="{59D8080E-3637-4349-9863-4BC951B81B5C}" type="pres">
      <dgm:prSet presAssocID="{7459B5BC-70FB-48BE-9374-1E9EBE3BB785}" presName="desTx" presStyleLbl="revTx" presStyleIdx="5" presStyleCnt="6">
        <dgm:presLayoutVars/>
      </dgm:prSet>
      <dgm:spPr/>
    </dgm:pt>
  </dgm:ptLst>
  <dgm:cxnLst>
    <dgm:cxn modelId="{0F130705-8AD6-42F5-A822-3DF4907DFAB2}" srcId="{3BEC8A2F-27DF-45CB-B53F-E87A07799F8E}" destId="{7459B5BC-70FB-48BE-9374-1E9EBE3BB785}" srcOrd="2" destOrd="0" parTransId="{1F08A1F7-912F-4632-8975-7453F0D615C9}" sibTransId="{90AC7730-1510-4092-B3C2-5F9FAFEE205A}"/>
    <dgm:cxn modelId="{006A0108-3714-4CFD-BFEF-8B2514901A22}" type="presOf" srcId="{934149C4-5D46-4111-8CA1-20048BF5ECB2}" destId="{999A6077-2D82-4E2C-8C6F-CEE92C0CE71B}" srcOrd="0" destOrd="0" presId="urn:microsoft.com/office/officeart/2018/2/layout/IconVerticalSolidList"/>
    <dgm:cxn modelId="{3AD7F620-18CD-4475-BB6E-EA3E78DAA261}" type="presOf" srcId="{7459B5BC-70FB-48BE-9374-1E9EBE3BB785}" destId="{70FE3BB6-2899-4B4B-80CE-6B55AA98AC50}" srcOrd="0" destOrd="0" presId="urn:microsoft.com/office/officeart/2018/2/layout/IconVerticalSolidList"/>
    <dgm:cxn modelId="{2EBE4628-B164-493D-8853-2B58CB6345DA}" type="presOf" srcId="{8B9E99FE-20DB-4C97-9752-BDC14748A586}" destId="{C0A75B45-32D8-4D7C-8367-A3088B759FB0}" srcOrd="0" destOrd="0" presId="urn:microsoft.com/office/officeart/2018/2/layout/IconVerticalSolidList"/>
    <dgm:cxn modelId="{B08C953C-0B61-4A6A-B6CF-FC5B579CCC71}" type="presOf" srcId="{D79D4167-6EF6-4AFE-AE6B-D6698CB742B6}" destId="{59D8080E-3637-4349-9863-4BC951B81B5C}" srcOrd="0" destOrd="0" presId="urn:microsoft.com/office/officeart/2018/2/layout/IconVerticalSolidList"/>
    <dgm:cxn modelId="{19BC143F-DDEB-4DBA-A7E7-2E4AACC305DA}" type="presOf" srcId="{7125107A-08AE-4469-BB2E-B50709584C84}" destId="{D1FB5F70-9B51-49DC-8E5C-48F95BC9038B}" srcOrd="0" destOrd="1" presId="urn:microsoft.com/office/officeart/2018/2/layout/IconVerticalSolidList"/>
    <dgm:cxn modelId="{3B2C216C-040D-40B5-B84F-C02895757354}" srcId="{3BEC8A2F-27DF-45CB-B53F-E87A07799F8E}" destId="{AAD67D9D-4FEC-4F49-95A0-CA6A1BBD62A4}" srcOrd="1" destOrd="0" parTransId="{0644784D-3E5C-45EB-A844-3A002A4DEF4F}" sibTransId="{62F71D71-7A9B-467F-B3DC-4A71AACC9583}"/>
    <dgm:cxn modelId="{FC29DB52-3382-4CED-AAEC-AEA4051C0248}" srcId="{AAD67D9D-4FEC-4F49-95A0-CA6A1BBD62A4}" destId="{8B9E99FE-20DB-4C97-9752-BDC14748A586}" srcOrd="0" destOrd="0" parTransId="{94C52263-2A72-4F3F-881A-71A74B2B48F6}" sibTransId="{6A892CFF-209A-412E-B47F-BED4A785E243}"/>
    <dgm:cxn modelId="{76A1ED81-6C04-4F2B-AA42-B1E71A357620}" srcId="{934149C4-5D46-4111-8CA1-20048BF5ECB2}" destId="{CB5D4CEC-6F49-4A7E-84FD-BFF8DD7EC280}" srcOrd="0" destOrd="0" parTransId="{2D97D1A1-36CC-439D-BB64-A860C5997238}" sibTransId="{E7C4082C-AC5C-4A46-B7AF-1E66AA818426}"/>
    <dgm:cxn modelId="{FF285A85-C431-46C7-89CF-A777648AF144}" type="presOf" srcId="{3BEC8A2F-27DF-45CB-B53F-E87A07799F8E}" destId="{B9532DD3-BB7E-451F-BAC8-F0FB37075FBE}" srcOrd="0" destOrd="0" presId="urn:microsoft.com/office/officeart/2018/2/layout/IconVerticalSolidList"/>
    <dgm:cxn modelId="{E2FC4288-AD57-406B-9EB0-962A1B94082F}" srcId="{7459B5BC-70FB-48BE-9374-1E9EBE3BB785}" destId="{D79D4167-6EF6-4AFE-AE6B-D6698CB742B6}" srcOrd="0" destOrd="0" parTransId="{A62C0CC3-9A40-4D7C-B632-8023B4C4426D}" sibTransId="{57E5A3C4-269F-42F7-A779-B39465F3AC0C}"/>
    <dgm:cxn modelId="{CD4BF89D-E172-4B29-B6EA-2CC19F2E6D18}" type="presOf" srcId="{AAD67D9D-4FEC-4F49-95A0-CA6A1BBD62A4}" destId="{DCE71684-CF15-461B-BE76-9DF0A085C8C3}" srcOrd="0" destOrd="0" presId="urn:microsoft.com/office/officeart/2018/2/layout/IconVerticalSolidList"/>
    <dgm:cxn modelId="{953A5BC9-240C-44BC-8DE0-4106818F9AA6}" type="presOf" srcId="{CB5D4CEC-6F49-4A7E-84FD-BFF8DD7EC280}" destId="{D1FB5F70-9B51-49DC-8E5C-48F95BC9038B}" srcOrd="0" destOrd="0" presId="urn:microsoft.com/office/officeart/2018/2/layout/IconVerticalSolidList"/>
    <dgm:cxn modelId="{5F58DCCA-84A8-49A4-A520-AB4F3CD58A7B}" type="presOf" srcId="{FDF8E564-0262-4893-9628-D3C1327C1130}" destId="{D1FB5F70-9B51-49DC-8E5C-48F95BC9038B}" srcOrd="0" destOrd="2" presId="urn:microsoft.com/office/officeart/2018/2/layout/IconVerticalSolidList"/>
    <dgm:cxn modelId="{749A85EC-BE2E-465A-9EC8-6DE0C34C0266}" srcId="{3BEC8A2F-27DF-45CB-B53F-E87A07799F8E}" destId="{934149C4-5D46-4111-8CA1-20048BF5ECB2}" srcOrd="0" destOrd="0" parTransId="{475A1536-C49C-4CA9-9623-EA4A2E027BCE}" sibTransId="{37F211B9-A610-424C-B3D1-FE440F63E0D9}"/>
    <dgm:cxn modelId="{DC202BEE-E2BE-427C-B197-E26EEB55077D}" srcId="{934149C4-5D46-4111-8CA1-20048BF5ECB2}" destId="{7125107A-08AE-4469-BB2E-B50709584C84}" srcOrd="1" destOrd="0" parTransId="{371E4E35-6584-45B7-9599-0BDD20054781}" sibTransId="{ADE37117-21FE-4537-A04E-0E072F46C76C}"/>
    <dgm:cxn modelId="{AADCB0F2-D9F6-4BF1-873A-20B6DF2EC8C1}" srcId="{934149C4-5D46-4111-8CA1-20048BF5ECB2}" destId="{FDF8E564-0262-4893-9628-D3C1327C1130}" srcOrd="2" destOrd="0" parTransId="{B6089590-F221-4E22-AE75-34E6EB2C6849}" sibTransId="{E784FB32-1B70-4EA9-8DF8-519A5969F80D}"/>
    <dgm:cxn modelId="{2E2D36D3-C27F-48B8-B41B-A65B704470FB}" type="presParOf" srcId="{B9532DD3-BB7E-451F-BAC8-F0FB37075FBE}" destId="{7821158E-2C43-465E-AAA7-584245123B25}" srcOrd="0" destOrd="0" presId="urn:microsoft.com/office/officeart/2018/2/layout/IconVerticalSolidList"/>
    <dgm:cxn modelId="{55E8CA5C-3BB4-4FBE-A743-08B945A75071}" type="presParOf" srcId="{7821158E-2C43-465E-AAA7-584245123B25}" destId="{A6F5D594-5AD1-4986-86EB-7696E76A74E0}" srcOrd="0" destOrd="0" presId="urn:microsoft.com/office/officeart/2018/2/layout/IconVerticalSolidList"/>
    <dgm:cxn modelId="{EDEFA633-3779-4C94-8606-A781AFBB8883}" type="presParOf" srcId="{7821158E-2C43-465E-AAA7-584245123B25}" destId="{7A8BC6C3-8727-4FC9-9E2D-4E9632641F75}" srcOrd="1" destOrd="0" presId="urn:microsoft.com/office/officeart/2018/2/layout/IconVerticalSolidList"/>
    <dgm:cxn modelId="{A32D3BFE-458B-42D3-B3A9-6D79AADA3EE7}" type="presParOf" srcId="{7821158E-2C43-465E-AAA7-584245123B25}" destId="{B24EFD16-40B7-4066-8A7C-C04C94C68741}" srcOrd="2" destOrd="0" presId="urn:microsoft.com/office/officeart/2018/2/layout/IconVerticalSolidList"/>
    <dgm:cxn modelId="{6E795DE2-4923-4E6D-BEA8-EAB66B72B4E9}" type="presParOf" srcId="{7821158E-2C43-465E-AAA7-584245123B25}" destId="{999A6077-2D82-4E2C-8C6F-CEE92C0CE71B}" srcOrd="3" destOrd="0" presId="urn:microsoft.com/office/officeart/2018/2/layout/IconVerticalSolidList"/>
    <dgm:cxn modelId="{1AF360B3-8109-49A1-AE10-1E883827026C}" type="presParOf" srcId="{7821158E-2C43-465E-AAA7-584245123B25}" destId="{D1FB5F70-9B51-49DC-8E5C-48F95BC9038B}" srcOrd="4" destOrd="0" presId="urn:microsoft.com/office/officeart/2018/2/layout/IconVerticalSolidList"/>
    <dgm:cxn modelId="{8B9CBD22-635C-48AE-B04A-AFDC70751980}" type="presParOf" srcId="{B9532DD3-BB7E-451F-BAC8-F0FB37075FBE}" destId="{475E8329-853A-479D-9C83-0A6D2DB9E12A}" srcOrd="1" destOrd="0" presId="urn:microsoft.com/office/officeart/2018/2/layout/IconVerticalSolidList"/>
    <dgm:cxn modelId="{09ABCDE6-F137-43BD-AE9B-484D5125BBF3}" type="presParOf" srcId="{B9532DD3-BB7E-451F-BAC8-F0FB37075FBE}" destId="{9B35C5CC-81EC-4C9A-94BD-5E8D7D61CD3B}" srcOrd="2" destOrd="0" presId="urn:microsoft.com/office/officeart/2018/2/layout/IconVerticalSolidList"/>
    <dgm:cxn modelId="{4AE90C29-45F0-492B-8CBC-8E5787AB83EC}" type="presParOf" srcId="{9B35C5CC-81EC-4C9A-94BD-5E8D7D61CD3B}" destId="{842E5608-D036-4596-869C-0FB76B81D56E}" srcOrd="0" destOrd="0" presId="urn:microsoft.com/office/officeart/2018/2/layout/IconVerticalSolidList"/>
    <dgm:cxn modelId="{CA3A61DB-E325-45CC-B119-F87C72D9F9E9}" type="presParOf" srcId="{9B35C5CC-81EC-4C9A-94BD-5E8D7D61CD3B}" destId="{9196EE86-64C3-4134-B544-A27106F6D655}" srcOrd="1" destOrd="0" presId="urn:microsoft.com/office/officeart/2018/2/layout/IconVerticalSolidList"/>
    <dgm:cxn modelId="{F0EE5895-D3F5-4ED1-8D3E-E20BB0ABC062}" type="presParOf" srcId="{9B35C5CC-81EC-4C9A-94BD-5E8D7D61CD3B}" destId="{A48C52E0-5713-4B26-B304-E19CF1F3BA5F}" srcOrd="2" destOrd="0" presId="urn:microsoft.com/office/officeart/2018/2/layout/IconVerticalSolidList"/>
    <dgm:cxn modelId="{980DF97B-95AD-4D19-A07A-D27D524EE07E}" type="presParOf" srcId="{9B35C5CC-81EC-4C9A-94BD-5E8D7D61CD3B}" destId="{DCE71684-CF15-461B-BE76-9DF0A085C8C3}" srcOrd="3" destOrd="0" presId="urn:microsoft.com/office/officeart/2018/2/layout/IconVerticalSolidList"/>
    <dgm:cxn modelId="{CD813CD0-90A5-4EB2-AF3C-BF04E8865AB9}" type="presParOf" srcId="{9B35C5CC-81EC-4C9A-94BD-5E8D7D61CD3B}" destId="{C0A75B45-32D8-4D7C-8367-A3088B759FB0}" srcOrd="4" destOrd="0" presId="urn:microsoft.com/office/officeart/2018/2/layout/IconVerticalSolidList"/>
    <dgm:cxn modelId="{301A3316-0B69-4584-BDF2-0503E4B33391}" type="presParOf" srcId="{B9532DD3-BB7E-451F-BAC8-F0FB37075FBE}" destId="{8E8D5238-3992-4751-8CE5-100AF9D356CF}" srcOrd="3" destOrd="0" presId="urn:microsoft.com/office/officeart/2018/2/layout/IconVerticalSolidList"/>
    <dgm:cxn modelId="{C9C101AE-EBB8-44B0-B238-70FB704F64B4}" type="presParOf" srcId="{B9532DD3-BB7E-451F-BAC8-F0FB37075FBE}" destId="{834F891E-5A07-40D3-90AF-8CD04A064C45}" srcOrd="4" destOrd="0" presId="urn:microsoft.com/office/officeart/2018/2/layout/IconVerticalSolidList"/>
    <dgm:cxn modelId="{8F3DCD49-4EAD-4D90-8275-0C7C281FDA98}" type="presParOf" srcId="{834F891E-5A07-40D3-90AF-8CD04A064C45}" destId="{6D4AB92B-75DB-47BF-BF6D-E4486A2C5C01}" srcOrd="0" destOrd="0" presId="urn:microsoft.com/office/officeart/2018/2/layout/IconVerticalSolidList"/>
    <dgm:cxn modelId="{470CC9AE-9928-4AD1-BF57-199C9253F9CB}" type="presParOf" srcId="{834F891E-5A07-40D3-90AF-8CD04A064C45}" destId="{AA6FDA55-6E64-48B9-BF01-805AAB6D065E}" srcOrd="1" destOrd="0" presId="urn:microsoft.com/office/officeart/2018/2/layout/IconVerticalSolidList"/>
    <dgm:cxn modelId="{89B5F3D7-C07E-4457-A366-87FCCC7E9921}" type="presParOf" srcId="{834F891E-5A07-40D3-90AF-8CD04A064C45}" destId="{F54C07EF-26DB-4184-8C10-D6E829FD06A7}" srcOrd="2" destOrd="0" presId="urn:microsoft.com/office/officeart/2018/2/layout/IconVerticalSolidList"/>
    <dgm:cxn modelId="{D5830472-1D29-4327-B5EF-96B4D4775641}" type="presParOf" srcId="{834F891E-5A07-40D3-90AF-8CD04A064C45}" destId="{70FE3BB6-2899-4B4B-80CE-6B55AA98AC50}" srcOrd="3" destOrd="0" presId="urn:microsoft.com/office/officeart/2018/2/layout/IconVerticalSolidList"/>
    <dgm:cxn modelId="{C8E9AAC0-C4BE-42C1-8CF0-159F114465C9}" type="presParOf" srcId="{834F891E-5A07-40D3-90AF-8CD04A064C45}" destId="{59D8080E-3637-4349-9863-4BC951B81B5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C8A2F-27DF-45CB-B53F-E87A07799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34149C4-5D46-4111-8CA1-20048BF5ECB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Agrupamiento (</a:t>
          </a:r>
          <a:r>
            <a:rPr lang="es-MX" dirty="0" err="1"/>
            <a:t>clustering</a:t>
          </a:r>
          <a:r>
            <a:rPr lang="es-MX" dirty="0"/>
            <a:t>)</a:t>
          </a:r>
          <a:endParaRPr lang="en-US" dirty="0"/>
        </a:p>
      </dgm:t>
    </dgm:pt>
    <dgm:pt modelId="{475A1536-C49C-4CA9-9623-EA4A2E027BCE}" type="parTrans" cxnId="{749A85EC-BE2E-465A-9EC8-6DE0C34C0266}">
      <dgm:prSet/>
      <dgm:spPr/>
      <dgm:t>
        <a:bodyPr/>
        <a:lstStyle/>
        <a:p>
          <a:endParaRPr lang="en-US"/>
        </a:p>
      </dgm:t>
    </dgm:pt>
    <dgm:pt modelId="{37F211B9-A610-424C-B3D1-FE440F63E0D9}" type="sibTrans" cxnId="{749A85EC-BE2E-465A-9EC8-6DE0C34C0266}">
      <dgm:prSet/>
      <dgm:spPr/>
      <dgm:t>
        <a:bodyPr/>
        <a:lstStyle/>
        <a:p>
          <a:endParaRPr lang="en-US"/>
        </a:p>
      </dgm:t>
    </dgm:pt>
    <dgm:pt modelId="{AAD67D9D-4FEC-4F49-95A0-CA6A1BBD62A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Descubrir variables latentes (ocultas)</a:t>
          </a:r>
          <a:endParaRPr lang="en-US" dirty="0"/>
        </a:p>
      </dgm:t>
    </dgm:pt>
    <dgm:pt modelId="{0644784D-3E5C-45EB-A844-3A002A4DEF4F}" type="parTrans" cxnId="{3B2C216C-040D-40B5-B84F-C02895757354}">
      <dgm:prSet/>
      <dgm:spPr/>
      <dgm:t>
        <a:bodyPr/>
        <a:lstStyle/>
        <a:p>
          <a:endParaRPr lang="en-US"/>
        </a:p>
      </dgm:t>
    </dgm:pt>
    <dgm:pt modelId="{62F71D71-7A9B-467F-B3DC-4A71AACC9583}" type="sibTrans" cxnId="{3B2C216C-040D-40B5-B84F-C02895757354}">
      <dgm:prSet/>
      <dgm:spPr/>
      <dgm:t>
        <a:bodyPr/>
        <a:lstStyle/>
        <a:p>
          <a:endParaRPr lang="en-US"/>
        </a:p>
      </dgm:t>
    </dgm:pt>
    <dgm:pt modelId="{7459B5BC-70FB-48BE-9374-1E9EBE3BB78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Descubrir estructura de grafos</a:t>
          </a:r>
          <a:endParaRPr lang="en-US" dirty="0"/>
        </a:p>
      </dgm:t>
    </dgm:pt>
    <dgm:pt modelId="{1F08A1F7-912F-4632-8975-7453F0D615C9}" type="parTrans" cxnId="{0F130705-8AD6-42F5-A822-3DF4907DFAB2}">
      <dgm:prSet/>
      <dgm:spPr/>
      <dgm:t>
        <a:bodyPr/>
        <a:lstStyle/>
        <a:p>
          <a:endParaRPr lang="en-US"/>
        </a:p>
      </dgm:t>
    </dgm:pt>
    <dgm:pt modelId="{90AC7730-1510-4092-B3C2-5F9FAFEE205A}" type="sibTrans" cxnId="{0F130705-8AD6-42F5-A822-3DF4907DFAB2}">
      <dgm:prSet/>
      <dgm:spPr/>
      <dgm:t>
        <a:bodyPr/>
        <a:lstStyle/>
        <a:p>
          <a:endParaRPr lang="en-US"/>
        </a:p>
      </dgm:t>
    </dgm:pt>
    <dgm:pt modelId="{7125107A-08AE-4469-BB2E-B50709584C84}">
      <dgm:prSet/>
      <dgm:spPr/>
      <dgm:t>
        <a:bodyPr/>
        <a:lstStyle/>
        <a:p>
          <a:r>
            <a:rPr lang="es-MX">
              <a:noFill/>
            </a:rPr>
            <a:t> </a:t>
          </a:r>
        </a:p>
      </dgm:t>
    </dgm:pt>
    <dgm:pt modelId="{371E4E35-6584-45B7-9599-0BDD20054781}" type="parTrans" cxnId="{DC202BEE-E2BE-427C-B197-E26EEB55077D}">
      <dgm:prSet/>
      <dgm:spPr/>
      <dgm:t>
        <a:bodyPr/>
        <a:lstStyle/>
        <a:p>
          <a:endParaRPr lang="es-MX"/>
        </a:p>
      </dgm:t>
    </dgm:pt>
    <dgm:pt modelId="{ADE37117-21FE-4537-A04E-0E072F46C76C}" type="sibTrans" cxnId="{DC202BEE-E2BE-427C-B197-E26EEB55077D}">
      <dgm:prSet/>
      <dgm:spPr/>
      <dgm:t>
        <a:bodyPr/>
        <a:lstStyle/>
        <a:p>
          <a:endParaRPr lang="es-MX"/>
        </a:p>
      </dgm:t>
    </dgm:pt>
    <dgm:pt modelId="{FDF8E564-0262-4893-9628-D3C1327C1130}">
      <dgm:prSet/>
      <dgm:spPr/>
      <dgm:t>
        <a:bodyPr/>
        <a:lstStyle/>
        <a:p>
          <a:r>
            <a:rPr lang="es-MX">
              <a:noFill/>
            </a:rPr>
            <a:t> </a:t>
          </a:r>
        </a:p>
      </dgm:t>
    </dgm:pt>
    <dgm:pt modelId="{B6089590-F221-4E22-AE75-34E6EB2C6849}" type="parTrans" cxnId="{AADCB0F2-D9F6-4BF1-873A-20B6DF2EC8C1}">
      <dgm:prSet/>
      <dgm:spPr/>
      <dgm:t>
        <a:bodyPr/>
        <a:lstStyle/>
        <a:p>
          <a:endParaRPr lang="es-MX"/>
        </a:p>
      </dgm:t>
    </dgm:pt>
    <dgm:pt modelId="{E784FB32-1B70-4EA9-8DF8-519A5969F80D}" type="sibTrans" cxnId="{AADCB0F2-D9F6-4BF1-873A-20B6DF2EC8C1}">
      <dgm:prSet/>
      <dgm:spPr/>
      <dgm:t>
        <a:bodyPr/>
        <a:lstStyle/>
        <a:p>
          <a:endParaRPr lang="es-MX"/>
        </a:p>
      </dgm:t>
    </dgm:pt>
    <dgm:pt modelId="{CB5D4CEC-6F49-4A7E-84FD-BFF8DD7EC280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2D97D1A1-36CC-439D-BB64-A860C5997238}" type="parTrans" cxnId="{76A1ED81-6C04-4F2B-AA42-B1E71A357620}">
      <dgm:prSet/>
      <dgm:spPr/>
      <dgm:t>
        <a:bodyPr/>
        <a:lstStyle/>
        <a:p>
          <a:endParaRPr lang="es-MX"/>
        </a:p>
      </dgm:t>
    </dgm:pt>
    <dgm:pt modelId="{E7C4082C-AC5C-4A46-B7AF-1E66AA818426}" type="sibTrans" cxnId="{76A1ED81-6C04-4F2B-AA42-B1E71A357620}">
      <dgm:prSet/>
      <dgm:spPr/>
      <dgm:t>
        <a:bodyPr/>
        <a:lstStyle/>
        <a:p>
          <a:endParaRPr lang="es-MX"/>
        </a:p>
      </dgm:t>
    </dgm:pt>
    <dgm:pt modelId="{8B9E99FE-20DB-4C97-9752-BDC14748A5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Reducción</a:t>
          </a:r>
          <a:r>
            <a:rPr lang="en-US" dirty="0"/>
            <a:t> de </a:t>
          </a:r>
          <a:r>
            <a:rPr lang="en-US" dirty="0" err="1"/>
            <a:t>dimensionalidad</a:t>
          </a:r>
          <a:endParaRPr lang="en-US" dirty="0"/>
        </a:p>
      </dgm:t>
    </dgm:pt>
    <dgm:pt modelId="{94C52263-2A72-4F3F-881A-71A74B2B48F6}" type="parTrans" cxnId="{FC29DB52-3382-4CED-AAEC-AEA4051C0248}">
      <dgm:prSet/>
      <dgm:spPr/>
      <dgm:t>
        <a:bodyPr/>
        <a:lstStyle/>
        <a:p>
          <a:endParaRPr lang="es-MX"/>
        </a:p>
      </dgm:t>
    </dgm:pt>
    <dgm:pt modelId="{6A892CFF-209A-412E-B47F-BED4A785E243}" type="sibTrans" cxnId="{FC29DB52-3382-4CED-AAEC-AEA4051C0248}">
      <dgm:prSet/>
      <dgm:spPr/>
      <dgm:t>
        <a:bodyPr/>
        <a:lstStyle/>
        <a:p>
          <a:endParaRPr lang="es-MX"/>
        </a:p>
      </dgm:t>
    </dgm:pt>
    <dgm:pt modelId="{D79D4167-6EF6-4AFE-AE6B-D6698CB74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Descubrir</a:t>
          </a:r>
          <a:r>
            <a:rPr lang="en-US" dirty="0"/>
            <a:t> un conjunto de variables </a:t>
          </a:r>
          <a:r>
            <a:rPr lang="en-US" dirty="0" err="1"/>
            <a:t>correlacionadas</a:t>
          </a:r>
          <a:endParaRPr lang="en-US" dirty="0"/>
        </a:p>
      </dgm:t>
    </dgm:pt>
    <dgm:pt modelId="{A62C0CC3-9A40-4D7C-B632-8023B4C4426D}" type="parTrans" cxnId="{E2FC4288-AD57-406B-9EB0-962A1B94082F}">
      <dgm:prSet/>
      <dgm:spPr/>
    </dgm:pt>
    <dgm:pt modelId="{57E5A3C4-269F-42F7-A779-B39465F3AC0C}" type="sibTrans" cxnId="{E2FC4288-AD57-406B-9EB0-962A1B94082F}">
      <dgm:prSet/>
      <dgm:spPr/>
    </dgm:pt>
    <dgm:pt modelId="{B9532DD3-BB7E-451F-BAC8-F0FB37075FBE}" type="pres">
      <dgm:prSet presAssocID="{3BEC8A2F-27DF-45CB-B53F-E87A07799F8E}" presName="root" presStyleCnt="0">
        <dgm:presLayoutVars>
          <dgm:dir/>
          <dgm:resizeHandles val="exact"/>
        </dgm:presLayoutVars>
      </dgm:prSet>
      <dgm:spPr/>
    </dgm:pt>
    <dgm:pt modelId="{7821158E-2C43-465E-AAA7-584245123B25}" type="pres">
      <dgm:prSet presAssocID="{934149C4-5D46-4111-8CA1-20048BF5ECB2}" presName="compNode" presStyleCnt="0"/>
      <dgm:spPr/>
    </dgm:pt>
    <dgm:pt modelId="{A6F5D594-5AD1-4986-86EB-7696E76A74E0}" type="pres">
      <dgm:prSet presAssocID="{934149C4-5D46-4111-8CA1-20048BF5ECB2}" presName="bgRect" presStyleLbl="bgShp" presStyleIdx="0" presStyleCnt="3"/>
      <dgm:spPr/>
    </dgm:pt>
    <dgm:pt modelId="{7A8BC6C3-8727-4FC9-9E2D-4E9632641F75}" type="pres">
      <dgm:prSet presAssocID="{934149C4-5D46-4111-8CA1-20048BF5ECB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B24EFD16-40B7-4066-8A7C-C04C94C68741}" type="pres">
      <dgm:prSet presAssocID="{934149C4-5D46-4111-8CA1-20048BF5ECB2}" presName="spaceRect" presStyleCnt="0"/>
      <dgm:spPr/>
    </dgm:pt>
    <dgm:pt modelId="{999A6077-2D82-4E2C-8C6F-CEE92C0CE71B}" type="pres">
      <dgm:prSet presAssocID="{934149C4-5D46-4111-8CA1-20048BF5ECB2}" presName="parTx" presStyleLbl="revTx" presStyleIdx="0" presStyleCnt="6">
        <dgm:presLayoutVars>
          <dgm:chMax val="0"/>
          <dgm:chPref val="0"/>
        </dgm:presLayoutVars>
      </dgm:prSet>
      <dgm:spPr/>
    </dgm:pt>
    <dgm:pt modelId="{D1FB5F70-9B51-49DC-8E5C-48F95BC9038B}" type="pres">
      <dgm:prSet presAssocID="{934149C4-5D46-4111-8CA1-20048BF5ECB2}" presName="desTx" presStyleLbl="revTx" presStyleIdx="1" presStyleCnt="6">
        <dgm:presLayoutVars/>
      </dgm:prSet>
      <dgm:spPr/>
    </dgm:pt>
    <dgm:pt modelId="{475E8329-853A-479D-9C83-0A6D2DB9E12A}" type="pres">
      <dgm:prSet presAssocID="{37F211B9-A610-424C-B3D1-FE440F63E0D9}" presName="sibTrans" presStyleCnt="0"/>
      <dgm:spPr/>
    </dgm:pt>
    <dgm:pt modelId="{9B35C5CC-81EC-4C9A-94BD-5E8D7D61CD3B}" type="pres">
      <dgm:prSet presAssocID="{AAD67D9D-4FEC-4F49-95A0-CA6A1BBD62A4}" presName="compNode" presStyleCnt="0"/>
      <dgm:spPr/>
    </dgm:pt>
    <dgm:pt modelId="{842E5608-D036-4596-869C-0FB76B81D56E}" type="pres">
      <dgm:prSet presAssocID="{AAD67D9D-4FEC-4F49-95A0-CA6A1BBD62A4}" presName="bgRect" presStyleLbl="bgShp" presStyleIdx="1" presStyleCnt="3"/>
      <dgm:spPr/>
    </dgm:pt>
    <dgm:pt modelId="{9196EE86-64C3-4134-B544-A27106F6D655}" type="pres">
      <dgm:prSet presAssocID="{AAD67D9D-4FEC-4F49-95A0-CA6A1BBD62A4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48C52E0-5713-4B26-B304-E19CF1F3BA5F}" type="pres">
      <dgm:prSet presAssocID="{AAD67D9D-4FEC-4F49-95A0-CA6A1BBD62A4}" presName="spaceRect" presStyleCnt="0"/>
      <dgm:spPr/>
    </dgm:pt>
    <dgm:pt modelId="{DCE71684-CF15-461B-BE76-9DF0A085C8C3}" type="pres">
      <dgm:prSet presAssocID="{AAD67D9D-4FEC-4F49-95A0-CA6A1BBD62A4}" presName="parTx" presStyleLbl="revTx" presStyleIdx="2" presStyleCnt="6">
        <dgm:presLayoutVars>
          <dgm:chMax val="0"/>
          <dgm:chPref val="0"/>
        </dgm:presLayoutVars>
      </dgm:prSet>
      <dgm:spPr/>
    </dgm:pt>
    <dgm:pt modelId="{C0A75B45-32D8-4D7C-8367-A3088B759FB0}" type="pres">
      <dgm:prSet presAssocID="{AAD67D9D-4FEC-4F49-95A0-CA6A1BBD62A4}" presName="desTx" presStyleLbl="revTx" presStyleIdx="3" presStyleCnt="6">
        <dgm:presLayoutVars/>
      </dgm:prSet>
      <dgm:spPr/>
    </dgm:pt>
    <dgm:pt modelId="{8E8D5238-3992-4751-8CE5-100AF9D356CF}" type="pres">
      <dgm:prSet presAssocID="{62F71D71-7A9B-467F-B3DC-4A71AACC9583}" presName="sibTrans" presStyleCnt="0"/>
      <dgm:spPr/>
    </dgm:pt>
    <dgm:pt modelId="{834F891E-5A07-40D3-90AF-8CD04A064C45}" type="pres">
      <dgm:prSet presAssocID="{7459B5BC-70FB-48BE-9374-1E9EBE3BB785}" presName="compNode" presStyleCnt="0"/>
      <dgm:spPr/>
    </dgm:pt>
    <dgm:pt modelId="{6D4AB92B-75DB-47BF-BF6D-E4486A2C5C01}" type="pres">
      <dgm:prSet presAssocID="{7459B5BC-70FB-48BE-9374-1E9EBE3BB785}" presName="bgRect" presStyleLbl="bgShp" presStyleIdx="2" presStyleCnt="3"/>
      <dgm:spPr/>
    </dgm:pt>
    <dgm:pt modelId="{AA6FDA55-6E64-48B9-BF01-805AAB6D065E}" type="pres">
      <dgm:prSet presAssocID="{7459B5BC-70FB-48BE-9374-1E9EBE3BB785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54C07EF-26DB-4184-8C10-D6E829FD06A7}" type="pres">
      <dgm:prSet presAssocID="{7459B5BC-70FB-48BE-9374-1E9EBE3BB785}" presName="spaceRect" presStyleCnt="0"/>
      <dgm:spPr/>
    </dgm:pt>
    <dgm:pt modelId="{70FE3BB6-2899-4B4B-80CE-6B55AA98AC50}" type="pres">
      <dgm:prSet presAssocID="{7459B5BC-70FB-48BE-9374-1E9EBE3BB785}" presName="parTx" presStyleLbl="revTx" presStyleIdx="4" presStyleCnt="6">
        <dgm:presLayoutVars>
          <dgm:chMax val="0"/>
          <dgm:chPref val="0"/>
        </dgm:presLayoutVars>
      </dgm:prSet>
      <dgm:spPr/>
    </dgm:pt>
    <dgm:pt modelId="{59D8080E-3637-4349-9863-4BC951B81B5C}" type="pres">
      <dgm:prSet presAssocID="{7459B5BC-70FB-48BE-9374-1E9EBE3BB785}" presName="desTx" presStyleLbl="revTx" presStyleIdx="5" presStyleCnt="6">
        <dgm:presLayoutVars/>
      </dgm:prSet>
      <dgm:spPr/>
    </dgm:pt>
  </dgm:ptLst>
  <dgm:cxnLst>
    <dgm:cxn modelId="{0F130705-8AD6-42F5-A822-3DF4907DFAB2}" srcId="{3BEC8A2F-27DF-45CB-B53F-E87A07799F8E}" destId="{7459B5BC-70FB-48BE-9374-1E9EBE3BB785}" srcOrd="2" destOrd="0" parTransId="{1F08A1F7-912F-4632-8975-7453F0D615C9}" sibTransId="{90AC7730-1510-4092-B3C2-5F9FAFEE205A}"/>
    <dgm:cxn modelId="{006A0108-3714-4CFD-BFEF-8B2514901A22}" type="presOf" srcId="{934149C4-5D46-4111-8CA1-20048BF5ECB2}" destId="{999A6077-2D82-4E2C-8C6F-CEE92C0CE71B}" srcOrd="0" destOrd="0" presId="urn:microsoft.com/office/officeart/2018/2/layout/IconVerticalSolidList"/>
    <dgm:cxn modelId="{3AD7F620-18CD-4475-BB6E-EA3E78DAA261}" type="presOf" srcId="{7459B5BC-70FB-48BE-9374-1E9EBE3BB785}" destId="{70FE3BB6-2899-4B4B-80CE-6B55AA98AC50}" srcOrd="0" destOrd="0" presId="urn:microsoft.com/office/officeart/2018/2/layout/IconVerticalSolidList"/>
    <dgm:cxn modelId="{2EBE4628-B164-493D-8853-2B58CB6345DA}" type="presOf" srcId="{8B9E99FE-20DB-4C97-9752-BDC14748A586}" destId="{C0A75B45-32D8-4D7C-8367-A3088B759FB0}" srcOrd="0" destOrd="0" presId="urn:microsoft.com/office/officeart/2018/2/layout/IconVerticalSolidList"/>
    <dgm:cxn modelId="{B08C953C-0B61-4A6A-B6CF-FC5B579CCC71}" type="presOf" srcId="{D79D4167-6EF6-4AFE-AE6B-D6698CB742B6}" destId="{59D8080E-3637-4349-9863-4BC951B81B5C}" srcOrd="0" destOrd="0" presId="urn:microsoft.com/office/officeart/2018/2/layout/IconVerticalSolidList"/>
    <dgm:cxn modelId="{19BC143F-DDEB-4DBA-A7E7-2E4AACC305DA}" type="presOf" srcId="{7125107A-08AE-4469-BB2E-B50709584C84}" destId="{D1FB5F70-9B51-49DC-8E5C-48F95BC9038B}" srcOrd="0" destOrd="1" presId="urn:microsoft.com/office/officeart/2018/2/layout/IconVerticalSolidList"/>
    <dgm:cxn modelId="{3B2C216C-040D-40B5-B84F-C02895757354}" srcId="{3BEC8A2F-27DF-45CB-B53F-E87A07799F8E}" destId="{AAD67D9D-4FEC-4F49-95A0-CA6A1BBD62A4}" srcOrd="1" destOrd="0" parTransId="{0644784D-3E5C-45EB-A844-3A002A4DEF4F}" sibTransId="{62F71D71-7A9B-467F-B3DC-4A71AACC9583}"/>
    <dgm:cxn modelId="{FC29DB52-3382-4CED-AAEC-AEA4051C0248}" srcId="{AAD67D9D-4FEC-4F49-95A0-CA6A1BBD62A4}" destId="{8B9E99FE-20DB-4C97-9752-BDC14748A586}" srcOrd="0" destOrd="0" parTransId="{94C52263-2A72-4F3F-881A-71A74B2B48F6}" sibTransId="{6A892CFF-209A-412E-B47F-BED4A785E243}"/>
    <dgm:cxn modelId="{76A1ED81-6C04-4F2B-AA42-B1E71A357620}" srcId="{934149C4-5D46-4111-8CA1-20048BF5ECB2}" destId="{CB5D4CEC-6F49-4A7E-84FD-BFF8DD7EC280}" srcOrd="0" destOrd="0" parTransId="{2D97D1A1-36CC-439D-BB64-A860C5997238}" sibTransId="{E7C4082C-AC5C-4A46-B7AF-1E66AA818426}"/>
    <dgm:cxn modelId="{FF285A85-C431-46C7-89CF-A777648AF144}" type="presOf" srcId="{3BEC8A2F-27DF-45CB-B53F-E87A07799F8E}" destId="{B9532DD3-BB7E-451F-BAC8-F0FB37075FBE}" srcOrd="0" destOrd="0" presId="urn:microsoft.com/office/officeart/2018/2/layout/IconVerticalSolidList"/>
    <dgm:cxn modelId="{E2FC4288-AD57-406B-9EB0-962A1B94082F}" srcId="{7459B5BC-70FB-48BE-9374-1E9EBE3BB785}" destId="{D79D4167-6EF6-4AFE-AE6B-D6698CB742B6}" srcOrd="0" destOrd="0" parTransId="{A62C0CC3-9A40-4D7C-B632-8023B4C4426D}" sibTransId="{57E5A3C4-269F-42F7-A779-B39465F3AC0C}"/>
    <dgm:cxn modelId="{CD4BF89D-E172-4B29-B6EA-2CC19F2E6D18}" type="presOf" srcId="{AAD67D9D-4FEC-4F49-95A0-CA6A1BBD62A4}" destId="{DCE71684-CF15-461B-BE76-9DF0A085C8C3}" srcOrd="0" destOrd="0" presId="urn:microsoft.com/office/officeart/2018/2/layout/IconVerticalSolidList"/>
    <dgm:cxn modelId="{953A5BC9-240C-44BC-8DE0-4106818F9AA6}" type="presOf" srcId="{CB5D4CEC-6F49-4A7E-84FD-BFF8DD7EC280}" destId="{D1FB5F70-9B51-49DC-8E5C-48F95BC9038B}" srcOrd="0" destOrd="0" presId="urn:microsoft.com/office/officeart/2018/2/layout/IconVerticalSolidList"/>
    <dgm:cxn modelId="{5F58DCCA-84A8-49A4-A520-AB4F3CD58A7B}" type="presOf" srcId="{FDF8E564-0262-4893-9628-D3C1327C1130}" destId="{D1FB5F70-9B51-49DC-8E5C-48F95BC9038B}" srcOrd="0" destOrd="2" presId="urn:microsoft.com/office/officeart/2018/2/layout/IconVerticalSolidList"/>
    <dgm:cxn modelId="{749A85EC-BE2E-465A-9EC8-6DE0C34C0266}" srcId="{3BEC8A2F-27DF-45CB-B53F-E87A07799F8E}" destId="{934149C4-5D46-4111-8CA1-20048BF5ECB2}" srcOrd="0" destOrd="0" parTransId="{475A1536-C49C-4CA9-9623-EA4A2E027BCE}" sibTransId="{37F211B9-A610-424C-B3D1-FE440F63E0D9}"/>
    <dgm:cxn modelId="{DC202BEE-E2BE-427C-B197-E26EEB55077D}" srcId="{934149C4-5D46-4111-8CA1-20048BF5ECB2}" destId="{7125107A-08AE-4469-BB2E-B50709584C84}" srcOrd="1" destOrd="0" parTransId="{371E4E35-6584-45B7-9599-0BDD20054781}" sibTransId="{ADE37117-21FE-4537-A04E-0E072F46C76C}"/>
    <dgm:cxn modelId="{AADCB0F2-D9F6-4BF1-873A-20B6DF2EC8C1}" srcId="{934149C4-5D46-4111-8CA1-20048BF5ECB2}" destId="{FDF8E564-0262-4893-9628-D3C1327C1130}" srcOrd="2" destOrd="0" parTransId="{B6089590-F221-4E22-AE75-34E6EB2C6849}" sibTransId="{E784FB32-1B70-4EA9-8DF8-519A5969F80D}"/>
    <dgm:cxn modelId="{2E2D36D3-C27F-48B8-B41B-A65B704470FB}" type="presParOf" srcId="{B9532DD3-BB7E-451F-BAC8-F0FB37075FBE}" destId="{7821158E-2C43-465E-AAA7-584245123B25}" srcOrd="0" destOrd="0" presId="urn:microsoft.com/office/officeart/2018/2/layout/IconVerticalSolidList"/>
    <dgm:cxn modelId="{55E8CA5C-3BB4-4FBE-A743-08B945A75071}" type="presParOf" srcId="{7821158E-2C43-465E-AAA7-584245123B25}" destId="{A6F5D594-5AD1-4986-86EB-7696E76A74E0}" srcOrd="0" destOrd="0" presId="urn:microsoft.com/office/officeart/2018/2/layout/IconVerticalSolidList"/>
    <dgm:cxn modelId="{EDEFA633-3779-4C94-8606-A781AFBB8883}" type="presParOf" srcId="{7821158E-2C43-465E-AAA7-584245123B25}" destId="{7A8BC6C3-8727-4FC9-9E2D-4E9632641F75}" srcOrd="1" destOrd="0" presId="urn:microsoft.com/office/officeart/2018/2/layout/IconVerticalSolidList"/>
    <dgm:cxn modelId="{A32D3BFE-458B-42D3-B3A9-6D79AADA3EE7}" type="presParOf" srcId="{7821158E-2C43-465E-AAA7-584245123B25}" destId="{B24EFD16-40B7-4066-8A7C-C04C94C68741}" srcOrd="2" destOrd="0" presId="urn:microsoft.com/office/officeart/2018/2/layout/IconVerticalSolidList"/>
    <dgm:cxn modelId="{6E795DE2-4923-4E6D-BEA8-EAB66B72B4E9}" type="presParOf" srcId="{7821158E-2C43-465E-AAA7-584245123B25}" destId="{999A6077-2D82-4E2C-8C6F-CEE92C0CE71B}" srcOrd="3" destOrd="0" presId="urn:microsoft.com/office/officeart/2018/2/layout/IconVerticalSolidList"/>
    <dgm:cxn modelId="{1AF360B3-8109-49A1-AE10-1E883827026C}" type="presParOf" srcId="{7821158E-2C43-465E-AAA7-584245123B25}" destId="{D1FB5F70-9B51-49DC-8E5C-48F95BC9038B}" srcOrd="4" destOrd="0" presId="urn:microsoft.com/office/officeart/2018/2/layout/IconVerticalSolidList"/>
    <dgm:cxn modelId="{8B9CBD22-635C-48AE-B04A-AFDC70751980}" type="presParOf" srcId="{B9532DD3-BB7E-451F-BAC8-F0FB37075FBE}" destId="{475E8329-853A-479D-9C83-0A6D2DB9E12A}" srcOrd="1" destOrd="0" presId="urn:microsoft.com/office/officeart/2018/2/layout/IconVerticalSolidList"/>
    <dgm:cxn modelId="{09ABCDE6-F137-43BD-AE9B-484D5125BBF3}" type="presParOf" srcId="{B9532DD3-BB7E-451F-BAC8-F0FB37075FBE}" destId="{9B35C5CC-81EC-4C9A-94BD-5E8D7D61CD3B}" srcOrd="2" destOrd="0" presId="urn:microsoft.com/office/officeart/2018/2/layout/IconVerticalSolidList"/>
    <dgm:cxn modelId="{4AE90C29-45F0-492B-8CBC-8E5787AB83EC}" type="presParOf" srcId="{9B35C5CC-81EC-4C9A-94BD-5E8D7D61CD3B}" destId="{842E5608-D036-4596-869C-0FB76B81D56E}" srcOrd="0" destOrd="0" presId="urn:microsoft.com/office/officeart/2018/2/layout/IconVerticalSolidList"/>
    <dgm:cxn modelId="{CA3A61DB-E325-45CC-B119-F87C72D9F9E9}" type="presParOf" srcId="{9B35C5CC-81EC-4C9A-94BD-5E8D7D61CD3B}" destId="{9196EE86-64C3-4134-B544-A27106F6D655}" srcOrd="1" destOrd="0" presId="urn:microsoft.com/office/officeart/2018/2/layout/IconVerticalSolidList"/>
    <dgm:cxn modelId="{F0EE5895-D3F5-4ED1-8D3E-E20BB0ABC062}" type="presParOf" srcId="{9B35C5CC-81EC-4C9A-94BD-5E8D7D61CD3B}" destId="{A48C52E0-5713-4B26-B304-E19CF1F3BA5F}" srcOrd="2" destOrd="0" presId="urn:microsoft.com/office/officeart/2018/2/layout/IconVerticalSolidList"/>
    <dgm:cxn modelId="{980DF97B-95AD-4D19-A07A-D27D524EE07E}" type="presParOf" srcId="{9B35C5CC-81EC-4C9A-94BD-5E8D7D61CD3B}" destId="{DCE71684-CF15-461B-BE76-9DF0A085C8C3}" srcOrd="3" destOrd="0" presId="urn:microsoft.com/office/officeart/2018/2/layout/IconVerticalSolidList"/>
    <dgm:cxn modelId="{CD813CD0-90A5-4EB2-AF3C-BF04E8865AB9}" type="presParOf" srcId="{9B35C5CC-81EC-4C9A-94BD-5E8D7D61CD3B}" destId="{C0A75B45-32D8-4D7C-8367-A3088B759FB0}" srcOrd="4" destOrd="0" presId="urn:microsoft.com/office/officeart/2018/2/layout/IconVerticalSolidList"/>
    <dgm:cxn modelId="{301A3316-0B69-4584-BDF2-0503E4B33391}" type="presParOf" srcId="{B9532DD3-BB7E-451F-BAC8-F0FB37075FBE}" destId="{8E8D5238-3992-4751-8CE5-100AF9D356CF}" srcOrd="3" destOrd="0" presId="urn:microsoft.com/office/officeart/2018/2/layout/IconVerticalSolidList"/>
    <dgm:cxn modelId="{C9C101AE-EBB8-44B0-B238-70FB704F64B4}" type="presParOf" srcId="{B9532DD3-BB7E-451F-BAC8-F0FB37075FBE}" destId="{834F891E-5A07-40D3-90AF-8CD04A064C45}" srcOrd="4" destOrd="0" presId="urn:microsoft.com/office/officeart/2018/2/layout/IconVerticalSolidList"/>
    <dgm:cxn modelId="{8F3DCD49-4EAD-4D90-8275-0C7C281FDA98}" type="presParOf" srcId="{834F891E-5A07-40D3-90AF-8CD04A064C45}" destId="{6D4AB92B-75DB-47BF-BF6D-E4486A2C5C01}" srcOrd="0" destOrd="0" presId="urn:microsoft.com/office/officeart/2018/2/layout/IconVerticalSolidList"/>
    <dgm:cxn modelId="{470CC9AE-9928-4AD1-BF57-199C9253F9CB}" type="presParOf" srcId="{834F891E-5A07-40D3-90AF-8CD04A064C45}" destId="{AA6FDA55-6E64-48B9-BF01-805AAB6D065E}" srcOrd="1" destOrd="0" presId="urn:microsoft.com/office/officeart/2018/2/layout/IconVerticalSolidList"/>
    <dgm:cxn modelId="{89B5F3D7-C07E-4457-A366-87FCCC7E9921}" type="presParOf" srcId="{834F891E-5A07-40D3-90AF-8CD04A064C45}" destId="{F54C07EF-26DB-4184-8C10-D6E829FD06A7}" srcOrd="2" destOrd="0" presId="urn:microsoft.com/office/officeart/2018/2/layout/IconVerticalSolidList"/>
    <dgm:cxn modelId="{D5830472-1D29-4327-B5EF-96B4D4775641}" type="presParOf" srcId="{834F891E-5A07-40D3-90AF-8CD04A064C45}" destId="{70FE3BB6-2899-4B4B-80CE-6B55AA98AC50}" srcOrd="3" destOrd="0" presId="urn:microsoft.com/office/officeart/2018/2/layout/IconVerticalSolidList"/>
    <dgm:cxn modelId="{C8E9AAC0-C4BE-42C1-8CF0-159F114465C9}" type="presParOf" srcId="{834F891E-5A07-40D3-90AF-8CD04A064C45}" destId="{59D8080E-3637-4349-9863-4BC951B81B5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5D594-5AD1-4986-86EB-7696E76A74E0}">
      <dsp:nvSpPr>
        <dsp:cNvPr id="0" name=""/>
        <dsp:cNvSpPr/>
      </dsp:nvSpPr>
      <dsp:spPr>
        <a:xfrm>
          <a:off x="0" y="660"/>
          <a:ext cx="8130423" cy="1546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BC6C3-8727-4FC9-9E2D-4E9632641F75}">
      <dsp:nvSpPr>
        <dsp:cNvPr id="0" name=""/>
        <dsp:cNvSpPr/>
      </dsp:nvSpPr>
      <dsp:spPr>
        <a:xfrm>
          <a:off x="467704" y="348540"/>
          <a:ext cx="850371" cy="85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A6077-2D82-4E2C-8C6F-CEE92C0CE71B}">
      <dsp:nvSpPr>
        <dsp:cNvPr id="0" name=""/>
        <dsp:cNvSpPr/>
      </dsp:nvSpPr>
      <dsp:spPr>
        <a:xfrm>
          <a:off x="1785780" y="660"/>
          <a:ext cx="3658690" cy="154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32" tIns="163632" rIns="163632" bIns="1636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Agrupamiento (</a:t>
          </a:r>
          <a:r>
            <a:rPr lang="es-MX" sz="2500" kern="1200" dirty="0" err="1"/>
            <a:t>clustering</a:t>
          </a:r>
          <a:r>
            <a:rPr lang="es-MX" sz="2500" kern="1200" dirty="0"/>
            <a:t>)</a:t>
          </a:r>
          <a:endParaRPr lang="en-US" sz="2500" kern="1200" dirty="0"/>
        </a:p>
      </dsp:txBody>
      <dsp:txXfrm>
        <a:off x="1785780" y="660"/>
        <a:ext cx="3658690" cy="1546130"/>
      </dsp:txXfrm>
    </dsp:sp>
    <dsp:sp modelId="{D1FB5F70-9B51-49DC-8E5C-48F95BC9038B}">
      <dsp:nvSpPr>
        <dsp:cNvPr id="0" name=""/>
        <dsp:cNvSpPr/>
      </dsp:nvSpPr>
      <dsp:spPr>
        <a:xfrm>
          <a:off x="5444471" y="660"/>
          <a:ext cx="2685951" cy="154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32" tIns="163632" rIns="163632" bIns="16363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¿</a:t>
          </a:r>
          <a:r>
            <a:rPr lang="en-US" sz="1400" kern="1200" dirty="0" err="1"/>
            <a:t>Cuántos</a:t>
          </a:r>
          <a:r>
            <a:rPr lang="en-US" sz="1400" kern="1200" dirty="0"/>
            <a:t> </a:t>
          </a:r>
          <a:r>
            <a:rPr lang="en-US" sz="1400" kern="1200" dirty="0" err="1"/>
            <a:t>grupos</a:t>
          </a:r>
          <a:r>
            <a:rPr lang="en-US" sz="1400" kern="1200" dirty="0"/>
            <a:t> </a:t>
          </a:r>
          <a:r>
            <a:rPr lang="en-US" sz="1400" kern="1200" dirty="0" err="1"/>
            <a:t>existen</a:t>
          </a:r>
          <a:r>
            <a:rPr lang="en-US" sz="1400" kern="1200" dirty="0"/>
            <a:t>?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Agrupar </a:t>
          </a:r>
          <a:r>
            <a:rPr lang="en-US" sz="1400" kern="1200" dirty="0" err="1"/>
            <a:t>datos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s-MX" sz="1400" b="0" i="1" kern="1200" smtClean="0">
                  <a:latin typeface="Cambria Math" panose="02040503050406030204" pitchFamily="18" charset="0"/>
                </a:rPr>
                <m:t>𝐾</m:t>
              </m:r>
            </m:oMath>
          </a14:m>
          <a:r>
            <a:rPr lang="en-US" sz="1400" kern="1200" dirty="0"/>
            <a:t> grupos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Dado un nuevo </a:t>
          </a:r>
          <a:r>
            <a:rPr lang="en-US" sz="1400" kern="1200" dirty="0" err="1"/>
            <a:t>dato</a:t>
          </a:r>
          <a:r>
            <a:rPr lang="en-US" sz="1400" kern="1200" dirty="0"/>
            <a:t>, </a:t>
          </a:r>
          <a:r>
            <a:rPr lang="en-US" sz="1400" kern="1200" dirty="0" err="1"/>
            <a:t>colocarlo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un </a:t>
          </a:r>
          <a:r>
            <a:rPr lang="en-US" sz="1400" kern="1200" dirty="0" err="1"/>
            <a:t>grupo</a:t>
          </a:r>
          <a:endParaRPr lang="en-US" sz="1400" kern="1200" dirty="0"/>
        </a:p>
      </dsp:txBody>
      <dsp:txXfrm>
        <a:off x="5444471" y="660"/>
        <a:ext cx="2685951" cy="1546130"/>
      </dsp:txXfrm>
    </dsp:sp>
    <dsp:sp modelId="{842E5608-D036-4596-869C-0FB76B81D56E}">
      <dsp:nvSpPr>
        <dsp:cNvPr id="0" name=""/>
        <dsp:cNvSpPr/>
      </dsp:nvSpPr>
      <dsp:spPr>
        <a:xfrm>
          <a:off x="0" y="1933324"/>
          <a:ext cx="8130423" cy="1546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6EE86-64C3-4134-B544-A27106F6D655}">
      <dsp:nvSpPr>
        <dsp:cNvPr id="0" name=""/>
        <dsp:cNvSpPr/>
      </dsp:nvSpPr>
      <dsp:spPr>
        <a:xfrm>
          <a:off x="467704" y="2281203"/>
          <a:ext cx="850371" cy="85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1684-CF15-461B-BE76-9DF0A085C8C3}">
      <dsp:nvSpPr>
        <dsp:cNvPr id="0" name=""/>
        <dsp:cNvSpPr/>
      </dsp:nvSpPr>
      <dsp:spPr>
        <a:xfrm>
          <a:off x="1785780" y="1933324"/>
          <a:ext cx="3658690" cy="154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32" tIns="163632" rIns="163632" bIns="1636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Descubrir variables latentes (ocultas)</a:t>
          </a:r>
          <a:endParaRPr lang="en-US" sz="2500" kern="1200" dirty="0"/>
        </a:p>
      </dsp:txBody>
      <dsp:txXfrm>
        <a:off x="1785780" y="1933324"/>
        <a:ext cx="3658690" cy="1546130"/>
      </dsp:txXfrm>
    </dsp:sp>
    <dsp:sp modelId="{C0A75B45-32D8-4D7C-8367-A3088B759FB0}">
      <dsp:nvSpPr>
        <dsp:cNvPr id="0" name=""/>
        <dsp:cNvSpPr/>
      </dsp:nvSpPr>
      <dsp:spPr>
        <a:xfrm>
          <a:off x="5444471" y="1933324"/>
          <a:ext cx="2685951" cy="154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32" tIns="163632" rIns="163632" bIns="16363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Reducción</a:t>
          </a:r>
          <a:r>
            <a:rPr lang="en-US" sz="1400" kern="1200" dirty="0"/>
            <a:t> de </a:t>
          </a:r>
          <a:r>
            <a:rPr lang="en-US" sz="1400" kern="1200" dirty="0" err="1"/>
            <a:t>dimensionalidad</a:t>
          </a:r>
          <a:endParaRPr lang="en-US" sz="1400" kern="1200" dirty="0"/>
        </a:p>
      </dsp:txBody>
      <dsp:txXfrm>
        <a:off x="5444471" y="1933324"/>
        <a:ext cx="2685951" cy="1546130"/>
      </dsp:txXfrm>
    </dsp:sp>
    <dsp:sp modelId="{6D4AB92B-75DB-47BF-BF6D-E4486A2C5C01}">
      <dsp:nvSpPr>
        <dsp:cNvPr id="0" name=""/>
        <dsp:cNvSpPr/>
      </dsp:nvSpPr>
      <dsp:spPr>
        <a:xfrm>
          <a:off x="0" y="3865987"/>
          <a:ext cx="8130423" cy="1546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DA55-6E64-48B9-BF01-805AAB6D065E}">
      <dsp:nvSpPr>
        <dsp:cNvPr id="0" name=""/>
        <dsp:cNvSpPr/>
      </dsp:nvSpPr>
      <dsp:spPr>
        <a:xfrm>
          <a:off x="467704" y="4213866"/>
          <a:ext cx="850371" cy="85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E3BB6-2899-4B4B-80CE-6B55AA98AC50}">
      <dsp:nvSpPr>
        <dsp:cNvPr id="0" name=""/>
        <dsp:cNvSpPr/>
      </dsp:nvSpPr>
      <dsp:spPr>
        <a:xfrm>
          <a:off x="1785780" y="3865987"/>
          <a:ext cx="3658690" cy="154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32" tIns="163632" rIns="163632" bIns="1636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Descubrir estructura de grafos</a:t>
          </a:r>
          <a:endParaRPr lang="en-US" sz="2500" kern="1200" dirty="0"/>
        </a:p>
      </dsp:txBody>
      <dsp:txXfrm>
        <a:off x="1785780" y="3865987"/>
        <a:ext cx="3658690" cy="1546130"/>
      </dsp:txXfrm>
    </dsp:sp>
    <dsp:sp modelId="{59D8080E-3637-4349-9863-4BC951B81B5C}">
      <dsp:nvSpPr>
        <dsp:cNvPr id="0" name=""/>
        <dsp:cNvSpPr/>
      </dsp:nvSpPr>
      <dsp:spPr>
        <a:xfrm>
          <a:off x="5444471" y="3865987"/>
          <a:ext cx="2685951" cy="154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32" tIns="163632" rIns="163632" bIns="16363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Descubrir</a:t>
          </a:r>
          <a:r>
            <a:rPr lang="en-US" sz="1400" kern="1200" dirty="0"/>
            <a:t> un conjunto de variables </a:t>
          </a:r>
          <a:r>
            <a:rPr lang="en-US" sz="1400" kern="1200" dirty="0" err="1"/>
            <a:t>correlacionadas</a:t>
          </a:r>
          <a:endParaRPr lang="en-US" sz="1400" kern="1200" dirty="0"/>
        </a:p>
      </dsp:txBody>
      <dsp:txXfrm>
        <a:off x="5444471" y="3865987"/>
        <a:ext cx="2685951" cy="1546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74654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23: aprendizaje no supervisado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C9615C-8023-499D-EDA5-FDCC5DD25D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311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BFCC9-1717-342D-2AD4-2BF1EDAD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El </a:t>
            </a:r>
            <a:r>
              <a:rPr lang="en-US" sz="4800"/>
              <a:t>problema</a:t>
            </a:r>
            <a:r>
              <a:rPr lang="en-US" sz="4800" dirty="0"/>
              <a:t> 1: </a:t>
            </a:r>
            <a:r>
              <a:rPr lang="en-US" sz="4800"/>
              <a:t>asignar</a:t>
            </a:r>
            <a:r>
              <a:rPr lang="en-US" sz="4800" dirty="0"/>
              <a:t> </a:t>
            </a:r>
            <a:r>
              <a:rPr lang="en-US" sz="4800"/>
              <a:t>una</a:t>
            </a:r>
            <a:r>
              <a:rPr lang="en-US" sz="4800" dirty="0"/>
              <a:t> </a:t>
            </a:r>
            <a:r>
              <a:rPr lang="en-US" sz="4800"/>
              <a:t>nueva</a:t>
            </a:r>
            <a:r>
              <a:rPr lang="en-US" sz="4800" dirty="0"/>
              <a:t> </a:t>
            </a:r>
            <a:r>
              <a:rPr lang="en-US" sz="4800" dirty="0" err="1"/>
              <a:t>observación</a:t>
            </a:r>
            <a:endParaRPr lang="en-US" sz="4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K-Nearest Neighbors Explained with Python Examples - Data Analytics">
            <a:extLst>
              <a:ext uri="{FF2B5EF4-FFF2-40B4-BE49-F238E27FC236}">
                <a16:creationId xmlns:a16="http://schemas.microsoft.com/office/drawing/2014/main" id="{07D880D7-E7E6-AF07-B105-EA625074B6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205326"/>
            <a:ext cx="6846363" cy="42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18E097-8F7F-1DF6-72A3-0CEFF6CD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BDC31D-E20F-5BA6-B41D-5CDFF4EC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La noción de distancia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B6229D3-6E3D-3723-82A8-B59C42F17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1700"/>
                  <a:t>Norma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7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s-MX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MX" sz="17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sz="1700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sz="1700" b="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MX" sz="1700" b="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s-MX" sz="1700" b="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MX" sz="1700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sz="1700" b="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MX" sz="1700" b="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MX" sz="17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s-MX" sz="1700" b="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lit/>
                      </m:rPr>
                      <a:rPr lang="es-MX" sz="17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s-MX" sz="1700" b="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MX" sz="1700"/>
              </a:p>
              <a:p>
                <a:r>
                  <a:rPr lang="es-MX" sz="1700"/>
                  <a:t>Norma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∞:</m:t>
                    </m:r>
                  </m:oMath>
                </a14:m>
                <a:r>
                  <a:rPr lang="es-MX" sz="17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17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MX" sz="1700" b="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s-MX" sz="1700"/>
              </a:p>
              <a:p>
                <a:r>
                  <a:rPr lang="es-MX" sz="1700"/>
                  <a:t>Norma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0:</m:t>
                    </m:r>
                  </m:oMath>
                </a14:m>
                <a:r>
                  <a:rPr lang="es-MX" sz="17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17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MX" sz="1700"/>
              </a:p>
              <a:p>
                <a:endParaRPr lang="es-MX" sz="1700"/>
              </a:p>
              <a:p>
                <a:endParaRPr lang="es-MX" sz="17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B6229D3-6E3D-3723-82A8-B59C42F17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D083B19-7D1F-BEB6-08EC-C3CEB146E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0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04E467-CF70-91A6-C9E4-8C490263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0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119A2-D543-3ACE-4BC3-93E01EAB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Propiedades de una distancia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DD1D173-E0EB-0FB7-4846-604D60667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Dado un espacio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una distancia es una función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tal que para cualquier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s-MX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dirty="0"/>
                  <a:t> entonces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s-MX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s-MX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s-MX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DD1D173-E0EB-0FB7-4846-604D60667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55CC80-EE7E-E462-BB87-929B356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6B8E4-4704-C52B-920E-53E76177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El efecto de la norma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E8A4640-1A56-BD3D-1A7D-669FD8AA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s-MX" sz="180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310C70-5420-0DC3-2092-B4755ADE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88" y="2734056"/>
            <a:ext cx="7573616" cy="34838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EF4981-23AF-7E38-9F0F-3F83625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2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438A8-C5D8-4959-823B-42A83C55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Prototipo único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53F246E-F2EC-4388-8F76-D1D9297DB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MX" sz="1800" dirty="0"/>
                  <a:t> m clases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1800" dirty="0"/>
                  <a:t> representadas por un prototipo único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MX" sz="1800" dirty="0"/>
                  <a:t> respectivamente.</a:t>
                </a:r>
              </a:p>
              <a:p>
                <a:r>
                  <a:rPr lang="es-MX" sz="1800" dirty="0"/>
                  <a:t>Las distancias entre un nuevo patrón y un prototipo 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MX" sz="18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sz="18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1800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MX" sz="18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18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8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1800" b="0" i="1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MX" sz="1800" dirty="0"/>
              </a:p>
              <a:p>
                <a:r>
                  <a:rPr lang="es-MX" sz="1800" dirty="0"/>
                  <a:t>Un clasificador de distancia mínima clasificará 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1800" dirty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1800" dirty="0"/>
                  <a:t> tal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1800" b="0" i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⁡|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MX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53F246E-F2EC-4388-8F76-D1D9297DB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2A750B0C-9BBE-41EB-A9A3-500D2A8F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913796"/>
            <a:ext cx="4097657" cy="292982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200B18-FA1E-4391-B98F-C8D7A252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0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400F5E-2957-40C6-885B-56A146F8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Múltiples prototipos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C35279C-0A4C-4E19-9E54-918E7709A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es-MX" sz="1700" dirty="0"/>
                  <a:t>Ahora, cada clase tiene varios grupos</a:t>
                </a:r>
              </a:p>
              <a:p>
                <a:r>
                  <a:rPr lang="es-MX" sz="1700" dirty="0"/>
                  <a:t>Cada grupo es representado por un prototipo</a:t>
                </a:r>
              </a:p>
              <a:p>
                <a:r>
                  <a:rPr lang="es-MX" sz="1700" dirty="0"/>
                  <a:t>Entonces, cada clase puede ser caracterizada por un conjunto finito de prototipos</a:t>
                </a:r>
              </a:p>
              <a:p>
                <a:r>
                  <a:rPr lang="es-MX" sz="1700" dirty="0"/>
                  <a:t>Ejemplo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700" b="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7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7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sz="17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700" b="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17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MX" sz="17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MX" sz="17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sz="1700"/>
              </a:p>
              <a:p>
                <a:endParaRPr lang="es-MX" sz="17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C35279C-0A4C-4E19-9E54-918E7709A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687" t="-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C7F01E86-A246-4723-B660-146C410C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1243781"/>
            <a:ext cx="6440424" cy="431508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F094A4-6A1C-45CD-8AE5-2BD5B3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5AB5A-B972-4825-B543-B2F14078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 dirty="0"/>
              <a:t>Clasificación de vecino más cercano (NN)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F97A9-609D-4971-8B40-ECB558CD5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Consideremos el caso de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1800"/>
                  <a:t> clases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s-MX" sz="1800"/>
                  <a:t> y un conjunto de patrones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s-MX" sz="1800"/>
                  <a:t> clasificados a priori</a:t>
                </a:r>
              </a:p>
              <a:p>
                <a:r>
                  <a:rPr lang="es-MX" sz="1800"/>
                  <a:t>Sea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1800"/>
                  <a:t> una nueva observación</a:t>
                </a:r>
              </a:p>
              <a:p>
                <a:r>
                  <a:rPr lang="es-MX" sz="1800"/>
                  <a:t>El clasificador de vecino más cercano clasifica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1800"/>
                  <a:t> en la clase de su vecino más cercano en el conjunto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sz="1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s-MX" sz="1800"/>
              </a:p>
              <a:p>
                <a:r>
                  <a:rPr lang="es-MX" sz="1800" b="0"/>
                  <a:t>Si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s-MX" sz="1800" b="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lit/>
                      </m:rPr>
                      <a:rPr lang="es-MX" sz="1800" b="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MX" sz="1800" b="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m:rPr>
                            <m:lit/>
                          </m:rPr>
                          <a:rPr lang="es-MX" sz="1800" b="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s-MX" sz="1800" b="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func>
                  </m:oMath>
                </a14:m>
                <a:r>
                  <a:rPr lang="es-MX" sz="1800"/>
                  <a:t> entonces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MX" sz="1800"/>
              </a:p>
              <a:p>
                <a:r>
                  <a:rPr lang="es-MX" sz="1800"/>
                  <a:t>El enfoque se puede modificar para considerar los k vecinos más cercanos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F97A9-609D-4971-8B40-ECB558CD5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 r="-3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-Nearest Neighbors Explained with Python Examples - Data Analytics">
            <a:extLst>
              <a:ext uri="{FF2B5EF4-FFF2-40B4-BE49-F238E27FC236}">
                <a16:creationId xmlns:a16="http://schemas.microsoft.com/office/drawing/2014/main" id="{AE3B78C3-5BC2-47D0-9061-85F2C72A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2093068"/>
            <a:ext cx="4097657" cy="257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28262E-2733-4C60-9FEC-CBD7C64D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4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503B9-945F-C998-AD8C-A5B91B50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2: generar grupos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C383F-70AB-86F5-6872-3288142E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¿Ideas?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4AC067-6C1A-127C-8659-28BBB2E6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C56481-E465-4746-A792-79A96926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El </a:t>
            </a:r>
            <a:r>
              <a:rPr lang="en-US" sz="4800" dirty="0" err="1"/>
              <a:t>algoritmo</a:t>
            </a:r>
            <a:br>
              <a:rPr lang="en-US" sz="4800" dirty="0"/>
            </a:br>
            <a:r>
              <a:rPr lang="en-US" sz="4800" dirty="0"/>
              <a:t>de Lloyd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9EF4CBE-3A11-6294-CBC0-2302130C4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385044"/>
            <a:ext cx="6846363" cy="393665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C82B7-8B29-422C-87D9-DCDA38A2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D2271C-9E56-135C-6158-DE9CB0AF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Ejemplo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FCF406-F329-9277-0C30-BAE402FC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2A69DE1-16EC-3C5D-CEA4-6803957E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66429"/>
            <a:ext cx="11164824" cy="281911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D05F93-0072-35F9-ED3E-90E08688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4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357F1-5672-1EAC-48EE-33650204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Antes de empezar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C7E700-627F-0466-E948-52BB3B9D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Proyecto</a:t>
            </a:r>
          </a:p>
          <a:p>
            <a:pPr lvl="1"/>
            <a:r>
              <a:rPr lang="es-MX" dirty="0"/>
              <a:t>Entrega final 24 de noviembre 15:30 por </a:t>
            </a:r>
            <a:r>
              <a:rPr lang="es-MX" dirty="0" err="1"/>
              <a:t>classroom</a:t>
            </a:r>
            <a:endParaRPr lang="es-MX" dirty="0"/>
          </a:p>
          <a:p>
            <a:pPr lvl="1"/>
            <a:r>
              <a:rPr lang="es-MX" dirty="0"/>
              <a:t>Pitch de ventas 17 de noviembre</a:t>
            </a:r>
          </a:p>
          <a:p>
            <a:pPr lvl="1"/>
            <a:r>
              <a:rPr lang="es-MX" dirty="0"/>
              <a:t>Sesiones de asesoría cada viernes bajo demanda</a:t>
            </a:r>
          </a:p>
          <a:p>
            <a:pPr lvl="1"/>
            <a:r>
              <a:rPr lang="es-MX" dirty="0"/>
              <a:t>Definición de MVP</a:t>
            </a:r>
          </a:p>
          <a:p>
            <a:r>
              <a:rPr lang="es-MX" dirty="0"/>
              <a:t>Invitación NEO2022 – neo.cinvestav.mx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172BF4-A694-A531-C6E1-F1D9961A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8B4DA-5E89-40C4-B45C-D36EEC9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E663F80-C1B9-4DBB-80A6-67E3B3631E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La función objetivo de k-</a:t>
                </a:r>
                <a:r>
                  <a:rPr lang="es-MX" dirty="0" err="1"/>
                  <a:t>means</a:t>
                </a:r>
                <a:r>
                  <a:rPr lang="es-MX" dirty="0"/>
                  <a:t> 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m:rPr>
                                          <m:lit/>
                                        </m:r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lit/>
                                        </m:r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lit/>
                                            </m:r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Este problema es NP-</a:t>
                </a:r>
                <a:r>
                  <a:rPr lang="es-MX" dirty="0" err="1"/>
                  <a:t>Hard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E663F80-C1B9-4DBB-80A6-67E3B3631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031C85-DA62-47CF-9AD9-EA1849BF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26DBA8-EC9D-4615-8B98-0577DE274B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781796"/>
            <a:ext cx="4938712" cy="308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7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8680179-F776-5795-28F2-53A00422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Otros métodos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665F27A-1426-E35A-CEEE-67F453D0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s-MX" sz="1800"/>
          </a:p>
        </p:txBody>
      </p:sp>
      <p:pic>
        <p:nvPicPr>
          <p:cNvPr id="2052" name="Picture 4" descr="Understanding DBSCAN Algorithm and Implementation from Scratch | by  Andrewngai | Towards Data Science">
            <a:extLst>
              <a:ext uri="{FF2B5EF4-FFF2-40B4-BE49-F238E27FC236}">
                <a16:creationId xmlns:a16="http://schemas.microsoft.com/office/drawing/2014/main" id="{523636F2-88F4-09CD-BB3D-E5718F62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868" y="2734056"/>
            <a:ext cx="9352656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13676A-CA11-3DA8-C4B3-725C557E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E556-6134-02D9-4C4B-E3A360BC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s-MX" sz="2800"/>
              <a:t>¿Cómo detectar si el agrupamiento es bueno?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A777DD-D136-C850-8208-B01835454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600"/>
                  <a:t>Sea </a:t>
                </a:r>
                <a14:m>
                  <m:oMath xmlns:m="http://schemas.openxmlformats.org/officeDocument/2006/math">
                    <m:r>
                      <a:rPr lang="es-MX" sz="16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MX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6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/>
                  <a:t> la distancia promedio del grupo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600"/>
                  <a:t> al grupo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1600"/>
                  <a:t>,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600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16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6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sz="1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/>
                  <a:t> el índice 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600"/>
                  <a:t> pertenece,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600" b="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s-MX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6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s-MX" sz="1600"/>
                  <a:t> la distancia promedio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600"/>
                  <a:t> a su grupo,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sz="16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MX" sz="1600" b="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MX" sz="1600" b="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s-MX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6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MX" sz="16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/>
                  <a:t> la distancia a su grupo vecino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600"/>
                  <a:t>Entonces,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s-MX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MX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s-MX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6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s-MX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s-MX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1600" b="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s-MX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16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MX" sz="16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s-MX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16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s-MX" sz="160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MX" sz="1600"/>
                  <a:t>Denota el índice de silhouette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A777DD-D136-C850-8208-B01835454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  <a:blipFill>
                <a:blip r:embed="rId2"/>
                <a:stretch>
                  <a:fillRect l="-508" t="-5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62048184-1554-8A5B-353C-2DC44D70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544" y="633619"/>
            <a:ext cx="3074504" cy="26517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674E3C-74E5-9539-A901-5B54C9F3F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044" y="3472468"/>
            <a:ext cx="3021948" cy="265176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FBD6A0-28F7-D53B-159C-D9AFECBD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3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18CCA-44CE-F5FC-BF65-B1CE1472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la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7D5A7-BCF0-FC43-FC98-002DC43B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Normalmente es relevante realizar selección de características y reducción de dimensionalidad previamente</a:t>
            </a:r>
          </a:p>
          <a:p>
            <a:r>
              <a:rPr lang="es-MX" dirty="0"/>
              <a:t>Muchas veces no tenemos etiquetas pero podemos generar grupos con prototipos basados en aprendizaje no supervisado o experiencia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800DE4-FB0C-4119-BAAD-602F521A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Aprendizaje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refuerzo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0620DD-9C6C-4345-96D2-8892C3017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Para el día de hoy…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Aprendizaje no supervisado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1F667A-9320-A063-D8E4-A5736900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Aprendizaje no supervisado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773022-FDB9-EE59-FA6D-463300DC1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sz="1800" dirty="0"/>
                  <a:t>Los elementos</a:t>
                </a:r>
              </a:p>
              <a:p>
                <a:pPr lvl="1"/>
                <a:r>
                  <a:rPr lang="es-MX" sz="1800" dirty="0"/>
                  <a:t>Entrada: datos sin etiquetas</a:t>
                </a:r>
              </a:p>
              <a:p>
                <a:pPr lvl="1"/>
                <a:r>
                  <a:rPr lang="es-MX" sz="1800" dirty="0"/>
                  <a:t>Objetivo: descubrir estructuras “interesantes”</a:t>
                </a:r>
              </a:p>
              <a:p>
                <a:r>
                  <a:rPr lang="es-MX" sz="1800" dirty="0"/>
                  <a:t>Formalmente queremos encontrar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s-MX" sz="1800" b="0" dirty="0"/>
                  <a:t>, es decir, aprender una función de etiquetado</a:t>
                </a:r>
              </a:p>
              <a:p>
                <a:r>
                  <a:rPr lang="es-MX" sz="1800" dirty="0"/>
                  <a:t>Algunos comentarios</a:t>
                </a:r>
              </a:p>
              <a:p>
                <a:pPr lvl="1"/>
                <a:r>
                  <a:rPr lang="es-MX" sz="1800" dirty="0"/>
                  <a:t>Tal vez más común que el aprendizaje supervisado</a:t>
                </a:r>
              </a:p>
              <a:p>
                <a:pPr lvl="1"/>
                <a:r>
                  <a:rPr lang="es-MX" sz="1800" dirty="0"/>
                  <a:t>Más aplicable dado que no requiere etiquetas</a:t>
                </a:r>
              </a:p>
              <a:p>
                <a:pPr lvl="1"/>
                <a:r>
                  <a:rPr lang="es-MX" sz="1800" dirty="0"/>
                  <a:t>Contiene relativamente poca información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773022-FDB9-EE59-FA6D-463300DC1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8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lf-Supervised Learning and Its Applications - neptune.ai">
            <a:extLst>
              <a:ext uri="{FF2B5EF4-FFF2-40B4-BE49-F238E27FC236}">
                <a16:creationId xmlns:a16="http://schemas.microsoft.com/office/drawing/2014/main" id="{1F1D13E9-7F18-DAA6-3CA5-E42B923F0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2505218"/>
            <a:ext cx="4097657" cy="174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CF439-58DD-F749-E841-E63E1E29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9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4D26DC-7BCD-7558-8A95-FF039CA5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4EB8DB-C215-EEA5-0E8B-9E3FC015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s-MX"/>
              <a:t>Algunos ejemplos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Marcador de contenido 2">
                <a:extLst>
                  <a:ext uri="{FF2B5EF4-FFF2-40B4-BE49-F238E27FC236}">
                    <a16:creationId xmlns:a16="http://schemas.microsoft.com/office/drawing/2014/main" id="{AB8902FB-406E-B5B2-33CC-C1A2FF1542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9413221"/>
                  </p:ext>
                </p:extLst>
              </p:nvPr>
            </p:nvGraphicFramePr>
            <p:xfrm>
              <a:off x="3235569" y="750276"/>
              <a:ext cx="8130423" cy="54127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Marcador de contenido 2">
                <a:extLst>
                  <a:ext uri="{FF2B5EF4-FFF2-40B4-BE49-F238E27FC236}">
                    <a16:creationId xmlns:a16="http://schemas.microsoft.com/office/drawing/2014/main" id="{AB8902FB-406E-B5B2-33CC-C1A2FF1542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9413221"/>
                  </p:ext>
                </p:extLst>
              </p:nvPr>
            </p:nvGraphicFramePr>
            <p:xfrm>
              <a:off x="3235569" y="750276"/>
              <a:ext cx="8130423" cy="54127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207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D680-867F-4614-0165-AD234DD8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agrupamiento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FDB36-C072-EE00-1135-3B6678B9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Descubrir un nuevo tipo de estrella, basado en agrupamiento de medidas astrofísicas </a:t>
            </a:r>
          </a:p>
          <a:p>
            <a:r>
              <a:rPr lang="es-MX" dirty="0"/>
              <a:t>Agrupamiento de usuarios en grupos basado en compras o comportamiento para enviar promociones</a:t>
            </a:r>
          </a:p>
          <a:p>
            <a:r>
              <a:rPr lang="es-MX" dirty="0"/>
              <a:t>Agrupamiento de datos de citometría de flujos para descubrir subpoblaciones de células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0737F-F974-35D1-83F7-01D14B04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6D97-3859-A319-7E97-F6A5133C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Ejemplos de descubrimiento de factores latentes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948E2-A881-872D-BFBE-4759952E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En biología para interpretar datos de microarreglos para tomar en cuenta las correlaciones de genes en su comportamiento</a:t>
            </a:r>
          </a:p>
          <a:p>
            <a:r>
              <a:rPr lang="es-MX" dirty="0"/>
              <a:t>En procesamiento de lenguaje natural para recuperación de documentos</a:t>
            </a:r>
          </a:p>
          <a:p>
            <a:r>
              <a:rPr lang="es-MX" dirty="0"/>
              <a:t>En procesamiento de señales para separar señales de diferentes fuentes</a:t>
            </a:r>
          </a:p>
          <a:p>
            <a:r>
              <a:rPr lang="es-MX" dirty="0"/>
              <a:t>En gráficos computacionales para crear animaciones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C0C33-E3CF-BA18-32F0-5E1D014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7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3E94F-3960-28FD-5899-82F23647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estructura de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6DF65-034D-9F6E-0AEF-BAA43EF6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Administración de portafolios para modelar correlaciones entre acciones para estrategias de trading</a:t>
            </a:r>
          </a:p>
          <a:p>
            <a:r>
              <a:rPr lang="es-MX" dirty="0"/>
              <a:t>Predicción de tráfico en vías rápidas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A5A65-F3FF-3710-B022-24DF6B5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9E3B47-DCCE-B123-AD89-EE6539DC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Otras aplicaciones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F60A9-933A-A87A-679C-41190C31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MX" sz="1700" dirty="0"/>
              <a:t>Completar matrices</a:t>
            </a:r>
          </a:p>
          <a:p>
            <a:pPr lvl="1"/>
            <a:r>
              <a:rPr lang="es-MX" sz="1700" dirty="0"/>
              <a:t>Llenar huecos en imágenes</a:t>
            </a:r>
          </a:p>
          <a:p>
            <a:pPr lvl="1"/>
            <a:r>
              <a:rPr lang="es-MX" sz="1700" dirty="0"/>
              <a:t>Filtros colaborativos</a:t>
            </a:r>
          </a:p>
          <a:p>
            <a:pPr lvl="1"/>
            <a:r>
              <a:rPr lang="es-MX" sz="1700" dirty="0"/>
              <a:t>Análisis de compras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1CC43-49D7-D7C9-8429-FD8CE4C07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96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61849F-0F97-F939-8DBC-2DBE30D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294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721</Words>
  <Application>Microsoft Office PowerPoint</Application>
  <PresentationFormat>Panorámica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Antes de empezar</vt:lpstr>
      <vt:lpstr>Para el día de hoy…</vt:lpstr>
      <vt:lpstr>Aprendizaje no supervisado</vt:lpstr>
      <vt:lpstr>Algunos ejemplos</vt:lpstr>
      <vt:lpstr>Ejemplos de agrupamiento</vt:lpstr>
      <vt:lpstr>Ejemplos de descubrimiento de factores latentes</vt:lpstr>
      <vt:lpstr>Ejemplos de estructura de grafos</vt:lpstr>
      <vt:lpstr>Otras aplicaciones</vt:lpstr>
      <vt:lpstr>El problema 1: asignar una nueva observación</vt:lpstr>
      <vt:lpstr>La noción de distancia</vt:lpstr>
      <vt:lpstr>Propiedades de una distancia</vt:lpstr>
      <vt:lpstr>El efecto de la norma</vt:lpstr>
      <vt:lpstr>Prototipo único </vt:lpstr>
      <vt:lpstr>Múltiples prototipos</vt:lpstr>
      <vt:lpstr>Clasificación de vecino más cercano (NN)</vt:lpstr>
      <vt:lpstr>Problema 2: generar grupos</vt:lpstr>
      <vt:lpstr>El algoritmo de Lloyd</vt:lpstr>
      <vt:lpstr>Ejemplo</vt:lpstr>
      <vt:lpstr>Nota</vt:lpstr>
      <vt:lpstr>Otros métodos</vt:lpstr>
      <vt:lpstr>¿Cómo detectar si el agrupamiento es bueno?</vt:lpstr>
      <vt:lpstr>En la práctica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34</cp:revision>
  <dcterms:created xsi:type="dcterms:W3CDTF">2020-02-18T20:29:21Z</dcterms:created>
  <dcterms:modified xsi:type="dcterms:W3CDTF">2022-11-03T23:26:31Z</dcterms:modified>
</cp:coreProperties>
</file>