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4"/>
  </p:notesMasterIdLst>
  <p:sldIdLst>
    <p:sldId id="329" r:id="rId2"/>
    <p:sldId id="295" r:id="rId3"/>
    <p:sldId id="340" r:id="rId4"/>
    <p:sldId id="325" r:id="rId5"/>
    <p:sldId id="326" r:id="rId6"/>
    <p:sldId id="322" r:id="rId7"/>
    <p:sldId id="355" r:id="rId8"/>
    <p:sldId id="356" r:id="rId9"/>
    <p:sldId id="357" r:id="rId10"/>
    <p:sldId id="341" r:id="rId11"/>
    <p:sldId id="342" r:id="rId12"/>
    <p:sldId id="358" r:id="rId13"/>
    <p:sldId id="314" r:id="rId14"/>
    <p:sldId id="343" r:id="rId15"/>
    <p:sldId id="344" r:id="rId16"/>
    <p:sldId id="346" r:id="rId17"/>
    <p:sldId id="345" r:id="rId18"/>
    <p:sldId id="347" r:id="rId19"/>
    <p:sldId id="359" r:id="rId20"/>
    <p:sldId id="360" r:id="rId21"/>
    <p:sldId id="348" r:id="rId22"/>
    <p:sldId id="361" r:id="rId23"/>
    <p:sldId id="362" r:id="rId24"/>
    <p:sldId id="349" r:id="rId25"/>
    <p:sldId id="363" r:id="rId26"/>
    <p:sldId id="350" r:id="rId27"/>
    <p:sldId id="364" r:id="rId28"/>
    <p:sldId id="354" r:id="rId29"/>
    <p:sldId id="352" r:id="rId30"/>
    <p:sldId id="353" r:id="rId31"/>
    <p:sldId id="351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76863-BD7B-4AE4-83BA-0A4806E82F1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2A18607E-C950-4B25-9DB7-9ACF27259EC7}">
      <dgm:prSet/>
      <dgm:spPr/>
      <dgm:t>
        <a:bodyPr/>
        <a:lstStyle/>
        <a:p>
          <a:r>
            <a:rPr lang="es-MX"/>
            <a:t>Vehículos autónomos </a:t>
          </a:r>
        </a:p>
      </dgm:t>
    </dgm:pt>
    <dgm:pt modelId="{B9411B55-17E0-42D6-9B3B-8964DD2528F1}" type="parTrans" cxnId="{A2A6AEED-7981-4ACE-B9B0-A090D80373BC}">
      <dgm:prSet/>
      <dgm:spPr/>
      <dgm:t>
        <a:bodyPr/>
        <a:lstStyle/>
        <a:p>
          <a:endParaRPr lang="es-MX"/>
        </a:p>
      </dgm:t>
    </dgm:pt>
    <dgm:pt modelId="{B6BEC579-F1D5-44E8-91AA-16E6F074144D}" type="sibTrans" cxnId="{A2A6AEED-7981-4ACE-B9B0-A090D80373BC}">
      <dgm:prSet/>
      <dgm:spPr/>
      <dgm:t>
        <a:bodyPr/>
        <a:lstStyle/>
        <a:p>
          <a:endParaRPr lang="es-MX"/>
        </a:p>
      </dgm:t>
    </dgm:pt>
    <dgm:pt modelId="{1E109C22-677D-4945-A775-84872679A8D9}">
      <dgm:prSet/>
      <dgm:spPr/>
      <dgm:t>
        <a:bodyPr/>
        <a:lstStyle/>
        <a:p>
          <a:r>
            <a:rPr lang="es-MX"/>
            <a:t>Automatización en la industria</a:t>
          </a:r>
        </a:p>
      </dgm:t>
    </dgm:pt>
    <dgm:pt modelId="{181EEAA4-84C7-4842-8C84-95B303760769}" type="parTrans" cxnId="{B7E2B589-0053-4917-A602-D49184179A48}">
      <dgm:prSet/>
      <dgm:spPr/>
      <dgm:t>
        <a:bodyPr/>
        <a:lstStyle/>
        <a:p>
          <a:endParaRPr lang="es-MX"/>
        </a:p>
      </dgm:t>
    </dgm:pt>
    <dgm:pt modelId="{A4DCC833-74FA-439A-B3FD-4DD7FFDE1686}" type="sibTrans" cxnId="{B7E2B589-0053-4917-A602-D49184179A48}">
      <dgm:prSet/>
      <dgm:spPr/>
      <dgm:t>
        <a:bodyPr/>
        <a:lstStyle/>
        <a:p>
          <a:endParaRPr lang="es-MX"/>
        </a:p>
      </dgm:t>
    </dgm:pt>
    <dgm:pt modelId="{3C33CF78-639C-4721-9010-63A66F83FA9E}">
      <dgm:prSet/>
      <dgm:spPr/>
      <dgm:t>
        <a:bodyPr/>
        <a:lstStyle/>
        <a:p>
          <a:r>
            <a:rPr lang="es-MX"/>
            <a:t>Trading automático </a:t>
          </a:r>
        </a:p>
      </dgm:t>
    </dgm:pt>
    <dgm:pt modelId="{251776E2-4B93-4404-B3E5-B399582FBE08}" type="parTrans" cxnId="{14A5365D-5A5C-4489-8231-E040E819A8D7}">
      <dgm:prSet/>
      <dgm:spPr/>
      <dgm:t>
        <a:bodyPr/>
        <a:lstStyle/>
        <a:p>
          <a:endParaRPr lang="es-MX"/>
        </a:p>
      </dgm:t>
    </dgm:pt>
    <dgm:pt modelId="{6A6EDCD9-72BB-4E8C-BF1B-2160A6274256}" type="sibTrans" cxnId="{14A5365D-5A5C-4489-8231-E040E819A8D7}">
      <dgm:prSet/>
      <dgm:spPr/>
      <dgm:t>
        <a:bodyPr/>
        <a:lstStyle/>
        <a:p>
          <a:endParaRPr lang="es-MX"/>
        </a:p>
      </dgm:t>
    </dgm:pt>
    <dgm:pt modelId="{610A6F24-30F2-453C-A428-BDB9A803E45C}">
      <dgm:prSet/>
      <dgm:spPr/>
      <dgm:t>
        <a:bodyPr/>
        <a:lstStyle/>
        <a:p>
          <a:r>
            <a:rPr lang="es-MX"/>
            <a:t>Procesamiento de lenguaje natural</a:t>
          </a:r>
        </a:p>
      </dgm:t>
    </dgm:pt>
    <dgm:pt modelId="{E090E22D-A88A-43B4-9622-CE0B4442F201}" type="parTrans" cxnId="{3C8F7426-F86B-46B3-ABF6-3C472756602A}">
      <dgm:prSet/>
      <dgm:spPr/>
      <dgm:t>
        <a:bodyPr/>
        <a:lstStyle/>
        <a:p>
          <a:endParaRPr lang="es-MX"/>
        </a:p>
      </dgm:t>
    </dgm:pt>
    <dgm:pt modelId="{C8A06657-1A53-4749-89FB-4F385DFA954D}" type="sibTrans" cxnId="{3C8F7426-F86B-46B3-ABF6-3C472756602A}">
      <dgm:prSet/>
      <dgm:spPr/>
      <dgm:t>
        <a:bodyPr/>
        <a:lstStyle/>
        <a:p>
          <a:endParaRPr lang="es-MX"/>
        </a:p>
      </dgm:t>
    </dgm:pt>
    <dgm:pt modelId="{00DF73C8-2D0D-436F-A4B5-6BCD98F29A03}">
      <dgm:prSet/>
      <dgm:spPr/>
      <dgm:t>
        <a:bodyPr/>
        <a:lstStyle/>
        <a:p>
          <a:r>
            <a:rPr lang="es-MX"/>
            <a:t>Juegos/vídeo juegos</a:t>
          </a:r>
        </a:p>
      </dgm:t>
    </dgm:pt>
    <dgm:pt modelId="{B1BA6C04-E405-49E5-BBA6-B73905175319}" type="parTrans" cxnId="{608947F2-C49B-4EE3-A9D4-BE617D18F425}">
      <dgm:prSet/>
      <dgm:spPr/>
      <dgm:t>
        <a:bodyPr/>
        <a:lstStyle/>
        <a:p>
          <a:endParaRPr lang="es-MX"/>
        </a:p>
      </dgm:t>
    </dgm:pt>
    <dgm:pt modelId="{C42D7D82-4B58-48CD-8CC9-4AFA09AF0528}" type="sibTrans" cxnId="{608947F2-C49B-4EE3-A9D4-BE617D18F425}">
      <dgm:prSet/>
      <dgm:spPr/>
      <dgm:t>
        <a:bodyPr/>
        <a:lstStyle/>
        <a:p>
          <a:endParaRPr lang="es-MX"/>
        </a:p>
      </dgm:t>
    </dgm:pt>
    <dgm:pt modelId="{22888528-971F-4DCC-A582-0514FC977810}">
      <dgm:prSet/>
      <dgm:spPr/>
      <dgm:t>
        <a:bodyPr/>
        <a:lstStyle/>
        <a:p>
          <a:r>
            <a:rPr lang="es-MX"/>
            <a:t>Robótica </a:t>
          </a:r>
        </a:p>
      </dgm:t>
    </dgm:pt>
    <dgm:pt modelId="{EB51A060-156F-42A8-80F4-BA5F1B1FE5E9}" type="parTrans" cxnId="{EF3718B4-B124-4532-BC78-0C0523E32E8E}">
      <dgm:prSet/>
      <dgm:spPr/>
      <dgm:t>
        <a:bodyPr/>
        <a:lstStyle/>
        <a:p>
          <a:endParaRPr lang="es-MX"/>
        </a:p>
      </dgm:t>
    </dgm:pt>
    <dgm:pt modelId="{BE28084F-099D-4274-944C-63B6BF8CD020}" type="sibTrans" cxnId="{EF3718B4-B124-4532-BC78-0C0523E32E8E}">
      <dgm:prSet/>
      <dgm:spPr/>
      <dgm:t>
        <a:bodyPr/>
        <a:lstStyle/>
        <a:p>
          <a:endParaRPr lang="es-MX"/>
        </a:p>
      </dgm:t>
    </dgm:pt>
    <dgm:pt modelId="{61EAEEA1-5C71-4C15-A6D1-4EDEC93DC31C}">
      <dgm:prSet/>
      <dgm:spPr/>
      <dgm:t>
        <a:bodyPr/>
        <a:lstStyle/>
        <a:p>
          <a:r>
            <a:rPr lang="es-MX"/>
            <a:t>Marketing</a:t>
          </a:r>
        </a:p>
      </dgm:t>
    </dgm:pt>
    <dgm:pt modelId="{9C7A3E70-A217-49E9-B35F-EDEB55CC6AFE}" type="parTrans" cxnId="{95CE99A9-278E-4CC3-823C-EF8E177D670F}">
      <dgm:prSet/>
      <dgm:spPr/>
      <dgm:t>
        <a:bodyPr/>
        <a:lstStyle/>
        <a:p>
          <a:endParaRPr lang="es-MX"/>
        </a:p>
      </dgm:t>
    </dgm:pt>
    <dgm:pt modelId="{215D36FA-0D56-4A81-B833-CADEE20B01D6}" type="sibTrans" cxnId="{95CE99A9-278E-4CC3-823C-EF8E177D670F}">
      <dgm:prSet/>
      <dgm:spPr/>
      <dgm:t>
        <a:bodyPr/>
        <a:lstStyle/>
        <a:p>
          <a:endParaRPr lang="es-MX"/>
        </a:p>
      </dgm:t>
    </dgm:pt>
    <dgm:pt modelId="{DA7D914C-387B-4F1B-8991-1198EAC47282}">
      <dgm:prSet/>
      <dgm:spPr/>
      <dgm:t>
        <a:bodyPr/>
        <a:lstStyle/>
        <a:p>
          <a:r>
            <a:rPr lang="es-MX"/>
            <a:t>Colocación de recursos</a:t>
          </a:r>
        </a:p>
      </dgm:t>
    </dgm:pt>
    <dgm:pt modelId="{4DD32945-A8E5-4FD7-BF85-A31EA2A461E3}" type="parTrans" cxnId="{6EA5ED66-F955-4943-9127-41F7212523F0}">
      <dgm:prSet/>
      <dgm:spPr/>
      <dgm:t>
        <a:bodyPr/>
        <a:lstStyle/>
        <a:p>
          <a:endParaRPr lang="es-MX"/>
        </a:p>
      </dgm:t>
    </dgm:pt>
    <dgm:pt modelId="{C839D5AB-4577-4B7F-8124-F4DAE65CDCE4}" type="sibTrans" cxnId="{6EA5ED66-F955-4943-9127-41F7212523F0}">
      <dgm:prSet/>
      <dgm:spPr/>
      <dgm:t>
        <a:bodyPr/>
        <a:lstStyle/>
        <a:p>
          <a:endParaRPr lang="es-MX"/>
        </a:p>
      </dgm:t>
    </dgm:pt>
    <dgm:pt modelId="{2A86FE77-BC9B-46A1-8E95-D582AB1C0BC4}">
      <dgm:prSet/>
      <dgm:spPr/>
      <dgm:t>
        <a:bodyPr/>
        <a:lstStyle/>
        <a:p>
          <a:r>
            <a:rPr lang="es-MX"/>
            <a:t>Control de semáforos </a:t>
          </a:r>
        </a:p>
      </dgm:t>
    </dgm:pt>
    <dgm:pt modelId="{A895AA52-ACE7-4015-A107-462878E992AE}" type="parTrans" cxnId="{FB0F4204-96B9-4CD6-A585-4D954D707E92}">
      <dgm:prSet/>
      <dgm:spPr/>
      <dgm:t>
        <a:bodyPr/>
        <a:lstStyle/>
        <a:p>
          <a:endParaRPr lang="es-MX"/>
        </a:p>
      </dgm:t>
    </dgm:pt>
    <dgm:pt modelId="{A6200024-F527-4EC4-ADE0-D4BD929F0517}" type="sibTrans" cxnId="{FB0F4204-96B9-4CD6-A585-4D954D707E92}">
      <dgm:prSet/>
      <dgm:spPr/>
      <dgm:t>
        <a:bodyPr/>
        <a:lstStyle/>
        <a:p>
          <a:endParaRPr lang="es-MX"/>
        </a:p>
      </dgm:t>
    </dgm:pt>
    <dgm:pt modelId="{B0905DC6-579D-43D6-BC34-FD3098B5D2AD}">
      <dgm:prSet/>
      <dgm:spPr/>
      <dgm:t>
        <a:bodyPr/>
        <a:lstStyle/>
        <a:p>
          <a:r>
            <a:rPr lang="es-MX" dirty="0"/>
            <a:t>Manufactura</a:t>
          </a:r>
        </a:p>
      </dgm:t>
    </dgm:pt>
    <dgm:pt modelId="{3ACFE2AE-BCFF-4F68-A665-F3F2B75C9622}" type="parTrans" cxnId="{CFD52A9A-6C7B-4EAB-9FA6-7C7DA325A7CA}">
      <dgm:prSet/>
      <dgm:spPr/>
      <dgm:t>
        <a:bodyPr/>
        <a:lstStyle/>
        <a:p>
          <a:endParaRPr lang="es-MX"/>
        </a:p>
      </dgm:t>
    </dgm:pt>
    <dgm:pt modelId="{B368542E-2AA4-471B-8BF9-AB7EF23FFA04}" type="sibTrans" cxnId="{CFD52A9A-6C7B-4EAB-9FA6-7C7DA325A7CA}">
      <dgm:prSet/>
      <dgm:spPr/>
      <dgm:t>
        <a:bodyPr/>
        <a:lstStyle/>
        <a:p>
          <a:endParaRPr lang="es-MX"/>
        </a:p>
      </dgm:t>
    </dgm:pt>
    <dgm:pt modelId="{6296AA80-8D61-470E-B392-974E0F57CFDC}">
      <dgm:prSet/>
      <dgm:spPr/>
      <dgm:t>
        <a:bodyPr/>
        <a:lstStyle/>
        <a:p>
          <a:r>
            <a:rPr lang="es-MX" dirty="0"/>
            <a:t>Balanceo de cargas</a:t>
          </a:r>
        </a:p>
      </dgm:t>
    </dgm:pt>
    <dgm:pt modelId="{75F0D948-8928-415D-A85A-17C076B4BA06}" type="parTrans" cxnId="{A9BB4DFE-BC65-488B-A712-BF3154C0D7AC}">
      <dgm:prSet/>
      <dgm:spPr/>
      <dgm:t>
        <a:bodyPr/>
        <a:lstStyle/>
        <a:p>
          <a:endParaRPr lang="es-MX"/>
        </a:p>
      </dgm:t>
    </dgm:pt>
    <dgm:pt modelId="{AE4749D6-FDAE-4FAA-886D-4C3208CDCCFE}" type="sibTrans" cxnId="{A9BB4DFE-BC65-488B-A712-BF3154C0D7AC}">
      <dgm:prSet/>
      <dgm:spPr/>
      <dgm:t>
        <a:bodyPr/>
        <a:lstStyle/>
        <a:p>
          <a:endParaRPr lang="es-MX"/>
        </a:p>
      </dgm:t>
    </dgm:pt>
    <dgm:pt modelId="{12EEC918-AD2A-4A40-82EB-7AE1F6B9E537}" type="pres">
      <dgm:prSet presAssocID="{CD376863-BD7B-4AE4-83BA-0A4806E82F1A}" presName="diagram" presStyleCnt="0">
        <dgm:presLayoutVars>
          <dgm:dir/>
          <dgm:resizeHandles val="exact"/>
        </dgm:presLayoutVars>
      </dgm:prSet>
      <dgm:spPr/>
    </dgm:pt>
    <dgm:pt modelId="{91C65919-AE96-4EFE-BB8B-4DFAC4A226AB}" type="pres">
      <dgm:prSet presAssocID="{2A18607E-C950-4B25-9DB7-9ACF27259EC7}" presName="node" presStyleLbl="node1" presStyleIdx="0" presStyleCnt="11">
        <dgm:presLayoutVars>
          <dgm:bulletEnabled val="1"/>
        </dgm:presLayoutVars>
      </dgm:prSet>
      <dgm:spPr/>
    </dgm:pt>
    <dgm:pt modelId="{815D71A9-CF4D-4D1A-9041-9C28F115E24F}" type="pres">
      <dgm:prSet presAssocID="{B6BEC579-F1D5-44E8-91AA-16E6F074144D}" presName="sibTrans" presStyleCnt="0"/>
      <dgm:spPr/>
    </dgm:pt>
    <dgm:pt modelId="{C045C7C3-2959-4A54-8E7E-B68CA772734B}" type="pres">
      <dgm:prSet presAssocID="{1E109C22-677D-4945-A775-84872679A8D9}" presName="node" presStyleLbl="node1" presStyleIdx="1" presStyleCnt="11">
        <dgm:presLayoutVars>
          <dgm:bulletEnabled val="1"/>
        </dgm:presLayoutVars>
      </dgm:prSet>
      <dgm:spPr/>
    </dgm:pt>
    <dgm:pt modelId="{AE5CFE83-F796-4CDB-9625-064BB6CE97BD}" type="pres">
      <dgm:prSet presAssocID="{A4DCC833-74FA-439A-B3FD-4DD7FFDE1686}" presName="sibTrans" presStyleCnt="0"/>
      <dgm:spPr/>
    </dgm:pt>
    <dgm:pt modelId="{91073D46-8ED4-4534-9211-0BB3D65FE383}" type="pres">
      <dgm:prSet presAssocID="{3C33CF78-639C-4721-9010-63A66F83FA9E}" presName="node" presStyleLbl="node1" presStyleIdx="2" presStyleCnt="11">
        <dgm:presLayoutVars>
          <dgm:bulletEnabled val="1"/>
        </dgm:presLayoutVars>
      </dgm:prSet>
      <dgm:spPr/>
    </dgm:pt>
    <dgm:pt modelId="{F23562E9-5CDD-4A5C-ADF1-DB0761405BD0}" type="pres">
      <dgm:prSet presAssocID="{6A6EDCD9-72BB-4E8C-BF1B-2160A6274256}" presName="sibTrans" presStyleCnt="0"/>
      <dgm:spPr/>
    </dgm:pt>
    <dgm:pt modelId="{78C56B0C-5E41-4B3C-A8E5-C2B5AD8C7B80}" type="pres">
      <dgm:prSet presAssocID="{610A6F24-30F2-453C-A428-BDB9A803E45C}" presName="node" presStyleLbl="node1" presStyleIdx="3" presStyleCnt="11">
        <dgm:presLayoutVars>
          <dgm:bulletEnabled val="1"/>
        </dgm:presLayoutVars>
      </dgm:prSet>
      <dgm:spPr/>
    </dgm:pt>
    <dgm:pt modelId="{C37AA661-C1BA-435A-BFFD-4408EAFF7341}" type="pres">
      <dgm:prSet presAssocID="{C8A06657-1A53-4749-89FB-4F385DFA954D}" presName="sibTrans" presStyleCnt="0"/>
      <dgm:spPr/>
    </dgm:pt>
    <dgm:pt modelId="{8DF1FB48-3BB0-47EF-AE06-89D46A26E0C1}" type="pres">
      <dgm:prSet presAssocID="{00DF73C8-2D0D-436F-A4B5-6BCD98F29A03}" presName="node" presStyleLbl="node1" presStyleIdx="4" presStyleCnt="11">
        <dgm:presLayoutVars>
          <dgm:bulletEnabled val="1"/>
        </dgm:presLayoutVars>
      </dgm:prSet>
      <dgm:spPr/>
    </dgm:pt>
    <dgm:pt modelId="{DBC5613E-6B1D-4CD9-9270-C08E4B6AD6B6}" type="pres">
      <dgm:prSet presAssocID="{C42D7D82-4B58-48CD-8CC9-4AFA09AF0528}" presName="sibTrans" presStyleCnt="0"/>
      <dgm:spPr/>
    </dgm:pt>
    <dgm:pt modelId="{497BFE37-E0E0-4FF1-866C-32CC011D727F}" type="pres">
      <dgm:prSet presAssocID="{22888528-971F-4DCC-A582-0514FC977810}" presName="node" presStyleLbl="node1" presStyleIdx="5" presStyleCnt="11">
        <dgm:presLayoutVars>
          <dgm:bulletEnabled val="1"/>
        </dgm:presLayoutVars>
      </dgm:prSet>
      <dgm:spPr/>
    </dgm:pt>
    <dgm:pt modelId="{5C39FDE1-ACDE-4B1A-83D1-237E530B3275}" type="pres">
      <dgm:prSet presAssocID="{BE28084F-099D-4274-944C-63B6BF8CD020}" presName="sibTrans" presStyleCnt="0"/>
      <dgm:spPr/>
    </dgm:pt>
    <dgm:pt modelId="{5C9E4E01-369B-405C-BF09-A2484148BD0C}" type="pres">
      <dgm:prSet presAssocID="{61EAEEA1-5C71-4C15-A6D1-4EDEC93DC31C}" presName="node" presStyleLbl="node1" presStyleIdx="6" presStyleCnt="11">
        <dgm:presLayoutVars>
          <dgm:bulletEnabled val="1"/>
        </dgm:presLayoutVars>
      </dgm:prSet>
      <dgm:spPr/>
    </dgm:pt>
    <dgm:pt modelId="{9FAEFE72-1F60-4C11-AB5F-ABCC49B5F117}" type="pres">
      <dgm:prSet presAssocID="{215D36FA-0D56-4A81-B833-CADEE20B01D6}" presName="sibTrans" presStyleCnt="0"/>
      <dgm:spPr/>
    </dgm:pt>
    <dgm:pt modelId="{934D7192-D4FB-42A8-8155-2D4EB7FEF1EC}" type="pres">
      <dgm:prSet presAssocID="{DA7D914C-387B-4F1B-8991-1198EAC47282}" presName="node" presStyleLbl="node1" presStyleIdx="7" presStyleCnt="11">
        <dgm:presLayoutVars>
          <dgm:bulletEnabled val="1"/>
        </dgm:presLayoutVars>
      </dgm:prSet>
      <dgm:spPr/>
    </dgm:pt>
    <dgm:pt modelId="{780DBAE7-0982-4AF8-A2C7-1732B4CC84CE}" type="pres">
      <dgm:prSet presAssocID="{C839D5AB-4577-4B7F-8124-F4DAE65CDCE4}" presName="sibTrans" presStyleCnt="0"/>
      <dgm:spPr/>
    </dgm:pt>
    <dgm:pt modelId="{685F3473-B4FA-4BEC-AE42-022B4CF035A0}" type="pres">
      <dgm:prSet presAssocID="{2A86FE77-BC9B-46A1-8E95-D582AB1C0BC4}" presName="node" presStyleLbl="node1" presStyleIdx="8" presStyleCnt="11">
        <dgm:presLayoutVars>
          <dgm:bulletEnabled val="1"/>
        </dgm:presLayoutVars>
      </dgm:prSet>
      <dgm:spPr/>
    </dgm:pt>
    <dgm:pt modelId="{3A882A1D-69ED-4672-B326-F1CE3EB372A6}" type="pres">
      <dgm:prSet presAssocID="{A6200024-F527-4EC4-ADE0-D4BD929F0517}" presName="sibTrans" presStyleCnt="0"/>
      <dgm:spPr/>
    </dgm:pt>
    <dgm:pt modelId="{A792F749-71F6-42E1-91DB-3C0A6068C850}" type="pres">
      <dgm:prSet presAssocID="{B0905DC6-579D-43D6-BC34-FD3098B5D2AD}" presName="node" presStyleLbl="node1" presStyleIdx="9" presStyleCnt="11">
        <dgm:presLayoutVars>
          <dgm:bulletEnabled val="1"/>
        </dgm:presLayoutVars>
      </dgm:prSet>
      <dgm:spPr/>
    </dgm:pt>
    <dgm:pt modelId="{A708AAA5-CF37-482C-86BE-B4EAD4A780CF}" type="pres">
      <dgm:prSet presAssocID="{B368542E-2AA4-471B-8BF9-AB7EF23FFA04}" presName="sibTrans" presStyleCnt="0"/>
      <dgm:spPr/>
    </dgm:pt>
    <dgm:pt modelId="{038B8C68-0C77-41B7-8297-C0AB37E10424}" type="pres">
      <dgm:prSet presAssocID="{6296AA80-8D61-470E-B392-974E0F57CFD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B0F4204-96B9-4CD6-A585-4D954D707E92}" srcId="{CD376863-BD7B-4AE4-83BA-0A4806E82F1A}" destId="{2A86FE77-BC9B-46A1-8E95-D582AB1C0BC4}" srcOrd="8" destOrd="0" parTransId="{A895AA52-ACE7-4015-A107-462878E992AE}" sibTransId="{A6200024-F527-4EC4-ADE0-D4BD929F0517}"/>
    <dgm:cxn modelId="{C1AE8D1E-DF1F-47B1-A618-702C9AEA2FC1}" type="presOf" srcId="{6296AA80-8D61-470E-B392-974E0F57CFDC}" destId="{038B8C68-0C77-41B7-8297-C0AB37E10424}" srcOrd="0" destOrd="0" presId="urn:microsoft.com/office/officeart/2005/8/layout/default"/>
    <dgm:cxn modelId="{3C8F7426-F86B-46B3-ABF6-3C472756602A}" srcId="{CD376863-BD7B-4AE4-83BA-0A4806E82F1A}" destId="{610A6F24-30F2-453C-A428-BDB9A803E45C}" srcOrd="3" destOrd="0" parTransId="{E090E22D-A88A-43B4-9622-CE0B4442F201}" sibTransId="{C8A06657-1A53-4749-89FB-4F385DFA954D}"/>
    <dgm:cxn modelId="{ADD55028-CFAF-4177-BC63-924068EB7CB7}" type="presOf" srcId="{22888528-971F-4DCC-A582-0514FC977810}" destId="{497BFE37-E0E0-4FF1-866C-32CC011D727F}" srcOrd="0" destOrd="0" presId="urn:microsoft.com/office/officeart/2005/8/layout/default"/>
    <dgm:cxn modelId="{5A52902B-C133-477C-B5E3-A71E0FC78EB3}" type="presOf" srcId="{61EAEEA1-5C71-4C15-A6D1-4EDEC93DC31C}" destId="{5C9E4E01-369B-405C-BF09-A2484148BD0C}" srcOrd="0" destOrd="0" presId="urn:microsoft.com/office/officeart/2005/8/layout/default"/>
    <dgm:cxn modelId="{7BBF8C30-4CB3-4D15-B104-7A3C9A6037D3}" type="presOf" srcId="{00DF73C8-2D0D-436F-A4B5-6BCD98F29A03}" destId="{8DF1FB48-3BB0-47EF-AE06-89D46A26E0C1}" srcOrd="0" destOrd="0" presId="urn:microsoft.com/office/officeart/2005/8/layout/default"/>
    <dgm:cxn modelId="{2927DE32-AC33-463D-BDBD-B36DA5FAFF9F}" type="presOf" srcId="{3C33CF78-639C-4721-9010-63A66F83FA9E}" destId="{91073D46-8ED4-4534-9211-0BB3D65FE383}" srcOrd="0" destOrd="0" presId="urn:microsoft.com/office/officeart/2005/8/layout/default"/>
    <dgm:cxn modelId="{1B66535B-78F8-47FE-8A0E-79640A9075F6}" type="presOf" srcId="{CD376863-BD7B-4AE4-83BA-0A4806E82F1A}" destId="{12EEC918-AD2A-4A40-82EB-7AE1F6B9E537}" srcOrd="0" destOrd="0" presId="urn:microsoft.com/office/officeart/2005/8/layout/default"/>
    <dgm:cxn modelId="{14A5365D-5A5C-4489-8231-E040E819A8D7}" srcId="{CD376863-BD7B-4AE4-83BA-0A4806E82F1A}" destId="{3C33CF78-639C-4721-9010-63A66F83FA9E}" srcOrd="2" destOrd="0" parTransId="{251776E2-4B93-4404-B3E5-B399582FBE08}" sibTransId="{6A6EDCD9-72BB-4E8C-BF1B-2160A6274256}"/>
    <dgm:cxn modelId="{6EA5ED66-F955-4943-9127-41F7212523F0}" srcId="{CD376863-BD7B-4AE4-83BA-0A4806E82F1A}" destId="{DA7D914C-387B-4F1B-8991-1198EAC47282}" srcOrd="7" destOrd="0" parTransId="{4DD32945-A8E5-4FD7-BF85-A31EA2A461E3}" sibTransId="{C839D5AB-4577-4B7F-8124-F4DAE65CDCE4}"/>
    <dgm:cxn modelId="{3C798547-1692-4FBF-AE11-EF7D225305BB}" type="presOf" srcId="{DA7D914C-387B-4F1B-8991-1198EAC47282}" destId="{934D7192-D4FB-42A8-8155-2D4EB7FEF1EC}" srcOrd="0" destOrd="0" presId="urn:microsoft.com/office/officeart/2005/8/layout/default"/>
    <dgm:cxn modelId="{29165C7A-E512-475E-A067-53130BE24C04}" type="presOf" srcId="{2A18607E-C950-4B25-9DB7-9ACF27259EC7}" destId="{91C65919-AE96-4EFE-BB8B-4DFAC4A226AB}" srcOrd="0" destOrd="0" presId="urn:microsoft.com/office/officeart/2005/8/layout/default"/>
    <dgm:cxn modelId="{C445CE83-1F3A-4827-867E-C3238ED4019B}" type="presOf" srcId="{610A6F24-30F2-453C-A428-BDB9A803E45C}" destId="{78C56B0C-5E41-4B3C-A8E5-C2B5AD8C7B80}" srcOrd="0" destOrd="0" presId="urn:microsoft.com/office/officeart/2005/8/layout/default"/>
    <dgm:cxn modelId="{B7E2B589-0053-4917-A602-D49184179A48}" srcId="{CD376863-BD7B-4AE4-83BA-0A4806E82F1A}" destId="{1E109C22-677D-4945-A775-84872679A8D9}" srcOrd="1" destOrd="0" parTransId="{181EEAA4-84C7-4842-8C84-95B303760769}" sibTransId="{A4DCC833-74FA-439A-B3FD-4DD7FFDE1686}"/>
    <dgm:cxn modelId="{CFD52A9A-6C7B-4EAB-9FA6-7C7DA325A7CA}" srcId="{CD376863-BD7B-4AE4-83BA-0A4806E82F1A}" destId="{B0905DC6-579D-43D6-BC34-FD3098B5D2AD}" srcOrd="9" destOrd="0" parTransId="{3ACFE2AE-BCFF-4F68-A665-F3F2B75C9622}" sibTransId="{B368542E-2AA4-471B-8BF9-AB7EF23FFA04}"/>
    <dgm:cxn modelId="{95CE99A9-278E-4CC3-823C-EF8E177D670F}" srcId="{CD376863-BD7B-4AE4-83BA-0A4806E82F1A}" destId="{61EAEEA1-5C71-4C15-A6D1-4EDEC93DC31C}" srcOrd="6" destOrd="0" parTransId="{9C7A3E70-A217-49E9-B35F-EDEB55CC6AFE}" sibTransId="{215D36FA-0D56-4A81-B833-CADEE20B01D6}"/>
    <dgm:cxn modelId="{EF3718B4-B124-4532-BC78-0C0523E32E8E}" srcId="{CD376863-BD7B-4AE4-83BA-0A4806E82F1A}" destId="{22888528-971F-4DCC-A582-0514FC977810}" srcOrd="5" destOrd="0" parTransId="{EB51A060-156F-42A8-80F4-BA5F1B1FE5E9}" sibTransId="{BE28084F-099D-4274-944C-63B6BF8CD020}"/>
    <dgm:cxn modelId="{24E1CEDC-76EF-4E3F-AB85-EA1ABA1E8F8C}" type="presOf" srcId="{1E109C22-677D-4945-A775-84872679A8D9}" destId="{C045C7C3-2959-4A54-8E7E-B68CA772734B}" srcOrd="0" destOrd="0" presId="urn:microsoft.com/office/officeart/2005/8/layout/default"/>
    <dgm:cxn modelId="{CA2C61DE-62F0-47C9-87BB-A53BB5201CFF}" type="presOf" srcId="{2A86FE77-BC9B-46A1-8E95-D582AB1C0BC4}" destId="{685F3473-B4FA-4BEC-AE42-022B4CF035A0}" srcOrd="0" destOrd="0" presId="urn:microsoft.com/office/officeart/2005/8/layout/default"/>
    <dgm:cxn modelId="{A2A6AEED-7981-4ACE-B9B0-A090D80373BC}" srcId="{CD376863-BD7B-4AE4-83BA-0A4806E82F1A}" destId="{2A18607E-C950-4B25-9DB7-9ACF27259EC7}" srcOrd="0" destOrd="0" parTransId="{B9411B55-17E0-42D6-9B3B-8964DD2528F1}" sibTransId="{B6BEC579-F1D5-44E8-91AA-16E6F074144D}"/>
    <dgm:cxn modelId="{608947F2-C49B-4EE3-A9D4-BE617D18F425}" srcId="{CD376863-BD7B-4AE4-83BA-0A4806E82F1A}" destId="{00DF73C8-2D0D-436F-A4B5-6BCD98F29A03}" srcOrd="4" destOrd="0" parTransId="{B1BA6C04-E405-49E5-BBA6-B73905175319}" sibTransId="{C42D7D82-4B58-48CD-8CC9-4AFA09AF0528}"/>
    <dgm:cxn modelId="{0C83A8F2-D87A-4C72-96E0-3E0D4B713B9C}" type="presOf" srcId="{B0905DC6-579D-43D6-BC34-FD3098B5D2AD}" destId="{A792F749-71F6-42E1-91DB-3C0A6068C850}" srcOrd="0" destOrd="0" presId="urn:microsoft.com/office/officeart/2005/8/layout/default"/>
    <dgm:cxn modelId="{A9BB4DFE-BC65-488B-A712-BF3154C0D7AC}" srcId="{CD376863-BD7B-4AE4-83BA-0A4806E82F1A}" destId="{6296AA80-8D61-470E-B392-974E0F57CFDC}" srcOrd="10" destOrd="0" parTransId="{75F0D948-8928-415D-A85A-17C076B4BA06}" sibTransId="{AE4749D6-FDAE-4FAA-886D-4C3208CDCCFE}"/>
    <dgm:cxn modelId="{7CD0D1A8-52B6-436E-B2C6-00284C63920E}" type="presParOf" srcId="{12EEC918-AD2A-4A40-82EB-7AE1F6B9E537}" destId="{91C65919-AE96-4EFE-BB8B-4DFAC4A226AB}" srcOrd="0" destOrd="0" presId="urn:microsoft.com/office/officeart/2005/8/layout/default"/>
    <dgm:cxn modelId="{3276A204-4B88-455D-AE78-1E131ACA6074}" type="presParOf" srcId="{12EEC918-AD2A-4A40-82EB-7AE1F6B9E537}" destId="{815D71A9-CF4D-4D1A-9041-9C28F115E24F}" srcOrd="1" destOrd="0" presId="urn:microsoft.com/office/officeart/2005/8/layout/default"/>
    <dgm:cxn modelId="{3145093C-1024-487C-9FA7-FF840ECA465F}" type="presParOf" srcId="{12EEC918-AD2A-4A40-82EB-7AE1F6B9E537}" destId="{C045C7C3-2959-4A54-8E7E-B68CA772734B}" srcOrd="2" destOrd="0" presId="urn:microsoft.com/office/officeart/2005/8/layout/default"/>
    <dgm:cxn modelId="{D42A7973-D96D-4956-9C7D-1AE1BD0B9165}" type="presParOf" srcId="{12EEC918-AD2A-4A40-82EB-7AE1F6B9E537}" destId="{AE5CFE83-F796-4CDB-9625-064BB6CE97BD}" srcOrd="3" destOrd="0" presId="urn:microsoft.com/office/officeart/2005/8/layout/default"/>
    <dgm:cxn modelId="{545F0486-A4E3-466B-AEB1-57ACB7AE6A1C}" type="presParOf" srcId="{12EEC918-AD2A-4A40-82EB-7AE1F6B9E537}" destId="{91073D46-8ED4-4534-9211-0BB3D65FE383}" srcOrd="4" destOrd="0" presId="urn:microsoft.com/office/officeart/2005/8/layout/default"/>
    <dgm:cxn modelId="{D5BFC55E-AAF4-4EA6-A304-154DD8571F51}" type="presParOf" srcId="{12EEC918-AD2A-4A40-82EB-7AE1F6B9E537}" destId="{F23562E9-5CDD-4A5C-ADF1-DB0761405BD0}" srcOrd="5" destOrd="0" presId="urn:microsoft.com/office/officeart/2005/8/layout/default"/>
    <dgm:cxn modelId="{BC03FEBD-D47A-4A35-875D-F8FF0D249F05}" type="presParOf" srcId="{12EEC918-AD2A-4A40-82EB-7AE1F6B9E537}" destId="{78C56B0C-5E41-4B3C-A8E5-C2B5AD8C7B80}" srcOrd="6" destOrd="0" presId="urn:microsoft.com/office/officeart/2005/8/layout/default"/>
    <dgm:cxn modelId="{22355077-C57B-4990-8C81-FE044C411153}" type="presParOf" srcId="{12EEC918-AD2A-4A40-82EB-7AE1F6B9E537}" destId="{C37AA661-C1BA-435A-BFFD-4408EAFF7341}" srcOrd="7" destOrd="0" presId="urn:microsoft.com/office/officeart/2005/8/layout/default"/>
    <dgm:cxn modelId="{63623B36-C2E9-4D80-A48D-47D300AB5928}" type="presParOf" srcId="{12EEC918-AD2A-4A40-82EB-7AE1F6B9E537}" destId="{8DF1FB48-3BB0-47EF-AE06-89D46A26E0C1}" srcOrd="8" destOrd="0" presId="urn:microsoft.com/office/officeart/2005/8/layout/default"/>
    <dgm:cxn modelId="{47629126-038B-428F-AB60-F52BBB9DDB05}" type="presParOf" srcId="{12EEC918-AD2A-4A40-82EB-7AE1F6B9E537}" destId="{DBC5613E-6B1D-4CD9-9270-C08E4B6AD6B6}" srcOrd="9" destOrd="0" presId="urn:microsoft.com/office/officeart/2005/8/layout/default"/>
    <dgm:cxn modelId="{604A3EEE-CF56-481D-99D3-4AC03A04D4A8}" type="presParOf" srcId="{12EEC918-AD2A-4A40-82EB-7AE1F6B9E537}" destId="{497BFE37-E0E0-4FF1-866C-32CC011D727F}" srcOrd="10" destOrd="0" presId="urn:microsoft.com/office/officeart/2005/8/layout/default"/>
    <dgm:cxn modelId="{0181044C-610D-4412-B2BD-A899D7AAA2B7}" type="presParOf" srcId="{12EEC918-AD2A-4A40-82EB-7AE1F6B9E537}" destId="{5C39FDE1-ACDE-4B1A-83D1-237E530B3275}" srcOrd="11" destOrd="0" presId="urn:microsoft.com/office/officeart/2005/8/layout/default"/>
    <dgm:cxn modelId="{FAE874F6-67A1-4D42-BA59-4DD9CCF8DD40}" type="presParOf" srcId="{12EEC918-AD2A-4A40-82EB-7AE1F6B9E537}" destId="{5C9E4E01-369B-405C-BF09-A2484148BD0C}" srcOrd="12" destOrd="0" presId="urn:microsoft.com/office/officeart/2005/8/layout/default"/>
    <dgm:cxn modelId="{BAE52808-9419-4189-9A91-DB4E0D2A1CB1}" type="presParOf" srcId="{12EEC918-AD2A-4A40-82EB-7AE1F6B9E537}" destId="{9FAEFE72-1F60-4C11-AB5F-ABCC49B5F117}" srcOrd="13" destOrd="0" presId="urn:microsoft.com/office/officeart/2005/8/layout/default"/>
    <dgm:cxn modelId="{10AD22F9-5C52-4350-BAE1-931E1A8FF588}" type="presParOf" srcId="{12EEC918-AD2A-4A40-82EB-7AE1F6B9E537}" destId="{934D7192-D4FB-42A8-8155-2D4EB7FEF1EC}" srcOrd="14" destOrd="0" presId="urn:microsoft.com/office/officeart/2005/8/layout/default"/>
    <dgm:cxn modelId="{3A63ABEA-0213-49EA-BA5C-6E48AAE70238}" type="presParOf" srcId="{12EEC918-AD2A-4A40-82EB-7AE1F6B9E537}" destId="{780DBAE7-0982-4AF8-A2C7-1732B4CC84CE}" srcOrd="15" destOrd="0" presId="urn:microsoft.com/office/officeart/2005/8/layout/default"/>
    <dgm:cxn modelId="{55DB2599-3280-49D1-BC62-749509898B93}" type="presParOf" srcId="{12EEC918-AD2A-4A40-82EB-7AE1F6B9E537}" destId="{685F3473-B4FA-4BEC-AE42-022B4CF035A0}" srcOrd="16" destOrd="0" presId="urn:microsoft.com/office/officeart/2005/8/layout/default"/>
    <dgm:cxn modelId="{E93637AD-15DC-4955-9B97-A3502F48E6D6}" type="presParOf" srcId="{12EEC918-AD2A-4A40-82EB-7AE1F6B9E537}" destId="{3A882A1D-69ED-4672-B326-F1CE3EB372A6}" srcOrd="17" destOrd="0" presId="urn:microsoft.com/office/officeart/2005/8/layout/default"/>
    <dgm:cxn modelId="{158A2CAE-AFB5-46A6-AD1C-35FE0E253F97}" type="presParOf" srcId="{12EEC918-AD2A-4A40-82EB-7AE1F6B9E537}" destId="{A792F749-71F6-42E1-91DB-3C0A6068C850}" srcOrd="18" destOrd="0" presId="urn:microsoft.com/office/officeart/2005/8/layout/default"/>
    <dgm:cxn modelId="{AC914525-FB49-4D87-8603-49093D4E47E8}" type="presParOf" srcId="{12EEC918-AD2A-4A40-82EB-7AE1F6B9E537}" destId="{A708AAA5-CF37-482C-86BE-B4EAD4A780CF}" srcOrd="19" destOrd="0" presId="urn:microsoft.com/office/officeart/2005/8/layout/default"/>
    <dgm:cxn modelId="{910C655E-176A-40F9-8C42-55F7855D804E}" type="presParOf" srcId="{12EEC918-AD2A-4A40-82EB-7AE1F6B9E537}" destId="{038B8C68-0C77-41B7-8297-C0AB37E1042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F0E130-B8A8-427A-A793-84D88074502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B139F6-6E18-4ECE-9D85-B0A95541998B}">
      <dgm:prSet/>
      <dgm:spPr/>
      <dgm:t>
        <a:bodyPr/>
        <a:lstStyle/>
        <a:p>
          <a:r>
            <a:rPr lang="es-MX"/>
            <a:t>¿Qué deberíamos preferir?</a:t>
          </a:r>
          <a:endParaRPr lang="en-US"/>
        </a:p>
      </dgm:t>
    </dgm:pt>
    <dgm:pt modelId="{ED912041-7DDA-4712-87E5-47F6EC153B68}" type="parTrans" cxnId="{E5517841-6633-4FC9-AB7A-1F8EBC7A130B}">
      <dgm:prSet/>
      <dgm:spPr/>
      <dgm:t>
        <a:bodyPr/>
        <a:lstStyle/>
        <a:p>
          <a:endParaRPr lang="en-US"/>
        </a:p>
      </dgm:t>
    </dgm:pt>
    <dgm:pt modelId="{691784BF-C50E-4FF8-B6DC-25C584444055}" type="sibTrans" cxnId="{E5517841-6633-4FC9-AB7A-1F8EBC7A130B}">
      <dgm:prSet/>
      <dgm:spPr/>
      <dgm:t>
        <a:bodyPr/>
        <a:lstStyle/>
        <a:p>
          <a:endParaRPr lang="en-US"/>
        </a:p>
      </dgm:t>
    </dgm:pt>
    <dgm:pt modelId="{D101F4AA-ECF2-42BC-AB01-130B700F3466}">
      <dgm:prSet/>
      <dgm:spPr/>
      <dgm:t>
        <a:bodyPr/>
        <a:lstStyle/>
        <a:p>
          <a:r>
            <a:rPr lang="es-MX" dirty="0"/>
            <a:t>¿Más o menos? [1,2,2] o [2,3,4]</a:t>
          </a:r>
          <a:endParaRPr lang="en-US" dirty="0"/>
        </a:p>
      </dgm:t>
    </dgm:pt>
    <dgm:pt modelId="{6CC1955C-6726-4B3E-B92F-D431DA8D42FD}" type="parTrans" cxnId="{2FBBBA02-FF60-469B-B58E-F34163CC3D5C}">
      <dgm:prSet/>
      <dgm:spPr/>
      <dgm:t>
        <a:bodyPr/>
        <a:lstStyle/>
        <a:p>
          <a:endParaRPr lang="en-US"/>
        </a:p>
      </dgm:t>
    </dgm:pt>
    <dgm:pt modelId="{5F3CED99-61C1-44CF-A699-9318DC2574D6}" type="sibTrans" cxnId="{2FBBBA02-FF60-469B-B58E-F34163CC3D5C}">
      <dgm:prSet/>
      <dgm:spPr/>
      <dgm:t>
        <a:bodyPr/>
        <a:lstStyle/>
        <a:p>
          <a:endParaRPr lang="en-US"/>
        </a:p>
      </dgm:t>
    </dgm:pt>
    <dgm:pt modelId="{5C2E6D52-9224-4630-AC34-DCDC1397AA7F}">
      <dgm:prSet/>
      <dgm:spPr/>
      <dgm:t>
        <a:bodyPr/>
        <a:lstStyle/>
        <a:p>
          <a:r>
            <a:rPr lang="es-MX" dirty="0"/>
            <a:t>Ahora o más tarde? [0,0,1] o [1,0,0]</a:t>
          </a:r>
          <a:endParaRPr lang="en-US" dirty="0"/>
        </a:p>
      </dgm:t>
    </dgm:pt>
    <dgm:pt modelId="{6CA0935A-0EF1-4E40-AF04-6108439F7122}" type="parTrans" cxnId="{9AEF895B-5797-4FFD-9808-4284538FE599}">
      <dgm:prSet/>
      <dgm:spPr/>
      <dgm:t>
        <a:bodyPr/>
        <a:lstStyle/>
        <a:p>
          <a:endParaRPr lang="en-US"/>
        </a:p>
      </dgm:t>
    </dgm:pt>
    <dgm:pt modelId="{3E328091-E2CB-4B63-AC26-33FB7BE66A1F}" type="sibTrans" cxnId="{9AEF895B-5797-4FFD-9808-4284538FE599}">
      <dgm:prSet/>
      <dgm:spPr/>
      <dgm:t>
        <a:bodyPr/>
        <a:lstStyle/>
        <a:p>
          <a:endParaRPr lang="en-US"/>
        </a:p>
      </dgm:t>
    </dgm:pt>
    <dgm:pt modelId="{FA7C9DAC-BD56-4950-B3F2-41DF44CDF722}" type="pres">
      <dgm:prSet presAssocID="{1AF0E130-B8A8-427A-A793-84D880745023}" presName="outerComposite" presStyleCnt="0">
        <dgm:presLayoutVars>
          <dgm:chMax val="5"/>
          <dgm:dir/>
          <dgm:resizeHandles val="exact"/>
        </dgm:presLayoutVars>
      </dgm:prSet>
      <dgm:spPr/>
    </dgm:pt>
    <dgm:pt modelId="{FF57784B-1349-4E2C-AE38-1DD6583B0F9C}" type="pres">
      <dgm:prSet presAssocID="{1AF0E130-B8A8-427A-A793-84D880745023}" presName="dummyMaxCanvas" presStyleCnt="0">
        <dgm:presLayoutVars/>
      </dgm:prSet>
      <dgm:spPr/>
    </dgm:pt>
    <dgm:pt modelId="{AAE3CD09-46FD-449E-8DD2-6C558A9DB3BA}" type="pres">
      <dgm:prSet presAssocID="{1AF0E130-B8A8-427A-A793-84D880745023}" presName="ThreeNodes_1" presStyleLbl="node1" presStyleIdx="0" presStyleCnt="3">
        <dgm:presLayoutVars>
          <dgm:bulletEnabled val="1"/>
        </dgm:presLayoutVars>
      </dgm:prSet>
      <dgm:spPr/>
    </dgm:pt>
    <dgm:pt modelId="{7D0934CE-52A6-422F-B7A5-E4BFEF21C1CA}" type="pres">
      <dgm:prSet presAssocID="{1AF0E130-B8A8-427A-A793-84D880745023}" presName="ThreeNodes_2" presStyleLbl="node1" presStyleIdx="1" presStyleCnt="3">
        <dgm:presLayoutVars>
          <dgm:bulletEnabled val="1"/>
        </dgm:presLayoutVars>
      </dgm:prSet>
      <dgm:spPr/>
    </dgm:pt>
    <dgm:pt modelId="{A26E011F-A5D7-4E70-9744-EA3EB788EE7E}" type="pres">
      <dgm:prSet presAssocID="{1AF0E130-B8A8-427A-A793-84D880745023}" presName="ThreeNodes_3" presStyleLbl="node1" presStyleIdx="2" presStyleCnt="3">
        <dgm:presLayoutVars>
          <dgm:bulletEnabled val="1"/>
        </dgm:presLayoutVars>
      </dgm:prSet>
      <dgm:spPr/>
    </dgm:pt>
    <dgm:pt modelId="{F6BF134A-5BD7-49F5-8B26-07F2C0896395}" type="pres">
      <dgm:prSet presAssocID="{1AF0E130-B8A8-427A-A793-84D880745023}" presName="ThreeConn_1-2" presStyleLbl="fgAccFollowNode1" presStyleIdx="0" presStyleCnt="2">
        <dgm:presLayoutVars>
          <dgm:bulletEnabled val="1"/>
        </dgm:presLayoutVars>
      </dgm:prSet>
      <dgm:spPr/>
    </dgm:pt>
    <dgm:pt modelId="{D28ABB5E-A407-4CC7-97B9-4A8A0D2C76A4}" type="pres">
      <dgm:prSet presAssocID="{1AF0E130-B8A8-427A-A793-84D880745023}" presName="ThreeConn_2-3" presStyleLbl="fgAccFollowNode1" presStyleIdx="1" presStyleCnt="2">
        <dgm:presLayoutVars>
          <dgm:bulletEnabled val="1"/>
        </dgm:presLayoutVars>
      </dgm:prSet>
      <dgm:spPr/>
    </dgm:pt>
    <dgm:pt modelId="{A667B5BF-E0A3-4DD8-A7A3-3ADF5391C461}" type="pres">
      <dgm:prSet presAssocID="{1AF0E130-B8A8-427A-A793-84D880745023}" presName="ThreeNodes_1_text" presStyleLbl="node1" presStyleIdx="2" presStyleCnt="3">
        <dgm:presLayoutVars>
          <dgm:bulletEnabled val="1"/>
        </dgm:presLayoutVars>
      </dgm:prSet>
      <dgm:spPr/>
    </dgm:pt>
    <dgm:pt modelId="{D23BDF99-765D-4F0F-B7EB-BD438AA520A5}" type="pres">
      <dgm:prSet presAssocID="{1AF0E130-B8A8-427A-A793-84D880745023}" presName="ThreeNodes_2_text" presStyleLbl="node1" presStyleIdx="2" presStyleCnt="3">
        <dgm:presLayoutVars>
          <dgm:bulletEnabled val="1"/>
        </dgm:presLayoutVars>
      </dgm:prSet>
      <dgm:spPr/>
    </dgm:pt>
    <dgm:pt modelId="{D5BEF5E0-B259-4C53-B0FA-13A564BC4611}" type="pres">
      <dgm:prSet presAssocID="{1AF0E130-B8A8-427A-A793-84D88074502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FBBBA02-FF60-469B-B58E-F34163CC3D5C}" srcId="{1AF0E130-B8A8-427A-A793-84D880745023}" destId="{D101F4AA-ECF2-42BC-AB01-130B700F3466}" srcOrd="1" destOrd="0" parTransId="{6CC1955C-6726-4B3E-B92F-D431DA8D42FD}" sibTransId="{5F3CED99-61C1-44CF-A699-9318DC2574D6}"/>
    <dgm:cxn modelId="{8B72CB03-E859-4244-9065-F0873002CE7F}" type="presOf" srcId="{D101F4AA-ECF2-42BC-AB01-130B700F3466}" destId="{D23BDF99-765D-4F0F-B7EB-BD438AA520A5}" srcOrd="1" destOrd="0" presId="urn:microsoft.com/office/officeart/2005/8/layout/vProcess5"/>
    <dgm:cxn modelId="{A6D9FD04-BFC7-4BBC-A8BE-D8A0449491BE}" type="presOf" srcId="{5F3CED99-61C1-44CF-A699-9318DC2574D6}" destId="{D28ABB5E-A407-4CC7-97B9-4A8A0D2C76A4}" srcOrd="0" destOrd="0" presId="urn:microsoft.com/office/officeart/2005/8/layout/vProcess5"/>
    <dgm:cxn modelId="{E5D3D014-613F-42AD-A6F1-A4AD5C04A3CB}" type="presOf" srcId="{DAB139F6-6E18-4ECE-9D85-B0A95541998B}" destId="{A667B5BF-E0A3-4DD8-A7A3-3ADF5391C461}" srcOrd="1" destOrd="0" presId="urn:microsoft.com/office/officeart/2005/8/layout/vProcess5"/>
    <dgm:cxn modelId="{9AEF895B-5797-4FFD-9808-4284538FE599}" srcId="{1AF0E130-B8A8-427A-A793-84D880745023}" destId="{5C2E6D52-9224-4630-AC34-DCDC1397AA7F}" srcOrd="2" destOrd="0" parTransId="{6CA0935A-0EF1-4E40-AF04-6108439F7122}" sibTransId="{3E328091-E2CB-4B63-AC26-33FB7BE66A1F}"/>
    <dgm:cxn modelId="{E5517841-6633-4FC9-AB7A-1F8EBC7A130B}" srcId="{1AF0E130-B8A8-427A-A793-84D880745023}" destId="{DAB139F6-6E18-4ECE-9D85-B0A95541998B}" srcOrd="0" destOrd="0" parTransId="{ED912041-7DDA-4712-87E5-47F6EC153B68}" sibTransId="{691784BF-C50E-4FF8-B6DC-25C584444055}"/>
    <dgm:cxn modelId="{FD28E57C-05E0-4B49-89D1-238234B5CFE4}" type="presOf" srcId="{DAB139F6-6E18-4ECE-9D85-B0A95541998B}" destId="{AAE3CD09-46FD-449E-8DD2-6C558A9DB3BA}" srcOrd="0" destOrd="0" presId="urn:microsoft.com/office/officeart/2005/8/layout/vProcess5"/>
    <dgm:cxn modelId="{F7AF4293-D40B-48A5-AC4D-3BFD756D0109}" type="presOf" srcId="{D101F4AA-ECF2-42BC-AB01-130B700F3466}" destId="{7D0934CE-52A6-422F-B7A5-E4BFEF21C1CA}" srcOrd="0" destOrd="0" presId="urn:microsoft.com/office/officeart/2005/8/layout/vProcess5"/>
    <dgm:cxn modelId="{8B123D96-5BFE-4005-A0E4-8C0EC1C43F3F}" type="presOf" srcId="{5C2E6D52-9224-4630-AC34-DCDC1397AA7F}" destId="{D5BEF5E0-B259-4C53-B0FA-13A564BC4611}" srcOrd="1" destOrd="0" presId="urn:microsoft.com/office/officeart/2005/8/layout/vProcess5"/>
    <dgm:cxn modelId="{2DC5079A-8BB9-42E2-A98F-C7D36685AA48}" type="presOf" srcId="{691784BF-C50E-4FF8-B6DC-25C584444055}" destId="{F6BF134A-5BD7-49F5-8B26-07F2C0896395}" srcOrd="0" destOrd="0" presId="urn:microsoft.com/office/officeart/2005/8/layout/vProcess5"/>
    <dgm:cxn modelId="{862290BA-8CB1-4044-8C9A-77A0E9C62AA7}" type="presOf" srcId="{1AF0E130-B8A8-427A-A793-84D880745023}" destId="{FA7C9DAC-BD56-4950-B3F2-41DF44CDF722}" srcOrd="0" destOrd="0" presId="urn:microsoft.com/office/officeart/2005/8/layout/vProcess5"/>
    <dgm:cxn modelId="{2CD9C9DE-CBB5-4B64-9ECE-85D26DF3337C}" type="presOf" srcId="{5C2E6D52-9224-4630-AC34-DCDC1397AA7F}" destId="{A26E011F-A5D7-4E70-9744-EA3EB788EE7E}" srcOrd="0" destOrd="0" presId="urn:microsoft.com/office/officeart/2005/8/layout/vProcess5"/>
    <dgm:cxn modelId="{3E57D58F-7E4D-4435-A467-5AC622C3A55C}" type="presParOf" srcId="{FA7C9DAC-BD56-4950-B3F2-41DF44CDF722}" destId="{FF57784B-1349-4E2C-AE38-1DD6583B0F9C}" srcOrd="0" destOrd="0" presId="urn:microsoft.com/office/officeart/2005/8/layout/vProcess5"/>
    <dgm:cxn modelId="{602C5112-A578-443E-A844-C343C4505E64}" type="presParOf" srcId="{FA7C9DAC-BD56-4950-B3F2-41DF44CDF722}" destId="{AAE3CD09-46FD-449E-8DD2-6C558A9DB3BA}" srcOrd="1" destOrd="0" presId="urn:microsoft.com/office/officeart/2005/8/layout/vProcess5"/>
    <dgm:cxn modelId="{6346D92B-4316-4D41-A169-DD1E3018788E}" type="presParOf" srcId="{FA7C9DAC-BD56-4950-B3F2-41DF44CDF722}" destId="{7D0934CE-52A6-422F-B7A5-E4BFEF21C1CA}" srcOrd="2" destOrd="0" presId="urn:microsoft.com/office/officeart/2005/8/layout/vProcess5"/>
    <dgm:cxn modelId="{FF034559-95FF-4C21-B3CF-B64BCB261B8C}" type="presParOf" srcId="{FA7C9DAC-BD56-4950-B3F2-41DF44CDF722}" destId="{A26E011F-A5D7-4E70-9744-EA3EB788EE7E}" srcOrd="3" destOrd="0" presId="urn:microsoft.com/office/officeart/2005/8/layout/vProcess5"/>
    <dgm:cxn modelId="{9688DDE6-E3C6-4F43-AB50-ED21C06FE503}" type="presParOf" srcId="{FA7C9DAC-BD56-4950-B3F2-41DF44CDF722}" destId="{F6BF134A-5BD7-49F5-8B26-07F2C0896395}" srcOrd="4" destOrd="0" presId="urn:microsoft.com/office/officeart/2005/8/layout/vProcess5"/>
    <dgm:cxn modelId="{06990233-754E-41AB-A228-816A24BD0E34}" type="presParOf" srcId="{FA7C9DAC-BD56-4950-B3F2-41DF44CDF722}" destId="{D28ABB5E-A407-4CC7-97B9-4A8A0D2C76A4}" srcOrd="5" destOrd="0" presId="urn:microsoft.com/office/officeart/2005/8/layout/vProcess5"/>
    <dgm:cxn modelId="{22689309-E2E3-465A-A263-43E55CA986F2}" type="presParOf" srcId="{FA7C9DAC-BD56-4950-B3F2-41DF44CDF722}" destId="{A667B5BF-E0A3-4DD8-A7A3-3ADF5391C461}" srcOrd="6" destOrd="0" presId="urn:microsoft.com/office/officeart/2005/8/layout/vProcess5"/>
    <dgm:cxn modelId="{1202BB08-85B9-4563-B6B8-8E4D31D51283}" type="presParOf" srcId="{FA7C9DAC-BD56-4950-B3F2-41DF44CDF722}" destId="{D23BDF99-765D-4F0F-B7EB-BD438AA520A5}" srcOrd="7" destOrd="0" presId="urn:microsoft.com/office/officeart/2005/8/layout/vProcess5"/>
    <dgm:cxn modelId="{BE9BA914-333B-4C3B-8F64-12634327D830}" type="presParOf" srcId="{FA7C9DAC-BD56-4950-B3F2-41DF44CDF722}" destId="{D5BEF5E0-B259-4C53-B0FA-13A564BC461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65919-AE96-4EFE-BB8B-4DFAC4A226AB}">
      <dsp:nvSpPr>
        <dsp:cNvPr id="0" name=""/>
        <dsp:cNvSpPr/>
      </dsp:nvSpPr>
      <dsp:spPr>
        <a:xfrm>
          <a:off x="328455" y="1880"/>
          <a:ext cx="2290592" cy="13743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Vehículos autónomos </a:t>
          </a:r>
        </a:p>
      </dsp:txBody>
      <dsp:txXfrm>
        <a:off x="328455" y="1880"/>
        <a:ext cx="2290592" cy="1374355"/>
      </dsp:txXfrm>
    </dsp:sp>
    <dsp:sp modelId="{C045C7C3-2959-4A54-8E7E-B68CA772734B}">
      <dsp:nvSpPr>
        <dsp:cNvPr id="0" name=""/>
        <dsp:cNvSpPr/>
      </dsp:nvSpPr>
      <dsp:spPr>
        <a:xfrm>
          <a:off x="2848106" y="1880"/>
          <a:ext cx="2290592" cy="1374355"/>
        </a:xfrm>
        <a:prstGeom prst="rect">
          <a:avLst/>
        </a:prstGeom>
        <a:solidFill>
          <a:schemeClr val="accent5">
            <a:hueOff val="-149166"/>
            <a:satOff val="-898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Automatización en la industria</a:t>
          </a:r>
        </a:p>
      </dsp:txBody>
      <dsp:txXfrm>
        <a:off x="2848106" y="1880"/>
        <a:ext cx="2290592" cy="1374355"/>
      </dsp:txXfrm>
    </dsp:sp>
    <dsp:sp modelId="{91073D46-8ED4-4534-9211-0BB3D65FE383}">
      <dsp:nvSpPr>
        <dsp:cNvPr id="0" name=""/>
        <dsp:cNvSpPr/>
      </dsp:nvSpPr>
      <dsp:spPr>
        <a:xfrm>
          <a:off x="5367757" y="1880"/>
          <a:ext cx="2290592" cy="1374355"/>
        </a:xfrm>
        <a:prstGeom prst="rect">
          <a:avLst/>
        </a:prstGeom>
        <a:solidFill>
          <a:schemeClr val="accent5">
            <a:hueOff val="-298333"/>
            <a:satOff val="-1795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Trading automático </a:t>
          </a:r>
        </a:p>
      </dsp:txBody>
      <dsp:txXfrm>
        <a:off x="5367757" y="1880"/>
        <a:ext cx="2290592" cy="1374355"/>
      </dsp:txXfrm>
    </dsp:sp>
    <dsp:sp modelId="{78C56B0C-5E41-4B3C-A8E5-C2B5AD8C7B80}">
      <dsp:nvSpPr>
        <dsp:cNvPr id="0" name=""/>
        <dsp:cNvSpPr/>
      </dsp:nvSpPr>
      <dsp:spPr>
        <a:xfrm>
          <a:off x="7887408" y="1880"/>
          <a:ext cx="2290592" cy="1374355"/>
        </a:xfrm>
        <a:prstGeom prst="rect">
          <a:avLst/>
        </a:prstGeom>
        <a:solidFill>
          <a:schemeClr val="accent5">
            <a:hueOff val="-447499"/>
            <a:satOff val="-2693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Procesamiento de lenguaje natural</a:t>
          </a:r>
        </a:p>
      </dsp:txBody>
      <dsp:txXfrm>
        <a:off x="7887408" y="1880"/>
        <a:ext cx="2290592" cy="1374355"/>
      </dsp:txXfrm>
    </dsp:sp>
    <dsp:sp modelId="{8DF1FB48-3BB0-47EF-AE06-89D46A26E0C1}">
      <dsp:nvSpPr>
        <dsp:cNvPr id="0" name=""/>
        <dsp:cNvSpPr/>
      </dsp:nvSpPr>
      <dsp:spPr>
        <a:xfrm>
          <a:off x="328455" y="1605295"/>
          <a:ext cx="2290592" cy="1374355"/>
        </a:xfrm>
        <a:prstGeom prst="rect">
          <a:avLst/>
        </a:prstGeom>
        <a:solidFill>
          <a:schemeClr val="accent5">
            <a:hueOff val="-596666"/>
            <a:satOff val="-3590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Juegos/vídeo juegos</a:t>
          </a:r>
        </a:p>
      </dsp:txBody>
      <dsp:txXfrm>
        <a:off x="328455" y="1605295"/>
        <a:ext cx="2290592" cy="1374355"/>
      </dsp:txXfrm>
    </dsp:sp>
    <dsp:sp modelId="{497BFE37-E0E0-4FF1-866C-32CC011D727F}">
      <dsp:nvSpPr>
        <dsp:cNvPr id="0" name=""/>
        <dsp:cNvSpPr/>
      </dsp:nvSpPr>
      <dsp:spPr>
        <a:xfrm>
          <a:off x="2848106" y="1605295"/>
          <a:ext cx="2290592" cy="1374355"/>
        </a:xfrm>
        <a:prstGeom prst="rect">
          <a:avLst/>
        </a:prstGeom>
        <a:solidFill>
          <a:schemeClr val="accent5">
            <a:hueOff val="-745832"/>
            <a:satOff val="-448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Robótica </a:t>
          </a:r>
        </a:p>
      </dsp:txBody>
      <dsp:txXfrm>
        <a:off x="2848106" y="1605295"/>
        <a:ext cx="2290592" cy="1374355"/>
      </dsp:txXfrm>
    </dsp:sp>
    <dsp:sp modelId="{5C9E4E01-369B-405C-BF09-A2484148BD0C}">
      <dsp:nvSpPr>
        <dsp:cNvPr id="0" name=""/>
        <dsp:cNvSpPr/>
      </dsp:nvSpPr>
      <dsp:spPr>
        <a:xfrm>
          <a:off x="5367757" y="1605295"/>
          <a:ext cx="2290592" cy="1374355"/>
        </a:xfrm>
        <a:prstGeom prst="rect">
          <a:avLst/>
        </a:prstGeom>
        <a:solidFill>
          <a:schemeClr val="accent5">
            <a:hueOff val="-894999"/>
            <a:satOff val="-5386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Marketing</a:t>
          </a:r>
        </a:p>
      </dsp:txBody>
      <dsp:txXfrm>
        <a:off x="5367757" y="1605295"/>
        <a:ext cx="2290592" cy="1374355"/>
      </dsp:txXfrm>
    </dsp:sp>
    <dsp:sp modelId="{934D7192-D4FB-42A8-8155-2D4EB7FEF1EC}">
      <dsp:nvSpPr>
        <dsp:cNvPr id="0" name=""/>
        <dsp:cNvSpPr/>
      </dsp:nvSpPr>
      <dsp:spPr>
        <a:xfrm>
          <a:off x="7887408" y="1605295"/>
          <a:ext cx="2290592" cy="1374355"/>
        </a:xfrm>
        <a:prstGeom prst="rect">
          <a:avLst/>
        </a:prstGeom>
        <a:solidFill>
          <a:schemeClr val="accent5">
            <a:hueOff val="-1044165"/>
            <a:satOff val="-6283"/>
            <a:lumOff val="2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Colocación de recursos</a:t>
          </a:r>
        </a:p>
      </dsp:txBody>
      <dsp:txXfrm>
        <a:off x="7887408" y="1605295"/>
        <a:ext cx="2290592" cy="1374355"/>
      </dsp:txXfrm>
    </dsp:sp>
    <dsp:sp modelId="{685F3473-B4FA-4BEC-AE42-022B4CF035A0}">
      <dsp:nvSpPr>
        <dsp:cNvPr id="0" name=""/>
        <dsp:cNvSpPr/>
      </dsp:nvSpPr>
      <dsp:spPr>
        <a:xfrm>
          <a:off x="1588280" y="3208709"/>
          <a:ext cx="2290592" cy="1374355"/>
        </a:xfrm>
        <a:prstGeom prst="rect">
          <a:avLst/>
        </a:prstGeom>
        <a:solidFill>
          <a:schemeClr val="accent5">
            <a:hueOff val="-1193331"/>
            <a:satOff val="-7181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Control de semáforos </a:t>
          </a:r>
        </a:p>
      </dsp:txBody>
      <dsp:txXfrm>
        <a:off x="1588280" y="3208709"/>
        <a:ext cx="2290592" cy="1374355"/>
      </dsp:txXfrm>
    </dsp:sp>
    <dsp:sp modelId="{A792F749-71F6-42E1-91DB-3C0A6068C850}">
      <dsp:nvSpPr>
        <dsp:cNvPr id="0" name=""/>
        <dsp:cNvSpPr/>
      </dsp:nvSpPr>
      <dsp:spPr>
        <a:xfrm>
          <a:off x="4107931" y="3208709"/>
          <a:ext cx="2290592" cy="1374355"/>
        </a:xfrm>
        <a:prstGeom prst="rect">
          <a:avLst/>
        </a:prstGeom>
        <a:solidFill>
          <a:schemeClr val="accent5">
            <a:hueOff val="-1342498"/>
            <a:satOff val="-8078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Manufactura</a:t>
          </a:r>
        </a:p>
      </dsp:txBody>
      <dsp:txXfrm>
        <a:off x="4107931" y="3208709"/>
        <a:ext cx="2290592" cy="1374355"/>
      </dsp:txXfrm>
    </dsp:sp>
    <dsp:sp modelId="{038B8C68-0C77-41B7-8297-C0AB37E10424}">
      <dsp:nvSpPr>
        <dsp:cNvPr id="0" name=""/>
        <dsp:cNvSpPr/>
      </dsp:nvSpPr>
      <dsp:spPr>
        <a:xfrm>
          <a:off x="6627583" y="3208709"/>
          <a:ext cx="2290592" cy="1374355"/>
        </a:xfrm>
        <a:prstGeom prst="rect">
          <a:avLst/>
        </a:prstGeom>
        <a:solidFill>
          <a:schemeClr val="accent5">
            <a:hueOff val="-1491664"/>
            <a:satOff val="-8976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Balanceo de cargas</a:t>
          </a:r>
        </a:p>
      </dsp:txBody>
      <dsp:txXfrm>
        <a:off x="6627583" y="3208709"/>
        <a:ext cx="2290592" cy="1374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3CD09-46FD-449E-8DD2-6C558A9DB3BA}">
      <dsp:nvSpPr>
        <dsp:cNvPr id="0" name=""/>
        <dsp:cNvSpPr/>
      </dsp:nvSpPr>
      <dsp:spPr>
        <a:xfrm>
          <a:off x="0" y="0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¿Qué deberíamos preferir?</a:t>
          </a:r>
          <a:endParaRPr lang="en-US" sz="3100" kern="1200"/>
        </a:p>
      </dsp:txBody>
      <dsp:txXfrm>
        <a:off x="48448" y="48448"/>
        <a:ext cx="3624634" cy="1557253"/>
      </dsp:txXfrm>
    </dsp:sp>
    <dsp:sp modelId="{7D0934CE-52A6-422F-B7A5-E4BFEF21C1CA}">
      <dsp:nvSpPr>
        <dsp:cNvPr id="0" name=""/>
        <dsp:cNvSpPr/>
      </dsp:nvSpPr>
      <dsp:spPr>
        <a:xfrm>
          <a:off x="477316" y="1929841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-752640"/>
            <a:satOff val="1044"/>
            <a:lumOff val="3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¿Más o menos? [1,2,2] o [2,3,4]</a:t>
          </a:r>
          <a:endParaRPr lang="en-US" sz="3100" kern="1200" dirty="0"/>
        </a:p>
      </dsp:txBody>
      <dsp:txXfrm>
        <a:off x="525764" y="1978289"/>
        <a:ext cx="3760180" cy="1557253"/>
      </dsp:txXfrm>
    </dsp:sp>
    <dsp:sp modelId="{A26E011F-A5D7-4E70-9744-EA3EB788EE7E}">
      <dsp:nvSpPr>
        <dsp:cNvPr id="0" name=""/>
        <dsp:cNvSpPr/>
      </dsp:nvSpPr>
      <dsp:spPr>
        <a:xfrm>
          <a:off x="954633" y="3859682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-1505281"/>
            <a:satOff val="2089"/>
            <a:lumOff val="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Ahora o más tarde? [0,0,1] o [1,0,0]</a:t>
          </a:r>
          <a:endParaRPr lang="en-US" sz="3100" kern="1200" dirty="0"/>
        </a:p>
      </dsp:txBody>
      <dsp:txXfrm>
        <a:off x="1003081" y="3908130"/>
        <a:ext cx="3760180" cy="1557253"/>
      </dsp:txXfrm>
    </dsp:sp>
    <dsp:sp modelId="{F6BF134A-5BD7-49F5-8B26-07F2C0896395}">
      <dsp:nvSpPr>
        <dsp:cNvPr id="0" name=""/>
        <dsp:cNvSpPr/>
      </dsp:nvSpPr>
      <dsp:spPr>
        <a:xfrm>
          <a:off x="4334393" y="1254396"/>
          <a:ext cx="1075197" cy="1075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6312" y="1254396"/>
        <a:ext cx="591359" cy="809086"/>
      </dsp:txXfrm>
    </dsp:sp>
    <dsp:sp modelId="{D28ABB5E-A407-4CC7-97B9-4A8A0D2C76A4}">
      <dsp:nvSpPr>
        <dsp:cNvPr id="0" name=""/>
        <dsp:cNvSpPr/>
      </dsp:nvSpPr>
      <dsp:spPr>
        <a:xfrm>
          <a:off x="4811709" y="3173210"/>
          <a:ext cx="1075197" cy="1075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33919"/>
            <a:satOff val="12022"/>
            <a:lumOff val="13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33919"/>
              <a:satOff val="12022"/>
              <a:lumOff val="13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53628" y="3173210"/>
        <a:ext cx="591359" cy="80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?feature=oembed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74654"/>
            <a:ext cx="7254316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24: aprendizaje por refuerzo I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6855F4-C121-6B71-CEF3-8FC883253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311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45D21C-78D1-4BAD-84CD-0E9969D1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s-MX" sz="2800"/>
              <a:t>Procesos de decisión de Markov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82C65CF-501E-4B85-A6BF-3EC66B72A0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MX" sz="2000" dirty="0"/>
                  <a:t>Los elementos</a:t>
                </a:r>
              </a:p>
              <a:p>
                <a:pPr lvl="1"/>
                <a:r>
                  <a:rPr lang="es-MX" sz="2000" dirty="0"/>
                  <a:t>Un conjunto de estados </a:t>
                </a:r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MX" sz="2000" dirty="0"/>
              </a:p>
              <a:p>
                <a:pPr lvl="1"/>
                <a:r>
                  <a:rPr lang="es-MX" sz="2000" dirty="0"/>
                  <a:t>Un conjunto de acciones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000" dirty="0"/>
              </a:p>
              <a:p>
                <a:pPr lvl="1"/>
                <a:r>
                  <a:rPr lang="es-MX" sz="2000" dirty="0"/>
                  <a:t>Un modelo T(</a:t>
                </a:r>
                <a:r>
                  <a:rPr lang="es-MX" sz="2000" dirty="0" err="1"/>
                  <a:t>s,a,s</a:t>
                </a:r>
                <a:r>
                  <a:rPr lang="es-MX" sz="2000" dirty="0"/>
                  <a:t>’)</a:t>
                </a:r>
              </a:p>
              <a:p>
                <a:pPr lvl="1"/>
                <a:r>
                  <a:rPr lang="es-MX" sz="2000" dirty="0"/>
                  <a:t>Una función de recompensa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000" dirty="0"/>
              </a:p>
              <a:p>
                <a:pPr lvl="1"/>
                <a:r>
                  <a:rPr lang="es-MX" sz="2000" dirty="0"/>
                  <a:t>Un estado inicial</a:t>
                </a:r>
              </a:p>
              <a:p>
                <a:pPr lvl="1"/>
                <a:r>
                  <a:rPr lang="es-MX" sz="2000" dirty="0"/>
                  <a:t>Tal vez un estado terminal</a:t>
                </a:r>
              </a:p>
              <a:p>
                <a:r>
                  <a:rPr lang="es-MX" sz="2000" dirty="0"/>
                  <a:t>La meta es encontrar una política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000" dirty="0"/>
              </a:p>
              <a:p>
                <a:r>
                  <a:rPr lang="es-MX" sz="2000" dirty="0"/>
                  <a:t>En aprendizaje por refuerzo T o R son desconocidos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82C65CF-501E-4B85-A6BF-3EC66B72A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  <a:blipFill>
                <a:blip r:embed="rId2"/>
                <a:stretch>
                  <a:fillRect l="-711" t="-1776" b="-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343C2280-503B-459A-9B54-D23A70E0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64" y="633619"/>
            <a:ext cx="3436464" cy="26517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6EBC5A-F6E4-48F1-BA0D-07BB95D44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138" y="3472468"/>
            <a:ext cx="2651760" cy="265176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9FD32D-0526-4678-901F-5D63EACC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559647-8F45-48CE-9F73-0E539C7B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¿Qué significa Markov?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202785-B784-41FF-B8A8-C86983B6F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Dado el presente, el futuro y el pasado son independientes</a:t>
                </a:r>
              </a:p>
              <a:p>
                <a:r>
                  <a:rPr lang="es-MX" sz="1800"/>
                  <a:t>En procesos de decisión de Markov eso significa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1800"/>
                  <a:t> = </a:t>
                </a:r>
                <a14:m>
                  <m:oMath xmlns:m="http://schemas.openxmlformats.org/officeDocument/2006/math">
                    <m:r>
                      <a:rPr lang="es-MX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s-MX" sz="1800"/>
              </a:p>
              <a:p>
                <a:r>
                  <a:rPr lang="es-MX" sz="1800"/>
                  <a:t>Eso quiere decir que la función solo depende del estado actual y no de la historia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202785-B784-41FF-B8A8-C86983B6F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1537C30E-1632-4EFE-8028-678A7CD1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795" y="630936"/>
            <a:ext cx="3663695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29A1FE-4D51-4D2C-B7EA-054C4394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5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74D73-A959-77C2-8C5F-CEFE321C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Política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1A9639-FD0B-D369-D95A-51ABE751A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700"/>
                  <a:t>En los problemas mono agentes determinista de búsqueda, queríamos un plan óptimo o secuencia de acciones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700"/>
                  <a:t>Para MDPs, queremos una política óptima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sz="1700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1700"/>
              </a:p>
              <a:p>
                <a:pPr lvl="1">
                  <a:lnSpc>
                    <a:spcPct val="100000"/>
                  </a:lnSpc>
                </a:pPr>
                <a:r>
                  <a:rPr lang="es-MX" sz="1700"/>
                  <a:t>Una política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MX" sz="1700"/>
                  <a:t> da una acción para cada estado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/>
                  <a:t>Una política óptima es una que maximiza la política esperada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/>
                  <a:t>Una política explicita define un agente de reflejo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1A9639-FD0B-D369-D95A-51ABE751A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687" t="-34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1A523B6-F010-449F-2C35-EFDDC1A6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1654359"/>
            <a:ext cx="6440424" cy="349392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585C2A-61A6-50B4-FC2C-21BF8636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E5390-A5F7-42E3-B1A1-42CDD9FA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Un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1A2F9-D157-4035-9269-82DD4E3E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s-MX" sz="1700"/>
              <a:t>Recompensas: -1 por paso</a:t>
            </a:r>
          </a:p>
          <a:p>
            <a:r>
              <a:rPr lang="es-MX" sz="1700"/>
              <a:t>Acciones: N, S, E, O</a:t>
            </a:r>
          </a:p>
          <a:p>
            <a:r>
              <a:rPr lang="es-MX" sz="1700"/>
              <a:t>Estados: ubicación del agente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2505DA-5AFD-4D13-9E22-24447A2F9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" r="3" b="26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32AAAB-C143-4CF3-9A55-31F9A37B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5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601C83-CED4-4E7C-BAA8-C1F8A9B5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600"/>
              <a:t>Un ejemplo: conduciendo un auto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54708-2582-40B6-8DB0-1831E6D40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/>
              <a:t>Un auto quiere viajar rápido </a:t>
            </a:r>
          </a:p>
          <a:p>
            <a:r>
              <a:rPr lang="es-MX" sz="1700"/>
              <a:t>Existen 3 estados: Cool, Warm, Overheated</a:t>
            </a:r>
          </a:p>
          <a:p>
            <a:r>
              <a:rPr lang="es-MX" sz="1700"/>
              <a:t>Existen 2 acciones: Slow, Fast</a:t>
            </a:r>
          </a:p>
          <a:p>
            <a:r>
              <a:rPr lang="es-MX" sz="1700"/>
              <a:t>Ir rápido significa obtener el doble de la recompenza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BC9B71-7305-4286-A446-41BC9347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103543"/>
            <a:ext cx="6922008" cy="275149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47FAB4-9194-470C-AD09-46F640A0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B8A7F9-8615-4A3E-AFC8-F9FE4BC21098}"/>
              </a:ext>
            </a:extLst>
          </p:cNvPr>
          <p:cNvSpPr txBox="1"/>
          <p:nvPr/>
        </p:nvSpPr>
        <p:spPr>
          <a:xfrm>
            <a:off x="4698750" y="1950099"/>
            <a:ext cx="2246772" cy="4933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849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BF7A9-1857-453B-8B48-5117CD83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¿</a:t>
            </a:r>
            <a:r>
              <a:rPr lang="en-US" sz="7200" dirty="0" err="1"/>
              <a:t>Qué</a:t>
            </a:r>
            <a:r>
              <a:rPr lang="en-US" sz="7200" dirty="0"/>
              <a:t> </a:t>
            </a:r>
            <a:r>
              <a:rPr lang="en-US" sz="7200" dirty="0" err="1"/>
              <a:t>hacemos</a:t>
            </a:r>
            <a:r>
              <a:rPr lang="en-US" sz="72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E091CD-2B9E-4EBB-8253-787A7594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9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E7AE-B78C-4BC4-AAC7-4DB6A5AD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tal un árbol?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EFFA5B8-6882-498E-BF90-B92500B1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291" y="2648510"/>
            <a:ext cx="8459381" cy="335326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677474-1A05-4459-83A6-9B5260B8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30971-040D-4D9A-BE56-AABD88AB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Secuencia de utilidades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71ADF3-D0DA-4111-A10B-62A63E2E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6DAC1D9-7F83-4C19-AF2D-B69582FAD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795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27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285F5B-5B58-4721-A2F9-E58190B9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Descuento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71D7E-B9C7-4AC8-8C91-8F006E37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s-MX" sz="1700"/>
              <a:t>Es razonable maximizar la suma de recompensas</a:t>
            </a:r>
          </a:p>
          <a:p>
            <a:r>
              <a:rPr lang="es-MX" sz="1700"/>
              <a:t>También preferir recompensas ahora que después</a:t>
            </a:r>
          </a:p>
          <a:p>
            <a:r>
              <a:rPr lang="es-MX" sz="1700"/>
              <a:t>Una opción, las recompensas decaen exponencialmente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58A32A-6ADF-49DC-89B4-7397AE71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480035"/>
            <a:ext cx="6656832" cy="179734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709B6F-0453-49C5-BF73-9EAB5924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943F0-45D2-0F4E-AA56-E83B203B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descuentos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401C6EA-A366-C49A-4C50-404E33E0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/>
                  <a:t>Dado</a:t>
                </a:r>
              </a:p>
              <a:p>
                <a:pPr lvl="1"/>
                <a:r>
                  <a:rPr lang="es-MX" dirty="0"/>
                  <a:t>Acciones: Este, Oeste y Salida (solo disponible en a, e)</a:t>
                </a:r>
              </a:p>
              <a:p>
                <a:pPr lvl="1"/>
                <a:r>
                  <a:rPr lang="es-MX" dirty="0"/>
                  <a:t>Transiciones: deterministas</a:t>
                </a:r>
              </a:p>
              <a:p>
                <a:r>
                  <a:rPr lang="es-MX" dirty="0"/>
                  <a:t>Pregunta 1: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, cuál es la política óptima?</a:t>
                </a:r>
              </a:p>
              <a:p>
                <a:r>
                  <a:rPr lang="es-MX" dirty="0"/>
                  <a:t>Pregunta 2: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s-MX" dirty="0"/>
                  <a:t>, cuál es la política óptima?</a:t>
                </a:r>
              </a:p>
              <a:p>
                <a:r>
                  <a:rPr lang="es-MX" dirty="0"/>
                  <a:t>Pregunta 3: para cual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dirty="0"/>
                  <a:t> Oeste y Este son igualmente de buenas iniciando en d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401C6EA-A366-C49A-4C50-404E33E0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6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B2D6E2-031A-C718-DE1A-2F1C09EB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375314-BCAF-6798-F8AE-3117C961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13" y="548640"/>
            <a:ext cx="411537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Para el día de hoy…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Aprendizaje por refuerzo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0A30D-97C3-390E-4363-62F41C6E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Utilidades infinitas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8413453-0F2E-5D5A-7FA5-772786CC8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¿Qué pasa si el problema es infinito?</a:t>
                </a:r>
              </a:p>
              <a:p>
                <a:r>
                  <a:rPr lang="es-MX" dirty="0"/>
                  <a:t>Solución</a:t>
                </a:r>
              </a:p>
              <a:p>
                <a:pPr lvl="1"/>
                <a:r>
                  <a:rPr lang="es-MX" dirty="0"/>
                  <a:t>Resolver para un horizonte finito</a:t>
                </a:r>
              </a:p>
              <a:p>
                <a:pPr lvl="1"/>
                <a:r>
                  <a:rPr lang="es-MX" dirty="0"/>
                  <a:t>Descuento: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MX" dirty="0"/>
              </a:p>
              <a:p>
                <a:pPr lvl="2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func>
                                  <m:func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/>
                                </m:func>
                              </m:sub>
                            </m:sSub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nary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Estado absorbente: garantiza que para cada política, eventualmente siempre se alcanza un estado terminal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8413453-0F2E-5D5A-7FA5-772786CC8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C0AE58-7436-8EB9-B128-1C073773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5F9B51-C6FE-43C8-870E-45450E81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Cantidades optimas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74E150-8899-4B0D-AD6D-0BE93F5D0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El valor o utilidad de un estado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MX" sz="1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dirty="0"/>
                  <a:t> utilidad esperada iniciando en s y actuando de forma óptima </a:t>
                </a:r>
              </a:p>
              <a:p>
                <a:r>
                  <a:rPr lang="es-MX" sz="1800" dirty="0"/>
                  <a:t>El valor o utilidad de un estado q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dirty="0"/>
                  <a:t> utilidad esperada iniciando con la acción a desde el estado s y actuando de forma óptima posteriormente</a:t>
                </a:r>
              </a:p>
              <a:p>
                <a:r>
                  <a:rPr lang="es-MX" sz="1800" dirty="0"/>
                  <a:t>La política óptima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dirty="0"/>
                  <a:t> acción óptima desde el estado 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74E150-8899-4B0D-AD6D-0BE93F5D0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C8941B83-8664-4B6F-B07D-21138460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79" y="630936"/>
            <a:ext cx="3898726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AEB6F2-F082-4C48-94FA-4B97A2EC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93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2BCA3-9DA5-FAD6-80D6-7169DC5E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Resolviendo </a:t>
            </a:r>
            <a:r>
              <a:rPr lang="es-MX" dirty="0" err="1"/>
              <a:t>MDPs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991B326-188D-4299-0496-43B6D58D6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13" y="2478088"/>
            <a:ext cx="6715936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014D59-7365-E0D0-BD54-6DB5D2C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FD2068-9551-202A-18D6-1E6746EE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Cantidad óptimas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4DF1A09-7A00-70DA-D163-D1164083E4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700"/>
                  <a:t>El valor de un estado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MX" sz="170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700"/>
                  <a:t> utilidad esperada iniciando en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700"/>
                  <a:t> y actuando de forma óptima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700"/>
                  <a:t>El valor de un estado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70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700"/>
                  <a:t> utilidad esperada iniciando en una acción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MX" sz="1700"/>
                  <a:t> desde el estado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700"/>
                  <a:t> y después actuando de forma óptima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700"/>
                  <a:t>La política óptima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700"/>
                  <a:t> acción óptima iniciando en el estado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MX" sz="170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4DF1A09-7A00-70DA-D163-D1164083E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687" t="-34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29FA0D88-00C1-D995-BC00-94050AF1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87" y="625683"/>
            <a:ext cx="6340681" cy="55512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0EF02B-748A-38E3-2799-5BC43D52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44DF5E-7A7F-47BE-B987-300BD1B4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/>
              <a:t>¿Cómo lo resolvemos?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C4C56-1CB1-4873-B6C4-CA21783FA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458" y="3355848"/>
                <a:ext cx="6268770" cy="2825496"/>
              </a:xfrm>
            </p:spPr>
            <p:txBody>
              <a:bodyPr>
                <a:normAutofit/>
              </a:bodyPr>
              <a:lstStyle/>
              <a:p>
                <a:r>
                  <a:rPr lang="es-MX" sz="1700" dirty="0"/>
                  <a:t>Calcular el valor esperado de un estado (</a:t>
                </a:r>
                <a:r>
                  <a:rPr lang="es-MX" sz="1700" dirty="0" err="1"/>
                  <a:t>expectimax</a:t>
                </a:r>
                <a:r>
                  <a:rPr lang="es-MX" sz="1700" dirty="0"/>
                  <a:t>)</a:t>
                </a:r>
              </a:p>
              <a:p>
                <a:pPr lvl="1"/>
                <a:r>
                  <a:rPr lang="es-MX" sz="1700" dirty="0"/>
                  <a:t>Utilidad esperada bajo la acción óptima</a:t>
                </a:r>
              </a:p>
              <a:p>
                <a:pPr lvl="1"/>
                <a:r>
                  <a:rPr lang="es-MX" sz="1700" dirty="0"/>
                  <a:t>Media de la suma de las recompensas (descontadas)</a:t>
                </a:r>
              </a:p>
              <a:p>
                <a:r>
                  <a:rPr lang="es-MX" sz="1700" dirty="0"/>
                  <a:t>Definición recursiva del valor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MX" sz="1700" b="0" i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s-MX" sz="1700" b="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7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MX" sz="17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MX" sz="17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MX" sz="17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s-MX" sz="17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MX" sz="17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7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7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700" i="1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17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MX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7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7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MX" sz="1700" dirty="0"/>
              </a:p>
              <a:p>
                <a:pPr lvl="1"/>
                <a:endParaRPr lang="es-MX" sz="17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C4C56-1CB1-4873-B6C4-CA21783FA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458" y="3355848"/>
                <a:ext cx="6268770" cy="2825496"/>
              </a:xfrm>
              <a:blipFill>
                <a:blip r:embed="rId2"/>
                <a:stretch>
                  <a:fillRect l="-486" t="-432" b="-149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4D63CDF-7504-4EC5-9E52-5CDA79E6E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314"/>
          <a:stretch/>
        </p:blipFill>
        <p:spPr>
          <a:xfrm>
            <a:off x="7684007" y="603504"/>
            <a:ext cx="4050792" cy="55778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FE187A-0DAB-451C-863C-B6585C21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15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41CB9-ED5F-1420-5DF7-DCC44420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Regresando a nuestro ejemplo 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738F85F-8D2B-DB2B-F2A8-997D364CC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669" y="2478088"/>
            <a:ext cx="9244624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BA377E-5708-3A76-0D4B-923C1FD1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2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DBC415-C5B9-4D3B-AFE1-3F08C522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Regresando a nuestro ejemplo II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94827E-CB71-B813-80B1-59EB8B43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Parece que </a:t>
            </a:r>
            <a:r>
              <a:rPr lang="en-US" sz="1700" dirty="0" err="1"/>
              <a:t>estamos</a:t>
            </a:r>
            <a:r>
              <a:rPr lang="en-US" sz="1700" dirty="0"/>
              <a:t> hacienda </a:t>
            </a:r>
            <a:r>
              <a:rPr lang="en-US" sz="1700" dirty="0" err="1"/>
              <a:t>mucho</a:t>
            </a:r>
            <a:r>
              <a:rPr lang="en-US" sz="1700" dirty="0"/>
              <a:t> </a:t>
            </a:r>
            <a:r>
              <a:rPr lang="en-US" sz="1700" dirty="0" err="1"/>
              <a:t>trabajo</a:t>
            </a:r>
            <a:endParaRPr lang="en-US" sz="1700" dirty="0"/>
          </a:p>
          <a:p>
            <a:r>
              <a:rPr lang="en-US" sz="1700" dirty="0" err="1"/>
              <a:t>Problemas</a:t>
            </a:r>
            <a:r>
              <a:rPr lang="en-US" sz="1700" dirty="0"/>
              <a:t> </a:t>
            </a:r>
          </a:p>
          <a:p>
            <a:pPr lvl="1"/>
            <a:r>
              <a:rPr lang="en-US" sz="1700" dirty="0"/>
              <a:t>Los </a:t>
            </a:r>
            <a:r>
              <a:rPr lang="en-US" sz="1700" dirty="0" err="1"/>
              <a:t>estados</a:t>
            </a:r>
            <a:r>
              <a:rPr lang="en-US" sz="1700" dirty="0"/>
              <a:t> se </a:t>
            </a:r>
            <a:r>
              <a:rPr lang="en-US" sz="1700" dirty="0" err="1"/>
              <a:t>repiten</a:t>
            </a:r>
            <a:endParaRPr lang="en-US" sz="1700" dirty="0"/>
          </a:p>
          <a:p>
            <a:pPr lvl="1"/>
            <a:r>
              <a:rPr lang="en-US" sz="1700" dirty="0"/>
              <a:t>El árbol </a:t>
            </a:r>
            <a:r>
              <a:rPr lang="en-US" sz="1700" dirty="0" err="1"/>
              <a:t>sigue</a:t>
            </a:r>
            <a:r>
              <a:rPr lang="en-US" sz="1700" dirty="0"/>
              <a:t> </a:t>
            </a:r>
            <a:r>
              <a:rPr lang="en-US" sz="1700" dirty="0" err="1"/>
              <a:t>infinitamente</a:t>
            </a:r>
            <a:endParaRPr lang="en-US" sz="1700" dirty="0"/>
          </a:p>
          <a:p>
            <a:endParaRPr lang="en-US" sz="17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DACEF9D-B116-43E8-BF0E-72D27CFF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058619"/>
            <a:ext cx="6440424" cy="468540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AF75AB-5B46-4212-84A3-D35864CF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43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7379D-25D7-EB2D-E971-DCF92630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La idea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81184BB-A60E-92E6-2C0F-8F9152A89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700"/>
                  <a:t>Valores para tiempos limitados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700"/>
                  <a:t>Definir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700"/>
                  <a:t> como el valor óptimo de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700"/>
                  <a:t> si el juego termina en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700"/>
                  <a:t> pasos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700"/>
                  <a:t>De forma equivalente sería la solución de expectimax con un árbol de profundidad </a:t>
                </a:r>
                <a14:m>
                  <m:oMath xmlns:m="http://schemas.openxmlformats.org/officeDocument/2006/math">
                    <m:r>
                      <a:rPr lang="es-MX" sz="17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700"/>
                  <a:t> desde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MX" sz="170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81184BB-A60E-92E6-2C0F-8F9152A89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508" t="-741" b="-51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04A2FEF-D9BF-5E18-0EA1-8762493B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178077"/>
            <a:ext cx="11164824" cy="259582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A526A9-F85B-AFD1-E540-DC8E3144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BC415-C5B9-4D3B-AFE1-3F08C522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Regresando a nuestro ejemplo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AF75AB-5B46-4212-84A3-D35864CF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0DA631D-F72F-4091-93C0-1D3E28CC1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993" y="2478088"/>
            <a:ext cx="7871977" cy="3694112"/>
          </a:xfrm>
        </p:spPr>
      </p:pic>
    </p:spTree>
    <p:extLst>
      <p:ext uri="{BB962C8B-B14F-4D97-AF65-F5344CB8AC3E}">
        <p14:creationId xmlns:p14="http://schemas.microsoft.com/office/powerpoint/2010/main" val="786951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5F8563-B05A-493A-ADBA-D8C603CB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Iteración de valor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67F9B8F-E3BA-44C3-BAC5-D0F53B97A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/>
                  <a:t> es el valor óptimo de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800" dirty="0"/>
                  <a:t> si el juego termina en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800" dirty="0"/>
                  <a:t> pasos y usar </a:t>
                </a:r>
                <a:r>
                  <a:rPr lang="es-MX" sz="1800" dirty="0" err="1"/>
                  <a:t>expectimax</a:t>
                </a:r>
                <a:r>
                  <a:rPr lang="es-MX" sz="1800" dirty="0"/>
                  <a:t> para solo k pasos</a:t>
                </a:r>
              </a:p>
              <a:p>
                <a:r>
                  <a:rPr lang="es-MX" sz="1800" dirty="0"/>
                  <a:t>Iniciamos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s-MX" sz="1800" dirty="0"/>
                  <a:t> ya no hay tiempo y entonces la suma de recompensas esperadas es 0</a:t>
                </a:r>
              </a:p>
              <a:p>
                <a:r>
                  <a:rPr lang="es-MX" sz="1800" dirty="0"/>
                  <a:t>Dado el vector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MX" sz="1800" dirty="0"/>
                  <a:t>, hacer una iteración de </a:t>
                </a:r>
                <a:r>
                  <a:rPr lang="es-MX" sz="1800" dirty="0" err="1"/>
                  <a:t>expectimax</a:t>
                </a:r>
                <a:r>
                  <a:rPr lang="es-MX" sz="1800" dirty="0"/>
                  <a:t> desde cada estado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MX" sz="18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MX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MX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MX" sz="1800" dirty="0"/>
              </a:p>
              <a:p>
                <a:r>
                  <a:rPr lang="es-MX" sz="1800" dirty="0"/>
                  <a:t>Repetir hasta convergencia</a:t>
                </a:r>
              </a:p>
              <a:p>
                <a:pPr lvl="1"/>
                <a:endParaRPr lang="es-MX" sz="1800" dirty="0"/>
              </a:p>
              <a:p>
                <a:endParaRPr lang="es-MX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67F9B8F-E3BA-44C3-BAC5-D0F53B97A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 r="-8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1F086C6-A4E1-4014-B2F8-0368F571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149" y="630936"/>
            <a:ext cx="3244987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73E212-6862-492F-89E5-81563434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0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DACB15-BF4A-4E6E-A650-89867DA5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Aprendizaje por refuerzo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987FA-82E8-4A6C-A528-5CB059A2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s-MX" sz="1600" dirty="0"/>
              <a:t>Un agente recibe retroalimentación en la forma de recompensas</a:t>
            </a:r>
          </a:p>
          <a:p>
            <a:r>
              <a:rPr lang="es-MX" sz="1600" dirty="0"/>
              <a:t>La utilidad del agente está definida por una función de premio</a:t>
            </a:r>
          </a:p>
          <a:p>
            <a:r>
              <a:rPr lang="es-MX" sz="1600" dirty="0"/>
              <a:t>El agente debe actuar de forma que maximice el valor esperado de las recompensas</a:t>
            </a:r>
          </a:p>
          <a:p>
            <a:r>
              <a:rPr lang="es-MX" sz="1600" dirty="0"/>
              <a:t>Todo el aprendizaje está basado en los ejemplos observados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EA08B-532F-46C2-B996-C13CAE23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Marcador de contenido 7">
            <a:extLst>
              <a:ext uri="{FF2B5EF4-FFF2-40B4-BE49-F238E27FC236}">
                <a16:creationId xmlns:a16="http://schemas.microsoft.com/office/drawing/2014/main" id="{CF99BF9F-DE06-7A55-B37F-ED96D97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484" y="672575"/>
            <a:ext cx="518261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7B6F0-00AC-4668-919F-B2230793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Regresemos a nuestro ejemplo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620D9E4-27E7-400C-B8E8-095E6A01E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28" y="2586589"/>
            <a:ext cx="8287907" cy="347711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475C50-9335-489F-9035-E05CE219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62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0819-E73D-4797-92E8-A6E7AB2A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¿Y si no tenemos T o 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6410042-9781-4B36-80B5-6A2FB1633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MX" dirty="0"/>
                  <a:t>Construir un modelo</a:t>
                </a:r>
              </a:p>
              <a:p>
                <a:pPr lvl="1"/>
                <a:r>
                  <a:rPr lang="es-MX" dirty="0"/>
                  <a:t>Aprender un modelo aproximado basado en experiencias</a:t>
                </a:r>
              </a:p>
              <a:p>
                <a:pPr lvl="1"/>
                <a:r>
                  <a:rPr lang="es-MX" dirty="0"/>
                  <a:t>Resolver los valores como si el modelo fuera el correcto</a:t>
                </a:r>
              </a:p>
              <a:p>
                <a:r>
                  <a:rPr lang="es-MX" dirty="0"/>
                  <a:t>Paso 1: aprender el modelo</a:t>
                </a:r>
              </a:p>
              <a:p>
                <a:pPr lvl="1"/>
                <a:r>
                  <a:rPr lang="es-MX" dirty="0"/>
                  <a:t>Contar las salidas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MX" dirty="0"/>
                  <a:t> para cada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Normalizar para dar un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MX" b="0" dirty="0"/>
              </a:p>
              <a:p>
                <a:pPr lvl="1"/>
                <a:r>
                  <a:rPr lang="es-MX" dirty="0"/>
                  <a:t>Descubrir cada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MX" dirty="0"/>
              </a:p>
              <a:p>
                <a:r>
                  <a:rPr lang="es-MX" dirty="0"/>
                  <a:t>Paso 2: Resolver el proceso de decisión de </a:t>
                </a:r>
                <a:r>
                  <a:rPr lang="es-MX" dirty="0" err="1"/>
                  <a:t>Markov</a:t>
                </a:r>
                <a:endParaRPr lang="es-MX" dirty="0"/>
              </a:p>
              <a:p>
                <a:pPr lvl="1"/>
                <a:r>
                  <a:rPr lang="es-MX" dirty="0"/>
                  <a:t>Utilizando el algoritmo visto previamente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6410042-9781-4B36-80B5-6A2FB1633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2640" b="-14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785D43-53ED-4CBF-A5F5-A9447159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 dirty="0"/>
              <a:t>Aprendizaje por refuerzo II: iteración de política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F70134-B8C3-5820-F700-13BEA33BF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AE103-7F0E-4E24-B261-D37B419C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¿En dónde está ubicado?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E95AAA2-4B46-4792-89F4-08DEA023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377" y="625683"/>
            <a:ext cx="5400825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F87726-B391-411B-AB01-61E1A3B9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80506-528A-4E3E-B701-2C3EAAA4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Taxonomía de los métodos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5263C31-3466-400A-96DE-9C756AF63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333696"/>
            <a:ext cx="6846363" cy="403935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527A31-DCDA-4E1B-BBFF-D5620A0C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8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4CF61-1395-4977-96FD-6157F2D7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El </a:t>
            </a:r>
            <a:r>
              <a:rPr lang="en-US" sz="5200" dirty="0" err="1"/>
              <a:t>trabajo</a:t>
            </a:r>
            <a:r>
              <a:rPr lang="en-US" sz="5200" dirty="0"/>
              <a:t>…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07DAE5E-00ED-458B-8F6F-2B88AEF0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00847"/>
            <a:ext cx="5140661" cy="3277171"/>
          </a:xfrm>
          <a:prstGeom prst="rect">
            <a:avLst/>
          </a:prstGeom>
        </p:spPr>
      </p:pic>
      <p:pic>
        <p:nvPicPr>
          <p:cNvPr id="7" name="Elementos multimedia en línea 6" title="Google DeepMind's Deep Q-learning playing Atari Breakout!">
            <a:hlinkClick r:id="" action="ppaction://media"/>
            <a:extLst>
              <a:ext uri="{FF2B5EF4-FFF2-40B4-BE49-F238E27FC236}">
                <a16:creationId xmlns:a16="http://schemas.microsoft.com/office/drawing/2014/main" id="{A1F0A4DF-1C14-4BCF-A0EF-EF7B938A4B7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213142" y="2411687"/>
            <a:ext cx="5140656" cy="385549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6582E1-2E66-481C-8C28-7FBFB3FB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8E1CC-D5FE-AED9-AE94-D0E9D37A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s-MX" dirty="0"/>
              <a:t>Aplicaciones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8221DC-E7F1-DA0E-8B3F-B4686BA0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16A9AE93-C8ED-7E08-B4F5-709666102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854615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1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5E8D41-3DD6-C8B6-74A7-E6237051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Un ejemplo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B345-9766-9D27-3A99-F98011CB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900"/>
              <a:t>Un nuevo problema</a:t>
            </a:r>
          </a:p>
          <a:p>
            <a:pPr lvl="1">
              <a:lnSpc>
                <a:spcPct val="100000"/>
              </a:lnSpc>
            </a:pPr>
            <a:r>
              <a:rPr lang="es-MX" sz="900"/>
              <a:t>El agente vive en una rejilla</a:t>
            </a:r>
          </a:p>
          <a:p>
            <a:pPr lvl="1">
              <a:lnSpc>
                <a:spcPct val="100000"/>
              </a:lnSpc>
            </a:pPr>
            <a:r>
              <a:rPr lang="es-MX" sz="900"/>
              <a:t>Existen paredes que bloquean el camino</a:t>
            </a:r>
          </a:p>
          <a:p>
            <a:pPr>
              <a:lnSpc>
                <a:spcPct val="100000"/>
              </a:lnSpc>
            </a:pPr>
            <a:r>
              <a:rPr lang="es-MX" sz="900"/>
              <a:t>Las acciones no siempre suceden</a:t>
            </a:r>
          </a:p>
          <a:p>
            <a:pPr lvl="1">
              <a:lnSpc>
                <a:spcPct val="100000"/>
              </a:lnSpc>
            </a:pPr>
            <a:r>
              <a:rPr lang="es-MX" sz="900"/>
              <a:t>80% del tiempo la acción “norte” lleva al agente al “norte”</a:t>
            </a:r>
          </a:p>
          <a:p>
            <a:pPr lvl="1">
              <a:lnSpc>
                <a:spcPct val="100000"/>
              </a:lnSpc>
            </a:pPr>
            <a:r>
              <a:rPr lang="es-MX" sz="900"/>
              <a:t>10% del tiempo la acción “norte” toma al agente al “oeste”</a:t>
            </a:r>
          </a:p>
          <a:p>
            <a:pPr lvl="1">
              <a:lnSpc>
                <a:spcPct val="100000"/>
              </a:lnSpc>
            </a:pPr>
            <a:r>
              <a:rPr lang="es-MX" sz="900"/>
              <a:t>10% del tiempo la acción “norte” toma al agente al “este”</a:t>
            </a:r>
          </a:p>
          <a:p>
            <a:pPr lvl="1">
              <a:lnSpc>
                <a:spcPct val="100000"/>
              </a:lnSpc>
            </a:pPr>
            <a:r>
              <a:rPr lang="es-MX" sz="900"/>
              <a:t>Si existe una pared en la dirección del movimiento, el agente se queda donde estaba</a:t>
            </a:r>
          </a:p>
          <a:p>
            <a:pPr>
              <a:lnSpc>
                <a:spcPct val="100000"/>
              </a:lnSpc>
            </a:pPr>
            <a:r>
              <a:rPr lang="es-MX" sz="900"/>
              <a:t>El agente recibe recompensa en cada paso</a:t>
            </a:r>
          </a:p>
          <a:p>
            <a:pPr lvl="1">
              <a:lnSpc>
                <a:spcPct val="100000"/>
              </a:lnSpc>
            </a:pPr>
            <a:r>
              <a:rPr lang="es-MX" sz="900"/>
              <a:t>Una pequeña recompensa en cada paso (puede ser negativa)</a:t>
            </a:r>
          </a:p>
          <a:p>
            <a:pPr lvl="1">
              <a:lnSpc>
                <a:spcPct val="100000"/>
              </a:lnSpc>
            </a:pPr>
            <a:r>
              <a:rPr lang="es-MX" sz="900"/>
              <a:t>Una recompensa grande al final (buena o mala)</a:t>
            </a:r>
          </a:p>
          <a:p>
            <a:pPr>
              <a:lnSpc>
                <a:spcPct val="100000"/>
              </a:lnSpc>
            </a:pPr>
            <a:r>
              <a:rPr lang="es-MX" sz="900"/>
              <a:t>La meta: maximizar la suma de recompensas</a:t>
            </a:r>
          </a:p>
          <a:p>
            <a:pPr lvl="1">
              <a:lnSpc>
                <a:spcPct val="100000"/>
              </a:lnSpc>
            </a:pPr>
            <a:endParaRPr lang="es-MX" sz="9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C5468B-9808-5D39-59F9-042EE6DC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37861"/>
            <a:ext cx="6440424" cy="492692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CA5842-CA3A-2BD2-41F4-7629E443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3BF4F1-2D36-FDDD-0BE2-0612CF37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Las acciones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B31BF-897C-9E0B-6BED-22D36787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C7C30EB-4DDF-F8AE-25B9-839D140E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43" y="2734056"/>
            <a:ext cx="7828906" cy="348386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AB5A07-A921-09B1-ADDF-26619848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291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1100</Words>
  <Application>Microsoft Office PowerPoint</Application>
  <PresentationFormat>Panorámica</PresentationFormat>
  <Paragraphs>176</Paragraphs>
  <Slides>32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Para el día de hoy…</vt:lpstr>
      <vt:lpstr>Aprendizaje por refuerzo</vt:lpstr>
      <vt:lpstr>¿En dónde está ubicado?</vt:lpstr>
      <vt:lpstr>Taxonomía de los métodos</vt:lpstr>
      <vt:lpstr>El trabajo…</vt:lpstr>
      <vt:lpstr>Aplicaciones</vt:lpstr>
      <vt:lpstr>Un ejemplo</vt:lpstr>
      <vt:lpstr>Las acciones</vt:lpstr>
      <vt:lpstr>Procesos de decisión de Markov</vt:lpstr>
      <vt:lpstr>¿Qué significa Markov?</vt:lpstr>
      <vt:lpstr>Política </vt:lpstr>
      <vt:lpstr>Un ejemplo</vt:lpstr>
      <vt:lpstr>Un ejemplo: conduciendo un auto</vt:lpstr>
      <vt:lpstr>¿Qué hacemos?</vt:lpstr>
      <vt:lpstr>¿Qué tal un árbol?</vt:lpstr>
      <vt:lpstr>Secuencia de utilidades</vt:lpstr>
      <vt:lpstr>Descuento</vt:lpstr>
      <vt:lpstr>Ejemplo de descuentos</vt:lpstr>
      <vt:lpstr>Utilidades infinitas</vt:lpstr>
      <vt:lpstr>Cantidades optimas</vt:lpstr>
      <vt:lpstr>Resolviendo MDPs</vt:lpstr>
      <vt:lpstr>Cantidad óptimas</vt:lpstr>
      <vt:lpstr>¿Cómo lo resolvemos?</vt:lpstr>
      <vt:lpstr>Regresando a nuestro ejemplo I</vt:lpstr>
      <vt:lpstr>Regresando a nuestro ejemplo II</vt:lpstr>
      <vt:lpstr>La idea</vt:lpstr>
      <vt:lpstr>Regresando a nuestro ejemplo</vt:lpstr>
      <vt:lpstr>Iteración de valor</vt:lpstr>
      <vt:lpstr>Regresemos a nuestro ejemplo</vt:lpstr>
      <vt:lpstr>¿Y si no tenemos T o R?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31</cp:revision>
  <dcterms:created xsi:type="dcterms:W3CDTF">2020-02-18T20:29:21Z</dcterms:created>
  <dcterms:modified xsi:type="dcterms:W3CDTF">2022-11-08T23:46:25Z</dcterms:modified>
</cp:coreProperties>
</file>