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6"/>
  </p:notesMasterIdLst>
  <p:sldIdLst>
    <p:sldId id="329" r:id="rId2"/>
    <p:sldId id="295" r:id="rId3"/>
    <p:sldId id="340" r:id="rId4"/>
    <p:sldId id="341" r:id="rId5"/>
    <p:sldId id="348" r:id="rId6"/>
    <p:sldId id="352" r:id="rId7"/>
    <p:sldId id="349" r:id="rId8"/>
    <p:sldId id="354" r:id="rId9"/>
    <p:sldId id="353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51" r:id="rId18"/>
    <p:sldId id="362" r:id="rId19"/>
    <p:sldId id="345" r:id="rId20"/>
    <p:sldId id="326" r:id="rId21"/>
    <p:sldId id="300" r:id="rId22"/>
    <p:sldId id="302" r:id="rId23"/>
    <p:sldId id="36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1A04D-DC64-47A0-A585-125AFE6D767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BF82D0-5EFA-454C-87FF-3259FFBD8466}">
      <dgm:prSet/>
      <dgm:spPr/>
      <dgm:t>
        <a:bodyPr/>
        <a:lstStyle/>
        <a:p>
          <a:r>
            <a:rPr lang="es-MX"/>
            <a:t>Conceptos básicos</a:t>
          </a:r>
          <a:endParaRPr lang="en-US"/>
        </a:p>
      </dgm:t>
    </dgm:pt>
    <dgm:pt modelId="{4D5E5F0F-62A6-4E29-B721-2952788C3E1F}" type="parTrans" cxnId="{CD60228D-B4A7-4850-B015-6BB2997A5BB8}">
      <dgm:prSet/>
      <dgm:spPr/>
      <dgm:t>
        <a:bodyPr/>
        <a:lstStyle/>
        <a:p>
          <a:endParaRPr lang="en-US"/>
        </a:p>
      </dgm:t>
    </dgm:pt>
    <dgm:pt modelId="{DC538B3B-422A-416C-AFE3-A5CC20EF7B15}" type="sibTrans" cxnId="{CD60228D-B4A7-4850-B015-6BB2997A5BB8}">
      <dgm:prSet/>
      <dgm:spPr/>
      <dgm:t>
        <a:bodyPr/>
        <a:lstStyle/>
        <a:p>
          <a:endParaRPr lang="en-US"/>
        </a:p>
      </dgm:t>
    </dgm:pt>
    <dgm:pt modelId="{9DD2DDF4-B7E9-49A7-8261-31A71F3D816F}">
      <dgm:prSet/>
      <dgm:spPr/>
      <dgm:t>
        <a:bodyPr/>
        <a:lstStyle/>
        <a:p>
          <a:r>
            <a:rPr lang="es-MX"/>
            <a:t>Métodos tabulares</a:t>
          </a:r>
          <a:endParaRPr lang="en-US"/>
        </a:p>
      </dgm:t>
    </dgm:pt>
    <dgm:pt modelId="{84DD0AB1-5234-4F10-BF9D-79BCFAC77D62}" type="parTrans" cxnId="{5B4C9129-511F-472C-937E-44ABB1BDEE46}">
      <dgm:prSet/>
      <dgm:spPr/>
      <dgm:t>
        <a:bodyPr/>
        <a:lstStyle/>
        <a:p>
          <a:endParaRPr lang="en-US"/>
        </a:p>
      </dgm:t>
    </dgm:pt>
    <dgm:pt modelId="{347C5603-F4F9-4BED-A5DB-CCAF00C4F40B}" type="sibTrans" cxnId="{5B4C9129-511F-472C-937E-44ABB1BDEE46}">
      <dgm:prSet/>
      <dgm:spPr/>
      <dgm:t>
        <a:bodyPr/>
        <a:lstStyle/>
        <a:p>
          <a:endParaRPr lang="en-US"/>
        </a:p>
      </dgm:t>
    </dgm:pt>
    <dgm:pt modelId="{175619D3-810B-4097-965E-47B4FAFF77D1}">
      <dgm:prSet/>
      <dgm:spPr/>
      <dgm:t>
        <a:bodyPr/>
        <a:lstStyle/>
        <a:p>
          <a:r>
            <a:rPr lang="es-MX"/>
            <a:t>Métodos aproximados</a:t>
          </a:r>
          <a:endParaRPr lang="en-US"/>
        </a:p>
      </dgm:t>
    </dgm:pt>
    <dgm:pt modelId="{88966D80-B718-4FBC-8944-7C8CFF94E4DC}" type="parTrans" cxnId="{30968B0A-3D1F-4291-B2F0-15E2FE713B22}">
      <dgm:prSet/>
      <dgm:spPr/>
      <dgm:t>
        <a:bodyPr/>
        <a:lstStyle/>
        <a:p>
          <a:endParaRPr lang="en-US"/>
        </a:p>
      </dgm:t>
    </dgm:pt>
    <dgm:pt modelId="{964C28ED-F986-4F2F-B954-C1044958E2C4}" type="sibTrans" cxnId="{30968B0A-3D1F-4291-B2F0-15E2FE713B22}">
      <dgm:prSet/>
      <dgm:spPr/>
      <dgm:t>
        <a:bodyPr/>
        <a:lstStyle/>
        <a:p>
          <a:endParaRPr lang="en-US"/>
        </a:p>
      </dgm:t>
    </dgm:pt>
    <dgm:pt modelId="{A49EDF20-019B-4BB5-A74D-3A18ACE6A72D}">
      <dgm:prSet/>
      <dgm:spPr/>
      <dgm:t>
        <a:bodyPr/>
        <a:lstStyle/>
        <a:p>
          <a:r>
            <a:rPr lang="es-MX"/>
            <a:t>Aprendizaje por refuerzo profundo</a:t>
          </a:r>
          <a:endParaRPr lang="en-US"/>
        </a:p>
      </dgm:t>
    </dgm:pt>
    <dgm:pt modelId="{88669ED7-7855-4D01-8B0A-854181365E03}" type="parTrans" cxnId="{799986F8-41B3-458E-BCF1-B78D6A5670AB}">
      <dgm:prSet/>
      <dgm:spPr/>
      <dgm:t>
        <a:bodyPr/>
        <a:lstStyle/>
        <a:p>
          <a:endParaRPr lang="en-US"/>
        </a:p>
      </dgm:t>
    </dgm:pt>
    <dgm:pt modelId="{0D63A252-B5BA-4F94-8902-A27F23D92F92}" type="sibTrans" cxnId="{799986F8-41B3-458E-BCF1-B78D6A5670AB}">
      <dgm:prSet/>
      <dgm:spPr/>
      <dgm:t>
        <a:bodyPr/>
        <a:lstStyle/>
        <a:p>
          <a:endParaRPr lang="en-US"/>
        </a:p>
      </dgm:t>
    </dgm:pt>
    <dgm:pt modelId="{232BD991-7EBD-48D0-A6F4-49D37327A341}">
      <dgm:prSet/>
      <dgm:spPr/>
      <dgm:t>
        <a:bodyPr/>
        <a:lstStyle/>
        <a:p>
          <a:r>
            <a:rPr lang="es-MX"/>
            <a:t>Algoritmos evolutivos</a:t>
          </a:r>
          <a:endParaRPr lang="en-US"/>
        </a:p>
      </dgm:t>
    </dgm:pt>
    <dgm:pt modelId="{8131E0E9-527C-418F-A962-0710B9BDEBC0}" type="parTrans" cxnId="{5910B387-830D-44B7-A032-5ADE3134C69F}">
      <dgm:prSet/>
      <dgm:spPr/>
      <dgm:t>
        <a:bodyPr/>
        <a:lstStyle/>
        <a:p>
          <a:endParaRPr lang="en-US"/>
        </a:p>
      </dgm:t>
    </dgm:pt>
    <dgm:pt modelId="{C463F797-D952-4841-9BC6-132BEABF0AA7}" type="sibTrans" cxnId="{5910B387-830D-44B7-A032-5ADE3134C69F}">
      <dgm:prSet/>
      <dgm:spPr/>
      <dgm:t>
        <a:bodyPr/>
        <a:lstStyle/>
        <a:p>
          <a:endParaRPr lang="en-US"/>
        </a:p>
      </dgm:t>
    </dgm:pt>
    <dgm:pt modelId="{C78C284B-72E8-49E3-993B-A743C1DF08EC}">
      <dgm:prSet/>
      <dgm:spPr/>
      <dgm:t>
        <a:bodyPr/>
        <a:lstStyle/>
        <a:p>
          <a:r>
            <a:rPr lang="es-MX"/>
            <a:t>Temas avanzados</a:t>
          </a:r>
          <a:endParaRPr lang="en-US"/>
        </a:p>
      </dgm:t>
    </dgm:pt>
    <dgm:pt modelId="{46A8BFE7-C2DB-464D-B52F-0526A71AAB5C}" type="parTrans" cxnId="{BFEFB9E4-D859-42DD-ABE4-1C734F0A390E}">
      <dgm:prSet/>
      <dgm:spPr/>
      <dgm:t>
        <a:bodyPr/>
        <a:lstStyle/>
        <a:p>
          <a:endParaRPr lang="en-US"/>
        </a:p>
      </dgm:t>
    </dgm:pt>
    <dgm:pt modelId="{C6D23A1B-D3CB-4394-A502-52503CC01735}" type="sibTrans" cxnId="{BFEFB9E4-D859-42DD-ABE4-1C734F0A390E}">
      <dgm:prSet/>
      <dgm:spPr/>
      <dgm:t>
        <a:bodyPr/>
        <a:lstStyle/>
        <a:p>
          <a:endParaRPr lang="en-US"/>
        </a:p>
      </dgm:t>
    </dgm:pt>
    <dgm:pt modelId="{749F490A-C3FF-4556-BF7D-75378051FFCB}" type="pres">
      <dgm:prSet presAssocID="{1471A04D-DC64-47A0-A585-125AFE6D767E}" presName="linear" presStyleCnt="0">
        <dgm:presLayoutVars>
          <dgm:dir/>
          <dgm:animLvl val="lvl"/>
          <dgm:resizeHandles val="exact"/>
        </dgm:presLayoutVars>
      </dgm:prSet>
      <dgm:spPr/>
    </dgm:pt>
    <dgm:pt modelId="{EAAF89CB-7020-41E8-B325-D872ECD6ADF6}" type="pres">
      <dgm:prSet presAssocID="{7ABF82D0-5EFA-454C-87FF-3259FFBD8466}" presName="parentLin" presStyleCnt="0"/>
      <dgm:spPr/>
    </dgm:pt>
    <dgm:pt modelId="{8EBFDFF5-5F55-4ED0-A4A8-EAE9AF72B6D0}" type="pres">
      <dgm:prSet presAssocID="{7ABF82D0-5EFA-454C-87FF-3259FFBD8466}" presName="parentLeftMargin" presStyleLbl="node1" presStyleIdx="0" presStyleCnt="6"/>
      <dgm:spPr/>
    </dgm:pt>
    <dgm:pt modelId="{179EF440-BEE1-4F75-9E31-207746602256}" type="pres">
      <dgm:prSet presAssocID="{7ABF82D0-5EFA-454C-87FF-3259FFBD84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CC5AD16-2267-4110-8DE4-87D807E8F8BB}" type="pres">
      <dgm:prSet presAssocID="{7ABF82D0-5EFA-454C-87FF-3259FFBD8466}" presName="negativeSpace" presStyleCnt="0"/>
      <dgm:spPr/>
    </dgm:pt>
    <dgm:pt modelId="{AD68D67C-BAB3-4547-A067-F0A6892423DB}" type="pres">
      <dgm:prSet presAssocID="{7ABF82D0-5EFA-454C-87FF-3259FFBD8466}" presName="childText" presStyleLbl="conFgAcc1" presStyleIdx="0" presStyleCnt="6">
        <dgm:presLayoutVars>
          <dgm:bulletEnabled val="1"/>
        </dgm:presLayoutVars>
      </dgm:prSet>
      <dgm:spPr/>
    </dgm:pt>
    <dgm:pt modelId="{021B2C44-892E-4A6F-B914-3D5C64FCA72F}" type="pres">
      <dgm:prSet presAssocID="{DC538B3B-422A-416C-AFE3-A5CC20EF7B15}" presName="spaceBetweenRectangles" presStyleCnt="0"/>
      <dgm:spPr/>
    </dgm:pt>
    <dgm:pt modelId="{380718A7-F2C9-400B-8D0F-CA988CC140DA}" type="pres">
      <dgm:prSet presAssocID="{9DD2DDF4-B7E9-49A7-8261-31A71F3D816F}" presName="parentLin" presStyleCnt="0"/>
      <dgm:spPr/>
    </dgm:pt>
    <dgm:pt modelId="{B659BF60-C5A5-4B28-9C05-078093CFB45B}" type="pres">
      <dgm:prSet presAssocID="{9DD2DDF4-B7E9-49A7-8261-31A71F3D816F}" presName="parentLeftMargin" presStyleLbl="node1" presStyleIdx="0" presStyleCnt="6"/>
      <dgm:spPr/>
    </dgm:pt>
    <dgm:pt modelId="{C3C5B400-F5F3-4399-B54C-9D720A176096}" type="pres">
      <dgm:prSet presAssocID="{9DD2DDF4-B7E9-49A7-8261-31A71F3D816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5CDB448-2F8D-4DD4-A247-299296B730DE}" type="pres">
      <dgm:prSet presAssocID="{9DD2DDF4-B7E9-49A7-8261-31A71F3D816F}" presName="negativeSpace" presStyleCnt="0"/>
      <dgm:spPr/>
    </dgm:pt>
    <dgm:pt modelId="{3A0AE79F-1876-4358-B8C0-8080602553F4}" type="pres">
      <dgm:prSet presAssocID="{9DD2DDF4-B7E9-49A7-8261-31A71F3D816F}" presName="childText" presStyleLbl="conFgAcc1" presStyleIdx="1" presStyleCnt="6">
        <dgm:presLayoutVars>
          <dgm:bulletEnabled val="1"/>
        </dgm:presLayoutVars>
      </dgm:prSet>
      <dgm:spPr/>
    </dgm:pt>
    <dgm:pt modelId="{633C58EF-F5D8-46B1-8E03-4943D32EE33A}" type="pres">
      <dgm:prSet presAssocID="{347C5603-F4F9-4BED-A5DB-CCAF00C4F40B}" presName="spaceBetweenRectangles" presStyleCnt="0"/>
      <dgm:spPr/>
    </dgm:pt>
    <dgm:pt modelId="{023CCCB5-7B07-4784-8843-D596FFD307E2}" type="pres">
      <dgm:prSet presAssocID="{175619D3-810B-4097-965E-47B4FAFF77D1}" presName="parentLin" presStyleCnt="0"/>
      <dgm:spPr/>
    </dgm:pt>
    <dgm:pt modelId="{C8F77259-3E09-42D2-9961-BBB0CBA14ACA}" type="pres">
      <dgm:prSet presAssocID="{175619D3-810B-4097-965E-47B4FAFF77D1}" presName="parentLeftMargin" presStyleLbl="node1" presStyleIdx="1" presStyleCnt="6"/>
      <dgm:spPr/>
    </dgm:pt>
    <dgm:pt modelId="{4E691C26-1758-4A82-A332-D9D53A17FA23}" type="pres">
      <dgm:prSet presAssocID="{175619D3-810B-4097-965E-47B4FAFF77D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4D0409-DFA5-4DE3-B47A-9A8479C1C68F}" type="pres">
      <dgm:prSet presAssocID="{175619D3-810B-4097-965E-47B4FAFF77D1}" presName="negativeSpace" presStyleCnt="0"/>
      <dgm:spPr/>
    </dgm:pt>
    <dgm:pt modelId="{01D7B8E2-9EB0-44D8-8D78-2C79ACE96280}" type="pres">
      <dgm:prSet presAssocID="{175619D3-810B-4097-965E-47B4FAFF77D1}" presName="childText" presStyleLbl="conFgAcc1" presStyleIdx="2" presStyleCnt="6">
        <dgm:presLayoutVars>
          <dgm:bulletEnabled val="1"/>
        </dgm:presLayoutVars>
      </dgm:prSet>
      <dgm:spPr/>
    </dgm:pt>
    <dgm:pt modelId="{DE95191D-B82F-4232-848C-92867C34B796}" type="pres">
      <dgm:prSet presAssocID="{964C28ED-F986-4F2F-B954-C1044958E2C4}" presName="spaceBetweenRectangles" presStyleCnt="0"/>
      <dgm:spPr/>
    </dgm:pt>
    <dgm:pt modelId="{EE341EBE-B7AA-4A92-B8D9-68978EB490F1}" type="pres">
      <dgm:prSet presAssocID="{A49EDF20-019B-4BB5-A74D-3A18ACE6A72D}" presName="parentLin" presStyleCnt="0"/>
      <dgm:spPr/>
    </dgm:pt>
    <dgm:pt modelId="{5D703DAA-1D8E-47F8-BDDD-2FCA75313166}" type="pres">
      <dgm:prSet presAssocID="{A49EDF20-019B-4BB5-A74D-3A18ACE6A72D}" presName="parentLeftMargin" presStyleLbl="node1" presStyleIdx="2" presStyleCnt="6"/>
      <dgm:spPr/>
    </dgm:pt>
    <dgm:pt modelId="{1341F45D-F786-4FAC-BFAE-36D9AA47DC25}" type="pres">
      <dgm:prSet presAssocID="{A49EDF20-019B-4BB5-A74D-3A18ACE6A72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39CBD7D-DDB1-4C37-9F72-98A489594E3B}" type="pres">
      <dgm:prSet presAssocID="{A49EDF20-019B-4BB5-A74D-3A18ACE6A72D}" presName="negativeSpace" presStyleCnt="0"/>
      <dgm:spPr/>
    </dgm:pt>
    <dgm:pt modelId="{413B76C2-F0AA-4C1F-8F71-94CDA18FD191}" type="pres">
      <dgm:prSet presAssocID="{A49EDF20-019B-4BB5-A74D-3A18ACE6A72D}" presName="childText" presStyleLbl="conFgAcc1" presStyleIdx="3" presStyleCnt="6">
        <dgm:presLayoutVars>
          <dgm:bulletEnabled val="1"/>
        </dgm:presLayoutVars>
      </dgm:prSet>
      <dgm:spPr/>
    </dgm:pt>
    <dgm:pt modelId="{8BBC9E18-AEE7-4F83-AFE3-5FD9595D8AC2}" type="pres">
      <dgm:prSet presAssocID="{0D63A252-B5BA-4F94-8902-A27F23D92F92}" presName="spaceBetweenRectangles" presStyleCnt="0"/>
      <dgm:spPr/>
    </dgm:pt>
    <dgm:pt modelId="{9809DC53-15BF-412B-815A-614F54BE2342}" type="pres">
      <dgm:prSet presAssocID="{232BD991-7EBD-48D0-A6F4-49D37327A341}" presName="parentLin" presStyleCnt="0"/>
      <dgm:spPr/>
    </dgm:pt>
    <dgm:pt modelId="{3C048956-3485-496C-AE36-FC24E54A3D31}" type="pres">
      <dgm:prSet presAssocID="{232BD991-7EBD-48D0-A6F4-49D37327A341}" presName="parentLeftMargin" presStyleLbl="node1" presStyleIdx="3" presStyleCnt="6"/>
      <dgm:spPr/>
    </dgm:pt>
    <dgm:pt modelId="{4D248B36-2B23-48A4-8AC3-0A24996F30E6}" type="pres">
      <dgm:prSet presAssocID="{232BD991-7EBD-48D0-A6F4-49D37327A34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60F7FF0-BCE2-47C4-AFA8-1D55EBA91C05}" type="pres">
      <dgm:prSet presAssocID="{232BD991-7EBD-48D0-A6F4-49D37327A341}" presName="negativeSpace" presStyleCnt="0"/>
      <dgm:spPr/>
    </dgm:pt>
    <dgm:pt modelId="{A2FDCCC6-E7ED-4590-BDBD-80B587BE6F7F}" type="pres">
      <dgm:prSet presAssocID="{232BD991-7EBD-48D0-A6F4-49D37327A341}" presName="childText" presStyleLbl="conFgAcc1" presStyleIdx="4" presStyleCnt="6">
        <dgm:presLayoutVars>
          <dgm:bulletEnabled val="1"/>
        </dgm:presLayoutVars>
      </dgm:prSet>
      <dgm:spPr/>
    </dgm:pt>
    <dgm:pt modelId="{C3DEC1DB-F13C-4EBA-A86E-F53FA9A276DD}" type="pres">
      <dgm:prSet presAssocID="{C463F797-D952-4841-9BC6-132BEABF0AA7}" presName="spaceBetweenRectangles" presStyleCnt="0"/>
      <dgm:spPr/>
    </dgm:pt>
    <dgm:pt modelId="{B3F015D0-1640-440A-A9ED-5A9D2D04CDF4}" type="pres">
      <dgm:prSet presAssocID="{C78C284B-72E8-49E3-993B-A743C1DF08EC}" presName="parentLin" presStyleCnt="0"/>
      <dgm:spPr/>
    </dgm:pt>
    <dgm:pt modelId="{EFAEB79F-DCD5-40C5-9BF3-5422DCA16D9E}" type="pres">
      <dgm:prSet presAssocID="{C78C284B-72E8-49E3-993B-A743C1DF08EC}" presName="parentLeftMargin" presStyleLbl="node1" presStyleIdx="4" presStyleCnt="6"/>
      <dgm:spPr/>
    </dgm:pt>
    <dgm:pt modelId="{0AD85C2E-D742-4844-B355-13D554CE80C9}" type="pres">
      <dgm:prSet presAssocID="{C78C284B-72E8-49E3-993B-A743C1DF08E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CA1AB71-F3F3-4DF9-B4F2-E26F3D2E0BA6}" type="pres">
      <dgm:prSet presAssocID="{C78C284B-72E8-49E3-993B-A743C1DF08EC}" presName="negativeSpace" presStyleCnt="0"/>
      <dgm:spPr/>
    </dgm:pt>
    <dgm:pt modelId="{ABB474A7-53D6-4FDB-B2BC-7B426F9C6134}" type="pres">
      <dgm:prSet presAssocID="{C78C284B-72E8-49E3-993B-A743C1DF08E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0968B0A-3D1F-4291-B2F0-15E2FE713B22}" srcId="{1471A04D-DC64-47A0-A585-125AFE6D767E}" destId="{175619D3-810B-4097-965E-47B4FAFF77D1}" srcOrd="2" destOrd="0" parTransId="{88966D80-B718-4FBC-8944-7C8CFF94E4DC}" sibTransId="{964C28ED-F986-4F2F-B954-C1044958E2C4}"/>
    <dgm:cxn modelId="{5B4C9129-511F-472C-937E-44ABB1BDEE46}" srcId="{1471A04D-DC64-47A0-A585-125AFE6D767E}" destId="{9DD2DDF4-B7E9-49A7-8261-31A71F3D816F}" srcOrd="1" destOrd="0" parTransId="{84DD0AB1-5234-4F10-BF9D-79BCFAC77D62}" sibTransId="{347C5603-F4F9-4BED-A5DB-CCAF00C4F40B}"/>
    <dgm:cxn modelId="{D89FBD37-8502-4AED-A12B-93AE935DD49F}" type="presOf" srcId="{A49EDF20-019B-4BB5-A74D-3A18ACE6A72D}" destId="{1341F45D-F786-4FAC-BFAE-36D9AA47DC25}" srcOrd="1" destOrd="0" presId="urn:microsoft.com/office/officeart/2005/8/layout/list1"/>
    <dgm:cxn modelId="{9E3D3242-8825-407D-AD64-9BFED2B7809F}" type="presOf" srcId="{7ABF82D0-5EFA-454C-87FF-3259FFBD8466}" destId="{8EBFDFF5-5F55-4ED0-A4A8-EAE9AF72B6D0}" srcOrd="0" destOrd="0" presId="urn:microsoft.com/office/officeart/2005/8/layout/list1"/>
    <dgm:cxn modelId="{B5034A51-6FE9-4725-B681-BB3073664B6A}" type="presOf" srcId="{175619D3-810B-4097-965E-47B4FAFF77D1}" destId="{C8F77259-3E09-42D2-9961-BBB0CBA14ACA}" srcOrd="0" destOrd="0" presId="urn:microsoft.com/office/officeart/2005/8/layout/list1"/>
    <dgm:cxn modelId="{5B121375-F53D-4035-ACEC-430E1AD20378}" type="presOf" srcId="{232BD991-7EBD-48D0-A6F4-49D37327A341}" destId="{3C048956-3485-496C-AE36-FC24E54A3D31}" srcOrd="0" destOrd="0" presId="urn:microsoft.com/office/officeart/2005/8/layout/list1"/>
    <dgm:cxn modelId="{5910B387-830D-44B7-A032-5ADE3134C69F}" srcId="{1471A04D-DC64-47A0-A585-125AFE6D767E}" destId="{232BD991-7EBD-48D0-A6F4-49D37327A341}" srcOrd="4" destOrd="0" parTransId="{8131E0E9-527C-418F-A962-0710B9BDEBC0}" sibTransId="{C463F797-D952-4841-9BC6-132BEABF0AA7}"/>
    <dgm:cxn modelId="{CD60228D-B4A7-4850-B015-6BB2997A5BB8}" srcId="{1471A04D-DC64-47A0-A585-125AFE6D767E}" destId="{7ABF82D0-5EFA-454C-87FF-3259FFBD8466}" srcOrd="0" destOrd="0" parTransId="{4D5E5F0F-62A6-4E29-B721-2952788C3E1F}" sibTransId="{DC538B3B-422A-416C-AFE3-A5CC20EF7B15}"/>
    <dgm:cxn modelId="{4961E38F-4220-4600-B23C-403C4FB327C9}" type="presOf" srcId="{A49EDF20-019B-4BB5-A74D-3A18ACE6A72D}" destId="{5D703DAA-1D8E-47F8-BDDD-2FCA75313166}" srcOrd="0" destOrd="0" presId="urn:microsoft.com/office/officeart/2005/8/layout/list1"/>
    <dgm:cxn modelId="{1155C49F-6552-4C6B-AB40-5399A1115B19}" type="presOf" srcId="{1471A04D-DC64-47A0-A585-125AFE6D767E}" destId="{749F490A-C3FF-4556-BF7D-75378051FFCB}" srcOrd="0" destOrd="0" presId="urn:microsoft.com/office/officeart/2005/8/layout/list1"/>
    <dgm:cxn modelId="{A1AAEFA4-E350-4916-BBC6-1A874DAF26AF}" type="presOf" srcId="{9DD2DDF4-B7E9-49A7-8261-31A71F3D816F}" destId="{B659BF60-C5A5-4B28-9C05-078093CFB45B}" srcOrd="0" destOrd="0" presId="urn:microsoft.com/office/officeart/2005/8/layout/list1"/>
    <dgm:cxn modelId="{994AD0AA-F80F-41EF-8B2D-EEE36278F756}" type="presOf" srcId="{C78C284B-72E8-49E3-993B-A743C1DF08EC}" destId="{EFAEB79F-DCD5-40C5-9BF3-5422DCA16D9E}" srcOrd="0" destOrd="0" presId="urn:microsoft.com/office/officeart/2005/8/layout/list1"/>
    <dgm:cxn modelId="{50E2BEB1-E6BE-47D3-84D2-5D3B31E32934}" type="presOf" srcId="{C78C284B-72E8-49E3-993B-A743C1DF08EC}" destId="{0AD85C2E-D742-4844-B355-13D554CE80C9}" srcOrd="1" destOrd="0" presId="urn:microsoft.com/office/officeart/2005/8/layout/list1"/>
    <dgm:cxn modelId="{9A4962BE-1ED3-4578-A541-579ACBA9A4CC}" type="presOf" srcId="{7ABF82D0-5EFA-454C-87FF-3259FFBD8466}" destId="{179EF440-BEE1-4F75-9E31-207746602256}" srcOrd="1" destOrd="0" presId="urn:microsoft.com/office/officeart/2005/8/layout/list1"/>
    <dgm:cxn modelId="{E2975DD5-AEF0-4DF7-8B2C-AA2486392263}" type="presOf" srcId="{9DD2DDF4-B7E9-49A7-8261-31A71F3D816F}" destId="{C3C5B400-F5F3-4399-B54C-9D720A176096}" srcOrd="1" destOrd="0" presId="urn:microsoft.com/office/officeart/2005/8/layout/list1"/>
    <dgm:cxn modelId="{F5767FE0-6835-4994-A952-3818FADD6F26}" type="presOf" srcId="{232BD991-7EBD-48D0-A6F4-49D37327A341}" destId="{4D248B36-2B23-48A4-8AC3-0A24996F30E6}" srcOrd="1" destOrd="0" presId="urn:microsoft.com/office/officeart/2005/8/layout/list1"/>
    <dgm:cxn modelId="{BFEFB9E4-D859-42DD-ABE4-1C734F0A390E}" srcId="{1471A04D-DC64-47A0-A585-125AFE6D767E}" destId="{C78C284B-72E8-49E3-993B-A743C1DF08EC}" srcOrd="5" destOrd="0" parTransId="{46A8BFE7-C2DB-464D-B52F-0526A71AAB5C}" sibTransId="{C6D23A1B-D3CB-4394-A502-52503CC01735}"/>
    <dgm:cxn modelId="{FE0517F7-3632-4CA8-A3B2-4C565A105DB5}" type="presOf" srcId="{175619D3-810B-4097-965E-47B4FAFF77D1}" destId="{4E691C26-1758-4A82-A332-D9D53A17FA23}" srcOrd="1" destOrd="0" presId="urn:microsoft.com/office/officeart/2005/8/layout/list1"/>
    <dgm:cxn modelId="{799986F8-41B3-458E-BCF1-B78D6A5670AB}" srcId="{1471A04D-DC64-47A0-A585-125AFE6D767E}" destId="{A49EDF20-019B-4BB5-A74D-3A18ACE6A72D}" srcOrd="3" destOrd="0" parTransId="{88669ED7-7855-4D01-8B0A-854181365E03}" sibTransId="{0D63A252-B5BA-4F94-8902-A27F23D92F92}"/>
    <dgm:cxn modelId="{E9F2935E-7D45-4741-AA5E-598DCBCF0976}" type="presParOf" srcId="{749F490A-C3FF-4556-BF7D-75378051FFCB}" destId="{EAAF89CB-7020-41E8-B325-D872ECD6ADF6}" srcOrd="0" destOrd="0" presId="urn:microsoft.com/office/officeart/2005/8/layout/list1"/>
    <dgm:cxn modelId="{506C0648-5377-4D9B-8166-C7146805BDD7}" type="presParOf" srcId="{EAAF89CB-7020-41E8-B325-D872ECD6ADF6}" destId="{8EBFDFF5-5F55-4ED0-A4A8-EAE9AF72B6D0}" srcOrd="0" destOrd="0" presId="urn:microsoft.com/office/officeart/2005/8/layout/list1"/>
    <dgm:cxn modelId="{8308994C-F8B1-4605-87B9-80B2A9201894}" type="presParOf" srcId="{EAAF89CB-7020-41E8-B325-D872ECD6ADF6}" destId="{179EF440-BEE1-4F75-9E31-207746602256}" srcOrd="1" destOrd="0" presId="urn:microsoft.com/office/officeart/2005/8/layout/list1"/>
    <dgm:cxn modelId="{D4D7F773-58CC-4121-BEF9-587A74B79204}" type="presParOf" srcId="{749F490A-C3FF-4556-BF7D-75378051FFCB}" destId="{CCC5AD16-2267-4110-8DE4-87D807E8F8BB}" srcOrd="1" destOrd="0" presId="urn:microsoft.com/office/officeart/2005/8/layout/list1"/>
    <dgm:cxn modelId="{B2D4A20D-02F9-4B29-8C11-8F47C7220954}" type="presParOf" srcId="{749F490A-C3FF-4556-BF7D-75378051FFCB}" destId="{AD68D67C-BAB3-4547-A067-F0A6892423DB}" srcOrd="2" destOrd="0" presId="urn:microsoft.com/office/officeart/2005/8/layout/list1"/>
    <dgm:cxn modelId="{213C9CD4-2002-4CF1-8E90-DFC2CD04EB9C}" type="presParOf" srcId="{749F490A-C3FF-4556-BF7D-75378051FFCB}" destId="{021B2C44-892E-4A6F-B914-3D5C64FCA72F}" srcOrd="3" destOrd="0" presId="urn:microsoft.com/office/officeart/2005/8/layout/list1"/>
    <dgm:cxn modelId="{65F40F54-F72C-4BE3-BC25-AC0778F1E81E}" type="presParOf" srcId="{749F490A-C3FF-4556-BF7D-75378051FFCB}" destId="{380718A7-F2C9-400B-8D0F-CA988CC140DA}" srcOrd="4" destOrd="0" presId="urn:microsoft.com/office/officeart/2005/8/layout/list1"/>
    <dgm:cxn modelId="{17A6A017-659D-4090-9E79-B1ADB40B9477}" type="presParOf" srcId="{380718A7-F2C9-400B-8D0F-CA988CC140DA}" destId="{B659BF60-C5A5-4B28-9C05-078093CFB45B}" srcOrd="0" destOrd="0" presId="urn:microsoft.com/office/officeart/2005/8/layout/list1"/>
    <dgm:cxn modelId="{E7B28964-6B6C-499E-BCD3-456EB6A36E2E}" type="presParOf" srcId="{380718A7-F2C9-400B-8D0F-CA988CC140DA}" destId="{C3C5B400-F5F3-4399-B54C-9D720A176096}" srcOrd="1" destOrd="0" presId="urn:microsoft.com/office/officeart/2005/8/layout/list1"/>
    <dgm:cxn modelId="{E58AE4C7-C279-41E4-95F4-E880AC813453}" type="presParOf" srcId="{749F490A-C3FF-4556-BF7D-75378051FFCB}" destId="{55CDB448-2F8D-4DD4-A247-299296B730DE}" srcOrd="5" destOrd="0" presId="urn:microsoft.com/office/officeart/2005/8/layout/list1"/>
    <dgm:cxn modelId="{44C2E7E7-43DD-4773-B5B3-5021429789CB}" type="presParOf" srcId="{749F490A-C3FF-4556-BF7D-75378051FFCB}" destId="{3A0AE79F-1876-4358-B8C0-8080602553F4}" srcOrd="6" destOrd="0" presId="urn:microsoft.com/office/officeart/2005/8/layout/list1"/>
    <dgm:cxn modelId="{366ECD8F-2E66-4F01-AB6A-092A86B101D9}" type="presParOf" srcId="{749F490A-C3FF-4556-BF7D-75378051FFCB}" destId="{633C58EF-F5D8-46B1-8E03-4943D32EE33A}" srcOrd="7" destOrd="0" presId="urn:microsoft.com/office/officeart/2005/8/layout/list1"/>
    <dgm:cxn modelId="{2D4FE4A0-5E38-4E7F-A0C3-9B3FD8908030}" type="presParOf" srcId="{749F490A-C3FF-4556-BF7D-75378051FFCB}" destId="{023CCCB5-7B07-4784-8843-D596FFD307E2}" srcOrd="8" destOrd="0" presId="urn:microsoft.com/office/officeart/2005/8/layout/list1"/>
    <dgm:cxn modelId="{D3C85CAB-5E19-469C-8C60-47FEF0EB6A4B}" type="presParOf" srcId="{023CCCB5-7B07-4784-8843-D596FFD307E2}" destId="{C8F77259-3E09-42D2-9961-BBB0CBA14ACA}" srcOrd="0" destOrd="0" presId="urn:microsoft.com/office/officeart/2005/8/layout/list1"/>
    <dgm:cxn modelId="{58907421-9DC1-46BC-A108-EAE18BC1B9CB}" type="presParOf" srcId="{023CCCB5-7B07-4784-8843-D596FFD307E2}" destId="{4E691C26-1758-4A82-A332-D9D53A17FA23}" srcOrd="1" destOrd="0" presId="urn:microsoft.com/office/officeart/2005/8/layout/list1"/>
    <dgm:cxn modelId="{CDCCA457-557E-4A82-87C2-2C80484FE952}" type="presParOf" srcId="{749F490A-C3FF-4556-BF7D-75378051FFCB}" destId="{204D0409-DFA5-4DE3-B47A-9A8479C1C68F}" srcOrd="9" destOrd="0" presId="urn:microsoft.com/office/officeart/2005/8/layout/list1"/>
    <dgm:cxn modelId="{E7146501-C336-4441-BE56-A8918E161D45}" type="presParOf" srcId="{749F490A-C3FF-4556-BF7D-75378051FFCB}" destId="{01D7B8E2-9EB0-44D8-8D78-2C79ACE96280}" srcOrd="10" destOrd="0" presId="urn:microsoft.com/office/officeart/2005/8/layout/list1"/>
    <dgm:cxn modelId="{42686FF0-5A6A-4B82-8975-417BFCB18644}" type="presParOf" srcId="{749F490A-C3FF-4556-BF7D-75378051FFCB}" destId="{DE95191D-B82F-4232-848C-92867C34B796}" srcOrd="11" destOrd="0" presId="urn:microsoft.com/office/officeart/2005/8/layout/list1"/>
    <dgm:cxn modelId="{58ECE1E9-192B-4C4F-A45B-D3755BD37588}" type="presParOf" srcId="{749F490A-C3FF-4556-BF7D-75378051FFCB}" destId="{EE341EBE-B7AA-4A92-B8D9-68978EB490F1}" srcOrd="12" destOrd="0" presId="urn:microsoft.com/office/officeart/2005/8/layout/list1"/>
    <dgm:cxn modelId="{EF841ADA-CC1C-4534-BFD0-A10AD020EF0F}" type="presParOf" srcId="{EE341EBE-B7AA-4A92-B8D9-68978EB490F1}" destId="{5D703DAA-1D8E-47F8-BDDD-2FCA75313166}" srcOrd="0" destOrd="0" presId="urn:microsoft.com/office/officeart/2005/8/layout/list1"/>
    <dgm:cxn modelId="{4FB0E012-6F7A-4C0F-8106-FE0AF01AEF70}" type="presParOf" srcId="{EE341EBE-B7AA-4A92-B8D9-68978EB490F1}" destId="{1341F45D-F786-4FAC-BFAE-36D9AA47DC25}" srcOrd="1" destOrd="0" presId="urn:microsoft.com/office/officeart/2005/8/layout/list1"/>
    <dgm:cxn modelId="{82669FD8-2363-4CAA-B201-0167713F2EB3}" type="presParOf" srcId="{749F490A-C3FF-4556-BF7D-75378051FFCB}" destId="{339CBD7D-DDB1-4C37-9F72-98A489594E3B}" srcOrd="13" destOrd="0" presId="urn:microsoft.com/office/officeart/2005/8/layout/list1"/>
    <dgm:cxn modelId="{D95A01A8-615A-449E-BC2D-B893A593A99C}" type="presParOf" srcId="{749F490A-C3FF-4556-BF7D-75378051FFCB}" destId="{413B76C2-F0AA-4C1F-8F71-94CDA18FD191}" srcOrd="14" destOrd="0" presId="urn:microsoft.com/office/officeart/2005/8/layout/list1"/>
    <dgm:cxn modelId="{B135D56B-91DA-412A-8414-66B5629812E7}" type="presParOf" srcId="{749F490A-C3FF-4556-BF7D-75378051FFCB}" destId="{8BBC9E18-AEE7-4F83-AFE3-5FD9595D8AC2}" srcOrd="15" destOrd="0" presId="urn:microsoft.com/office/officeart/2005/8/layout/list1"/>
    <dgm:cxn modelId="{B80CE26F-24F3-4F11-B10D-322C57B023C5}" type="presParOf" srcId="{749F490A-C3FF-4556-BF7D-75378051FFCB}" destId="{9809DC53-15BF-412B-815A-614F54BE2342}" srcOrd="16" destOrd="0" presId="urn:microsoft.com/office/officeart/2005/8/layout/list1"/>
    <dgm:cxn modelId="{40368959-9F9F-4F89-A778-151D5DC41D36}" type="presParOf" srcId="{9809DC53-15BF-412B-815A-614F54BE2342}" destId="{3C048956-3485-496C-AE36-FC24E54A3D31}" srcOrd="0" destOrd="0" presId="urn:microsoft.com/office/officeart/2005/8/layout/list1"/>
    <dgm:cxn modelId="{63A849A6-D02D-455E-94A5-90E37FCC8DA7}" type="presParOf" srcId="{9809DC53-15BF-412B-815A-614F54BE2342}" destId="{4D248B36-2B23-48A4-8AC3-0A24996F30E6}" srcOrd="1" destOrd="0" presId="urn:microsoft.com/office/officeart/2005/8/layout/list1"/>
    <dgm:cxn modelId="{642E34D1-4154-49F5-A003-3D88D6B006FC}" type="presParOf" srcId="{749F490A-C3FF-4556-BF7D-75378051FFCB}" destId="{460F7FF0-BCE2-47C4-AFA8-1D55EBA91C05}" srcOrd="17" destOrd="0" presId="urn:microsoft.com/office/officeart/2005/8/layout/list1"/>
    <dgm:cxn modelId="{5A9F7DE9-B813-4E78-9831-A9763485CC27}" type="presParOf" srcId="{749F490A-C3FF-4556-BF7D-75378051FFCB}" destId="{A2FDCCC6-E7ED-4590-BDBD-80B587BE6F7F}" srcOrd="18" destOrd="0" presId="urn:microsoft.com/office/officeart/2005/8/layout/list1"/>
    <dgm:cxn modelId="{8707FD68-77C3-4D80-93C7-09F26DC4DA2F}" type="presParOf" srcId="{749F490A-C3FF-4556-BF7D-75378051FFCB}" destId="{C3DEC1DB-F13C-4EBA-A86E-F53FA9A276DD}" srcOrd="19" destOrd="0" presId="urn:microsoft.com/office/officeart/2005/8/layout/list1"/>
    <dgm:cxn modelId="{09A63EBC-E10F-4244-8059-CC66979B22F4}" type="presParOf" srcId="{749F490A-C3FF-4556-BF7D-75378051FFCB}" destId="{B3F015D0-1640-440A-A9ED-5A9D2D04CDF4}" srcOrd="20" destOrd="0" presId="urn:microsoft.com/office/officeart/2005/8/layout/list1"/>
    <dgm:cxn modelId="{24C9D0DB-1117-4FCC-B97B-B635FEEDD528}" type="presParOf" srcId="{B3F015D0-1640-440A-A9ED-5A9D2D04CDF4}" destId="{EFAEB79F-DCD5-40C5-9BF3-5422DCA16D9E}" srcOrd="0" destOrd="0" presId="urn:microsoft.com/office/officeart/2005/8/layout/list1"/>
    <dgm:cxn modelId="{84D93A49-B9C5-44F9-BE42-81ECC927C541}" type="presParOf" srcId="{B3F015D0-1640-440A-A9ED-5A9D2D04CDF4}" destId="{0AD85C2E-D742-4844-B355-13D554CE80C9}" srcOrd="1" destOrd="0" presId="urn:microsoft.com/office/officeart/2005/8/layout/list1"/>
    <dgm:cxn modelId="{A180FB7B-3B6E-4EF6-BE44-6572B9EEFDCE}" type="presParOf" srcId="{749F490A-C3FF-4556-BF7D-75378051FFCB}" destId="{1CA1AB71-F3F3-4DF9-B4F2-E26F3D2E0BA6}" srcOrd="21" destOrd="0" presId="urn:microsoft.com/office/officeart/2005/8/layout/list1"/>
    <dgm:cxn modelId="{0E049449-F8E7-4992-B12B-EE5B265771D5}" type="presParOf" srcId="{749F490A-C3FF-4556-BF7D-75378051FFCB}" destId="{ABB474A7-53D6-4FDB-B2BC-7B426F9C613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91BDB-17B2-482A-8ECF-8904F63C80E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522F41-8461-4488-9EDB-F4DCE71EF3BB}">
      <dgm:prSet/>
      <dgm:spPr/>
      <dgm:t>
        <a:bodyPr/>
        <a:lstStyle/>
        <a:p>
          <a:r>
            <a:rPr lang="es-ES"/>
            <a:t>Introducción </a:t>
          </a:r>
          <a:endParaRPr lang="en-US"/>
        </a:p>
      </dgm:t>
    </dgm:pt>
    <dgm:pt modelId="{1ADB7B5D-3F72-4048-ADAE-1592645EDE8C}" type="parTrans" cxnId="{3F3160F3-D966-4347-9B65-008A73CC7D47}">
      <dgm:prSet/>
      <dgm:spPr/>
      <dgm:t>
        <a:bodyPr/>
        <a:lstStyle/>
        <a:p>
          <a:endParaRPr lang="en-US"/>
        </a:p>
      </dgm:t>
    </dgm:pt>
    <dgm:pt modelId="{86722670-A3E2-42A8-90F8-5468DD19DFB2}" type="sibTrans" cxnId="{3F3160F3-D966-4347-9B65-008A73CC7D47}">
      <dgm:prSet/>
      <dgm:spPr/>
      <dgm:t>
        <a:bodyPr/>
        <a:lstStyle/>
        <a:p>
          <a:endParaRPr lang="en-US"/>
        </a:p>
      </dgm:t>
    </dgm:pt>
    <dgm:pt modelId="{17C6C325-5A4D-4431-878B-BEEE012D7CD1}">
      <dgm:prSet/>
      <dgm:spPr/>
      <dgm:t>
        <a:bodyPr/>
        <a:lstStyle/>
        <a:p>
          <a:r>
            <a:rPr lang="es-ES"/>
            <a:t>Conceptos básicos</a:t>
          </a:r>
          <a:endParaRPr lang="en-US"/>
        </a:p>
      </dgm:t>
    </dgm:pt>
    <dgm:pt modelId="{AA387AC0-FC6D-4698-80C9-5AAC7392F8AA}" type="parTrans" cxnId="{9521D4A5-9116-4D1C-9236-8EA727303E09}">
      <dgm:prSet/>
      <dgm:spPr/>
      <dgm:t>
        <a:bodyPr/>
        <a:lstStyle/>
        <a:p>
          <a:endParaRPr lang="en-US"/>
        </a:p>
      </dgm:t>
    </dgm:pt>
    <dgm:pt modelId="{BDC0249D-3A7C-4655-A87E-B423E9D0CEBC}" type="sibTrans" cxnId="{9521D4A5-9116-4D1C-9236-8EA727303E09}">
      <dgm:prSet/>
      <dgm:spPr/>
      <dgm:t>
        <a:bodyPr/>
        <a:lstStyle/>
        <a:p>
          <a:endParaRPr lang="en-US"/>
        </a:p>
      </dgm:t>
    </dgm:pt>
    <dgm:pt modelId="{B5AF90A9-9955-4B1B-8BD1-CE32EABDB7DE}">
      <dgm:prSet/>
      <dgm:spPr/>
      <dgm:t>
        <a:bodyPr/>
        <a:lstStyle/>
        <a:p>
          <a:r>
            <a:rPr lang="es-ES"/>
            <a:t>Optimización numérica</a:t>
          </a:r>
          <a:endParaRPr lang="en-US"/>
        </a:p>
      </dgm:t>
    </dgm:pt>
    <dgm:pt modelId="{02591B27-F478-4AAD-B999-2ADB07169CA0}" type="parTrans" cxnId="{65B90989-9B54-4CDC-A2D1-789E944235D2}">
      <dgm:prSet/>
      <dgm:spPr/>
      <dgm:t>
        <a:bodyPr/>
        <a:lstStyle/>
        <a:p>
          <a:endParaRPr lang="en-US"/>
        </a:p>
      </dgm:t>
    </dgm:pt>
    <dgm:pt modelId="{54DD84A2-147E-431B-9137-27715B6FD67F}" type="sibTrans" cxnId="{65B90989-9B54-4CDC-A2D1-789E944235D2}">
      <dgm:prSet/>
      <dgm:spPr/>
      <dgm:t>
        <a:bodyPr/>
        <a:lstStyle/>
        <a:p>
          <a:endParaRPr lang="en-US"/>
        </a:p>
      </dgm:t>
    </dgm:pt>
    <dgm:pt modelId="{AE62BB3C-11E6-496C-9E3D-A99C517D76FF}">
      <dgm:prSet/>
      <dgm:spPr/>
      <dgm:t>
        <a:bodyPr/>
        <a:lstStyle/>
        <a:p>
          <a:r>
            <a:rPr lang="es-ES"/>
            <a:t>Cómputo evolutivo</a:t>
          </a:r>
          <a:endParaRPr lang="en-US"/>
        </a:p>
      </dgm:t>
    </dgm:pt>
    <dgm:pt modelId="{CA9D631A-2BFE-4F74-91F8-788756E0DC9A}" type="parTrans" cxnId="{0BD90F61-91FC-40C4-BE8E-C15F41B14D90}">
      <dgm:prSet/>
      <dgm:spPr/>
      <dgm:t>
        <a:bodyPr/>
        <a:lstStyle/>
        <a:p>
          <a:endParaRPr lang="en-US"/>
        </a:p>
      </dgm:t>
    </dgm:pt>
    <dgm:pt modelId="{B26E6E0A-D398-4EA8-9D97-E83D626C947D}" type="sibTrans" cxnId="{0BD90F61-91FC-40C4-BE8E-C15F41B14D90}">
      <dgm:prSet/>
      <dgm:spPr/>
      <dgm:t>
        <a:bodyPr/>
        <a:lstStyle/>
        <a:p>
          <a:endParaRPr lang="en-US"/>
        </a:p>
      </dgm:t>
    </dgm:pt>
    <dgm:pt modelId="{54A56224-94B8-49A5-A0C1-F88B40B7B695}">
      <dgm:prSet/>
      <dgm:spPr/>
      <dgm:t>
        <a:bodyPr/>
        <a:lstStyle/>
        <a:p>
          <a:r>
            <a:rPr lang="es-ES"/>
            <a:t>Optimización multi-objetivo </a:t>
          </a:r>
          <a:endParaRPr lang="en-US"/>
        </a:p>
      </dgm:t>
    </dgm:pt>
    <dgm:pt modelId="{A57B8B8B-4879-43E7-8130-2C4A531CDFC0}" type="parTrans" cxnId="{A70EE567-5CD5-4A01-9A0C-5CB77C4A192A}">
      <dgm:prSet/>
      <dgm:spPr/>
      <dgm:t>
        <a:bodyPr/>
        <a:lstStyle/>
        <a:p>
          <a:endParaRPr lang="en-US"/>
        </a:p>
      </dgm:t>
    </dgm:pt>
    <dgm:pt modelId="{C141A41D-80EE-44D3-BFF1-75935AE12E98}" type="sibTrans" cxnId="{A70EE567-5CD5-4A01-9A0C-5CB77C4A192A}">
      <dgm:prSet/>
      <dgm:spPr/>
      <dgm:t>
        <a:bodyPr/>
        <a:lstStyle/>
        <a:p>
          <a:endParaRPr lang="en-US"/>
        </a:p>
      </dgm:t>
    </dgm:pt>
    <dgm:pt modelId="{CA4D2BD2-F091-4A77-B804-695F6009C7B4}">
      <dgm:prSet/>
      <dgm:spPr/>
      <dgm:t>
        <a:bodyPr/>
        <a:lstStyle/>
        <a:p>
          <a:r>
            <a:rPr lang="es-ES"/>
            <a:t>Eficiencia y no dominancia </a:t>
          </a:r>
          <a:endParaRPr lang="en-US"/>
        </a:p>
      </dgm:t>
    </dgm:pt>
    <dgm:pt modelId="{00A8DEA9-AAEE-4A9F-8139-6A771FE0BFF6}" type="parTrans" cxnId="{740122EB-5C9A-47AE-AD40-7E4D3BA00032}">
      <dgm:prSet/>
      <dgm:spPr/>
      <dgm:t>
        <a:bodyPr/>
        <a:lstStyle/>
        <a:p>
          <a:endParaRPr lang="en-US"/>
        </a:p>
      </dgm:t>
    </dgm:pt>
    <dgm:pt modelId="{CCF581D8-197F-4EEE-A054-98D0FACBB339}" type="sibTrans" cxnId="{740122EB-5C9A-47AE-AD40-7E4D3BA00032}">
      <dgm:prSet/>
      <dgm:spPr/>
      <dgm:t>
        <a:bodyPr/>
        <a:lstStyle/>
        <a:p>
          <a:endParaRPr lang="en-US"/>
        </a:p>
      </dgm:t>
    </dgm:pt>
    <dgm:pt modelId="{6C5DE8B4-AE84-43FE-B161-AB397C69B674}">
      <dgm:prSet/>
      <dgm:spPr/>
      <dgm:t>
        <a:bodyPr/>
        <a:lstStyle/>
        <a:p>
          <a:r>
            <a:rPr lang="es-ES"/>
            <a:t>Técnicas de escalarización </a:t>
          </a:r>
          <a:endParaRPr lang="en-US"/>
        </a:p>
      </dgm:t>
    </dgm:pt>
    <dgm:pt modelId="{8043B043-B038-4562-9B70-84A3F08D9150}" type="parTrans" cxnId="{928DCB5B-F8ED-41A9-A57C-8ECD009BBC12}">
      <dgm:prSet/>
      <dgm:spPr/>
      <dgm:t>
        <a:bodyPr/>
        <a:lstStyle/>
        <a:p>
          <a:endParaRPr lang="en-US"/>
        </a:p>
      </dgm:t>
    </dgm:pt>
    <dgm:pt modelId="{970C4977-4482-4C5E-995B-165E0C8CC0E4}" type="sibTrans" cxnId="{928DCB5B-F8ED-41A9-A57C-8ECD009BBC12}">
      <dgm:prSet/>
      <dgm:spPr/>
      <dgm:t>
        <a:bodyPr/>
        <a:lstStyle/>
        <a:p>
          <a:endParaRPr lang="en-US"/>
        </a:p>
      </dgm:t>
    </dgm:pt>
    <dgm:pt modelId="{01C98438-ABC4-4C55-B3C9-D5A3EEF41FE7}">
      <dgm:prSet/>
      <dgm:spPr/>
      <dgm:t>
        <a:bodyPr/>
        <a:lstStyle/>
        <a:p>
          <a:r>
            <a:rPr lang="es-ES"/>
            <a:t>Técnicas de descenso y continuación </a:t>
          </a:r>
          <a:endParaRPr lang="en-US"/>
        </a:p>
      </dgm:t>
    </dgm:pt>
    <dgm:pt modelId="{82CAAA9F-9F27-4CC7-9869-D957DAB74A69}" type="parTrans" cxnId="{B5D0C695-192B-4FE2-841F-02A9E4921010}">
      <dgm:prSet/>
      <dgm:spPr/>
      <dgm:t>
        <a:bodyPr/>
        <a:lstStyle/>
        <a:p>
          <a:endParaRPr lang="en-US"/>
        </a:p>
      </dgm:t>
    </dgm:pt>
    <dgm:pt modelId="{B8BF75D3-9D36-4E34-9DB1-EB91C3F23939}" type="sibTrans" cxnId="{B5D0C695-192B-4FE2-841F-02A9E4921010}">
      <dgm:prSet/>
      <dgm:spPr/>
      <dgm:t>
        <a:bodyPr/>
        <a:lstStyle/>
        <a:p>
          <a:endParaRPr lang="en-US"/>
        </a:p>
      </dgm:t>
    </dgm:pt>
    <dgm:pt modelId="{23C91BF6-61CD-4022-BE06-ACF6BB14E761}">
      <dgm:prSet/>
      <dgm:spPr/>
      <dgm:t>
        <a:bodyPr/>
        <a:lstStyle/>
        <a:p>
          <a:r>
            <a:rPr lang="es-ES"/>
            <a:t>Algoritmos evolutivos multi-objetivo </a:t>
          </a:r>
          <a:endParaRPr lang="en-US"/>
        </a:p>
      </dgm:t>
    </dgm:pt>
    <dgm:pt modelId="{3FAEB008-528C-4133-8E10-26A342A96B19}" type="parTrans" cxnId="{AC488479-579E-441E-8A62-7D6C34D2EED0}">
      <dgm:prSet/>
      <dgm:spPr/>
      <dgm:t>
        <a:bodyPr/>
        <a:lstStyle/>
        <a:p>
          <a:endParaRPr lang="en-US"/>
        </a:p>
      </dgm:t>
    </dgm:pt>
    <dgm:pt modelId="{B19FECFF-3D6F-4E39-82E4-501BD19290A2}" type="sibTrans" cxnId="{AC488479-579E-441E-8A62-7D6C34D2EED0}">
      <dgm:prSet/>
      <dgm:spPr/>
      <dgm:t>
        <a:bodyPr/>
        <a:lstStyle/>
        <a:p>
          <a:endParaRPr lang="en-US"/>
        </a:p>
      </dgm:t>
    </dgm:pt>
    <dgm:pt modelId="{63902828-7756-4549-B580-931819FA3AA9}">
      <dgm:prSet/>
      <dgm:spPr/>
      <dgm:t>
        <a:bodyPr/>
        <a:lstStyle/>
        <a:p>
          <a:r>
            <a:rPr lang="es-ES"/>
            <a:t>Métodos interactivos </a:t>
          </a:r>
          <a:endParaRPr lang="en-US"/>
        </a:p>
      </dgm:t>
    </dgm:pt>
    <dgm:pt modelId="{F38D961A-4E27-498C-BC00-E74F4D808106}" type="parTrans" cxnId="{75620A14-9B38-4A14-A862-582DAEA11895}">
      <dgm:prSet/>
      <dgm:spPr/>
      <dgm:t>
        <a:bodyPr/>
        <a:lstStyle/>
        <a:p>
          <a:endParaRPr lang="en-US"/>
        </a:p>
      </dgm:t>
    </dgm:pt>
    <dgm:pt modelId="{0696E93C-08D1-40E9-A590-9036F9CBBC25}" type="sibTrans" cxnId="{75620A14-9B38-4A14-A862-582DAEA11895}">
      <dgm:prSet/>
      <dgm:spPr/>
      <dgm:t>
        <a:bodyPr/>
        <a:lstStyle/>
        <a:p>
          <a:endParaRPr lang="en-US"/>
        </a:p>
      </dgm:t>
    </dgm:pt>
    <dgm:pt modelId="{BB5554FA-5ED9-46CE-80E7-A6326B0E5B3E}">
      <dgm:prSet/>
      <dgm:spPr/>
      <dgm:t>
        <a:bodyPr/>
        <a:lstStyle/>
        <a:p>
          <a:r>
            <a:rPr lang="es-ES"/>
            <a:t>Métodos de toma de decisión multi-criterio </a:t>
          </a:r>
          <a:endParaRPr lang="en-US"/>
        </a:p>
      </dgm:t>
    </dgm:pt>
    <dgm:pt modelId="{009BF4FA-8EE5-4725-943D-ECD5B5EF53BD}" type="parTrans" cxnId="{BAC4F30B-7B07-4D3C-B970-521AA4110D29}">
      <dgm:prSet/>
      <dgm:spPr/>
      <dgm:t>
        <a:bodyPr/>
        <a:lstStyle/>
        <a:p>
          <a:endParaRPr lang="en-US"/>
        </a:p>
      </dgm:t>
    </dgm:pt>
    <dgm:pt modelId="{7C1D0E4F-EDE3-4F78-A5C0-9A11AC4C0FD6}" type="sibTrans" cxnId="{BAC4F30B-7B07-4D3C-B970-521AA4110D29}">
      <dgm:prSet/>
      <dgm:spPr/>
      <dgm:t>
        <a:bodyPr/>
        <a:lstStyle/>
        <a:p>
          <a:endParaRPr lang="en-US"/>
        </a:p>
      </dgm:t>
    </dgm:pt>
    <dgm:pt modelId="{B5CCF4F8-D9AE-42FF-AA96-A4C6BFF3A32C}">
      <dgm:prSet/>
      <dgm:spPr/>
      <dgm:t>
        <a:bodyPr/>
        <a:lstStyle/>
        <a:p>
          <a:r>
            <a:rPr lang="es-ES"/>
            <a:t>Métodos de agregación completa </a:t>
          </a:r>
          <a:endParaRPr lang="en-US"/>
        </a:p>
      </dgm:t>
    </dgm:pt>
    <dgm:pt modelId="{194BB39A-F577-497E-B531-55D2BD298A8B}" type="parTrans" cxnId="{A18E949F-B1A8-4E0F-844C-C34C2465D113}">
      <dgm:prSet/>
      <dgm:spPr/>
      <dgm:t>
        <a:bodyPr/>
        <a:lstStyle/>
        <a:p>
          <a:endParaRPr lang="en-US"/>
        </a:p>
      </dgm:t>
    </dgm:pt>
    <dgm:pt modelId="{239520D5-8587-46B9-990A-E63C5939A065}" type="sibTrans" cxnId="{A18E949F-B1A8-4E0F-844C-C34C2465D113}">
      <dgm:prSet/>
      <dgm:spPr/>
      <dgm:t>
        <a:bodyPr/>
        <a:lstStyle/>
        <a:p>
          <a:endParaRPr lang="en-US"/>
        </a:p>
      </dgm:t>
    </dgm:pt>
    <dgm:pt modelId="{069BDDFA-1323-4BE3-B696-DC3C30B9D733}">
      <dgm:prSet/>
      <dgm:spPr/>
      <dgm:t>
        <a:bodyPr/>
        <a:lstStyle/>
        <a:p>
          <a:r>
            <a:rPr lang="es-ES"/>
            <a:t>Métodos de outranking </a:t>
          </a:r>
          <a:endParaRPr lang="en-US"/>
        </a:p>
      </dgm:t>
    </dgm:pt>
    <dgm:pt modelId="{BA3E29F6-42F4-4114-B656-99F4B2AAA7A1}" type="parTrans" cxnId="{434DBEE4-BF7C-4DEA-B0BF-BCCC828D518E}">
      <dgm:prSet/>
      <dgm:spPr/>
      <dgm:t>
        <a:bodyPr/>
        <a:lstStyle/>
        <a:p>
          <a:endParaRPr lang="en-US"/>
        </a:p>
      </dgm:t>
    </dgm:pt>
    <dgm:pt modelId="{970A846F-3440-4B6E-A313-08835BC8A9D1}" type="sibTrans" cxnId="{434DBEE4-BF7C-4DEA-B0BF-BCCC828D518E}">
      <dgm:prSet/>
      <dgm:spPr/>
      <dgm:t>
        <a:bodyPr/>
        <a:lstStyle/>
        <a:p>
          <a:endParaRPr lang="en-US"/>
        </a:p>
      </dgm:t>
    </dgm:pt>
    <dgm:pt modelId="{FE2BAD48-8701-4E6E-83CE-6C99F2619A93}">
      <dgm:prSet/>
      <dgm:spPr/>
      <dgm:t>
        <a:bodyPr/>
        <a:lstStyle/>
        <a:p>
          <a:r>
            <a:rPr lang="es-ES"/>
            <a:t>Métodos de nivel de aspiración </a:t>
          </a:r>
          <a:endParaRPr lang="en-US"/>
        </a:p>
      </dgm:t>
    </dgm:pt>
    <dgm:pt modelId="{127BDBC4-7C55-4D73-84B5-825C3EF93727}" type="parTrans" cxnId="{176ABE2F-8ED5-4B96-B837-4DC5558BA50F}">
      <dgm:prSet/>
      <dgm:spPr/>
      <dgm:t>
        <a:bodyPr/>
        <a:lstStyle/>
        <a:p>
          <a:endParaRPr lang="en-US"/>
        </a:p>
      </dgm:t>
    </dgm:pt>
    <dgm:pt modelId="{ECED8823-6C4E-47C0-A395-D31F4243E561}" type="sibTrans" cxnId="{176ABE2F-8ED5-4B96-B837-4DC5558BA50F}">
      <dgm:prSet/>
      <dgm:spPr/>
      <dgm:t>
        <a:bodyPr/>
        <a:lstStyle/>
        <a:p>
          <a:endParaRPr lang="en-US"/>
        </a:p>
      </dgm:t>
    </dgm:pt>
    <dgm:pt modelId="{2341CF78-AF1E-4024-AEFC-626870CC7F29}">
      <dgm:prSet/>
      <dgm:spPr/>
      <dgm:t>
        <a:bodyPr/>
        <a:lstStyle/>
        <a:p>
          <a:r>
            <a:rPr lang="es-ES"/>
            <a:t>Caso de estudio y aplicaciones </a:t>
          </a:r>
          <a:endParaRPr lang="en-US"/>
        </a:p>
      </dgm:t>
    </dgm:pt>
    <dgm:pt modelId="{64E418E0-72D3-426D-AB98-394749CEF531}" type="parTrans" cxnId="{52900EC1-FDDA-4B63-8D75-D2BEBDA54F16}">
      <dgm:prSet/>
      <dgm:spPr/>
      <dgm:t>
        <a:bodyPr/>
        <a:lstStyle/>
        <a:p>
          <a:endParaRPr lang="en-US"/>
        </a:p>
      </dgm:t>
    </dgm:pt>
    <dgm:pt modelId="{A2A63162-6CA0-4BDD-8E9B-8F9A5D0CA1C3}" type="sibTrans" cxnId="{52900EC1-FDDA-4B63-8D75-D2BEBDA54F16}">
      <dgm:prSet/>
      <dgm:spPr/>
      <dgm:t>
        <a:bodyPr/>
        <a:lstStyle/>
        <a:p>
          <a:endParaRPr lang="en-US"/>
        </a:p>
      </dgm:t>
    </dgm:pt>
    <dgm:pt modelId="{B9FBE936-F4FB-42D6-A677-3C5BFF70B212}">
      <dgm:prSet/>
      <dgm:spPr/>
      <dgm:t>
        <a:bodyPr/>
        <a:lstStyle/>
        <a:p>
          <a:r>
            <a:rPr lang="es-ES"/>
            <a:t>Perspectivas y problemas abiertos</a:t>
          </a:r>
          <a:endParaRPr lang="en-US"/>
        </a:p>
      </dgm:t>
    </dgm:pt>
    <dgm:pt modelId="{91A3792F-B995-4F16-A904-2674FDC26622}" type="parTrans" cxnId="{9B9FC6D9-0383-4C6A-8448-F7B2F3379E8F}">
      <dgm:prSet/>
      <dgm:spPr/>
      <dgm:t>
        <a:bodyPr/>
        <a:lstStyle/>
        <a:p>
          <a:endParaRPr lang="en-US"/>
        </a:p>
      </dgm:t>
    </dgm:pt>
    <dgm:pt modelId="{7B215F04-4BF9-43BA-9D69-0255803FCF52}" type="sibTrans" cxnId="{9B9FC6D9-0383-4C6A-8448-F7B2F3379E8F}">
      <dgm:prSet/>
      <dgm:spPr/>
      <dgm:t>
        <a:bodyPr/>
        <a:lstStyle/>
        <a:p>
          <a:endParaRPr lang="en-US"/>
        </a:p>
      </dgm:t>
    </dgm:pt>
    <dgm:pt modelId="{B7B4AAB0-6AE2-4948-8FD0-5DCED524D0C5}" type="pres">
      <dgm:prSet presAssocID="{B5C91BDB-17B2-482A-8ECF-8904F63C80E1}" presName="linear" presStyleCnt="0">
        <dgm:presLayoutVars>
          <dgm:dir/>
          <dgm:animLvl val="lvl"/>
          <dgm:resizeHandles val="exact"/>
        </dgm:presLayoutVars>
      </dgm:prSet>
      <dgm:spPr/>
    </dgm:pt>
    <dgm:pt modelId="{65BF0DFE-11B3-4C2D-9FD9-D92BE8CC400C}" type="pres">
      <dgm:prSet presAssocID="{2A522F41-8461-4488-9EDB-F4DCE71EF3BB}" presName="parentLin" presStyleCnt="0"/>
      <dgm:spPr/>
    </dgm:pt>
    <dgm:pt modelId="{E180ED34-388A-4C9A-A548-A962C62F111E}" type="pres">
      <dgm:prSet presAssocID="{2A522F41-8461-4488-9EDB-F4DCE71EF3BB}" presName="parentLeftMargin" presStyleLbl="node1" presStyleIdx="0" presStyleCnt="6"/>
      <dgm:spPr/>
    </dgm:pt>
    <dgm:pt modelId="{C30B276A-F1FA-4D9D-BD06-622E8CEBF29B}" type="pres">
      <dgm:prSet presAssocID="{2A522F41-8461-4488-9EDB-F4DCE71EF3B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DC8395E-8AE5-43DC-8848-6BDFE4AB630F}" type="pres">
      <dgm:prSet presAssocID="{2A522F41-8461-4488-9EDB-F4DCE71EF3BB}" presName="negativeSpace" presStyleCnt="0"/>
      <dgm:spPr/>
    </dgm:pt>
    <dgm:pt modelId="{04803535-8B4A-4CC5-A02A-11244D6690C8}" type="pres">
      <dgm:prSet presAssocID="{2A522F41-8461-4488-9EDB-F4DCE71EF3BB}" presName="childText" presStyleLbl="conFgAcc1" presStyleIdx="0" presStyleCnt="6">
        <dgm:presLayoutVars>
          <dgm:bulletEnabled val="1"/>
        </dgm:presLayoutVars>
      </dgm:prSet>
      <dgm:spPr/>
    </dgm:pt>
    <dgm:pt modelId="{82E34E8E-E7D6-4DA2-8B0C-5A6E87E79C6E}" type="pres">
      <dgm:prSet presAssocID="{86722670-A3E2-42A8-90F8-5468DD19DFB2}" presName="spaceBetweenRectangles" presStyleCnt="0"/>
      <dgm:spPr/>
    </dgm:pt>
    <dgm:pt modelId="{27521880-0120-4137-8B41-D301F83BF355}" type="pres">
      <dgm:prSet presAssocID="{17C6C325-5A4D-4431-878B-BEEE012D7CD1}" presName="parentLin" presStyleCnt="0"/>
      <dgm:spPr/>
    </dgm:pt>
    <dgm:pt modelId="{E4BE3168-E0CC-4B4B-8C59-CD962C72DBD2}" type="pres">
      <dgm:prSet presAssocID="{17C6C325-5A4D-4431-878B-BEEE012D7CD1}" presName="parentLeftMargin" presStyleLbl="node1" presStyleIdx="0" presStyleCnt="6"/>
      <dgm:spPr/>
    </dgm:pt>
    <dgm:pt modelId="{589729AE-3E61-4394-A4D4-E61FF3DC13A3}" type="pres">
      <dgm:prSet presAssocID="{17C6C325-5A4D-4431-878B-BEEE012D7CD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163BD9-CCF7-4188-A918-267BB2B361E7}" type="pres">
      <dgm:prSet presAssocID="{17C6C325-5A4D-4431-878B-BEEE012D7CD1}" presName="negativeSpace" presStyleCnt="0"/>
      <dgm:spPr/>
    </dgm:pt>
    <dgm:pt modelId="{CD8FD2D2-B738-4580-A785-8D4FF2487507}" type="pres">
      <dgm:prSet presAssocID="{17C6C325-5A4D-4431-878B-BEEE012D7CD1}" presName="childText" presStyleLbl="conFgAcc1" presStyleIdx="1" presStyleCnt="6">
        <dgm:presLayoutVars>
          <dgm:bulletEnabled val="1"/>
        </dgm:presLayoutVars>
      </dgm:prSet>
      <dgm:spPr/>
    </dgm:pt>
    <dgm:pt modelId="{9630A9AA-6B37-4A8C-9784-64B87A2EB18E}" type="pres">
      <dgm:prSet presAssocID="{BDC0249D-3A7C-4655-A87E-B423E9D0CEBC}" presName="spaceBetweenRectangles" presStyleCnt="0"/>
      <dgm:spPr/>
    </dgm:pt>
    <dgm:pt modelId="{CFE82B6E-AB18-4C9E-8581-513B1225C1B5}" type="pres">
      <dgm:prSet presAssocID="{54A56224-94B8-49A5-A0C1-F88B40B7B695}" presName="parentLin" presStyleCnt="0"/>
      <dgm:spPr/>
    </dgm:pt>
    <dgm:pt modelId="{29C3CF1A-0174-4030-891B-DA9A0E754F26}" type="pres">
      <dgm:prSet presAssocID="{54A56224-94B8-49A5-A0C1-F88B40B7B695}" presName="parentLeftMargin" presStyleLbl="node1" presStyleIdx="1" presStyleCnt="6"/>
      <dgm:spPr/>
    </dgm:pt>
    <dgm:pt modelId="{47369224-282B-43B9-BB0D-17D4845071D3}" type="pres">
      <dgm:prSet presAssocID="{54A56224-94B8-49A5-A0C1-F88B40B7B6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3E15B14-9547-4BDF-BE70-2A57DD6E50A1}" type="pres">
      <dgm:prSet presAssocID="{54A56224-94B8-49A5-A0C1-F88B40B7B695}" presName="negativeSpace" presStyleCnt="0"/>
      <dgm:spPr/>
    </dgm:pt>
    <dgm:pt modelId="{C2CEE158-75D4-466B-AA74-1C639A3A87A5}" type="pres">
      <dgm:prSet presAssocID="{54A56224-94B8-49A5-A0C1-F88B40B7B695}" presName="childText" presStyleLbl="conFgAcc1" presStyleIdx="2" presStyleCnt="6">
        <dgm:presLayoutVars>
          <dgm:bulletEnabled val="1"/>
        </dgm:presLayoutVars>
      </dgm:prSet>
      <dgm:spPr/>
    </dgm:pt>
    <dgm:pt modelId="{9DC76ADD-823B-4BE0-BEE4-A1D8A7B08EBC}" type="pres">
      <dgm:prSet presAssocID="{C141A41D-80EE-44D3-BFF1-75935AE12E98}" presName="spaceBetweenRectangles" presStyleCnt="0"/>
      <dgm:spPr/>
    </dgm:pt>
    <dgm:pt modelId="{043370E1-AF26-444C-8FB2-9F61A912E98E}" type="pres">
      <dgm:prSet presAssocID="{BB5554FA-5ED9-46CE-80E7-A6326B0E5B3E}" presName="parentLin" presStyleCnt="0"/>
      <dgm:spPr/>
    </dgm:pt>
    <dgm:pt modelId="{3ED7BD73-9667-44F0-8A41-5F9B70FCA955}" type="pres">
      <dgm:prSet presAssocID="{BB5554FA-5ED9-46CE-80E7-A6326B0E5B3E}" presName="parentLeftMargin" presStyleLbl="node1" presStyleIdx="2" presStyleCnt="6"/>
      <dgm:spPr/>
    </dgm:pt>
    <dgm:pt modelId="{FA7EEBF2-2FED-4CD2-91E8-C85756C0D894}" type="pres">
      <dgm:prSet presAssocID="{BB5554FA-5ED9-46CE-80E7-A6326B0E5B3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281609A-D234-4E60-9222-91BAE98324DD}" type="pres">
      <dgm:prSet presAssocID="{BB5554FA-5ED9-46CE-80E7-A6326B0E5B3E}" presName="negativeSpace" presStyleCnt="0"/>
      <dgm:spPr/>
    </dgm:pt>
    <dgm:pt modelId="{D1BAA097-5BAE-45CA-9D6F-A8E8B23562E0}" type="pres">
      <dgm:prSet presAssocID="{BB5554FA-5ED9-46CE-80E7-A6326B0E5B3E}" presName="childText" presStyleLbl="conFgAcc1" presStyleIdx="3" presStyleCnt="6">
        <dgm:presLayoutVars>
          <dgm:bulletEnabled val="1"/>
        </dgm:presLayoutVars>
      </dgm:prSet>
      <dgm:spPr/>
    </dgm:pt>
    <dgm:pt modelId="{77C7F5E4-8C29-4B20-9B13-FE09460EC64E}" type="pres">
      <dgm:prSet presAssocID="{7C1D0E4F-EDE3-4F78-A5C0-9A11AC4C0FD6}" presName="spaceBetweenRectangles" presStyleCnt="0"/>
      <dgm:spPr/>
    </dgm:pt>
    <dgm:pt modelId="{1195ACEF-A1B4-4020-8409-779C27C5377C}" type="pres">
      <dgm:prSet presAssocID="{2341CF78-AF1E-4024-AEFC-626870CC7F29}" presName="parentLin" presStyleCnt="0"/>
      <dgm:spPr/>
    </dgm:pt>
    <dgm:pt modelId="{EC687538-C61A-4A45-9EAC-7841995FB7A0}" type="pres">
      <dgm:prSet presAssocID="{2341CF78-AF1E-4024-AEFC-626870CC7F29}" presName="parentLeftMargin" presStyleLbl="node1" presStyleIdx="3" presStyleCnt="6"/>
      <dgm:spPr/>
    </dgm:pt>
    <dgm:pt modelId="{2ED07BDE-F88F-4005-BA6B-82CE164B2A37}" type="pres">
      <dgm:prSet presAssocID="{2341CF78-AF1E-4024-AEFC-626870CC7F2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91FA098-D1DA-4418-B6E5-3A77AB43D4BA}" type="pres">
      <dgm:prSet presAssocID="{2341CF78-AF1E-4024-AEFC-626870CC7F29}" presName="negativeSpace" presStyleCnt="0"/>
      <dgm:spPr/>
    </dgm:pt>
    <dgm:pt modelId="{908A1270-D09C-41E3-A346-287E3DEDC967}" type="pres">
      <dgm:prSet presAssocID="{2341CF78-AF1E-4024-AEFC-626870CC7F29}" presName="childText" presStyleLbl="conFgAcc1" presStyleIdx="4" presStyleCnt="6">
        <dgm:presLayoutVars>
          <dgm:bulletEnabled val="1"/>
        </dgm:presLayoutVars>
      </dgm:prSet>
      <dgm:spPr/>
    </dgm:pt>
    <dgm:pt modelId="{DE90B831-7345-4A7A-AD43-E95343122DEF}" type="pres">
      <dgm:prSet presAssocID="{A2A63162-6CA0-4BDD-8E9B-8F9A5D0CA1C3}" presName="spaceBetweenRectangles" presStyleCnt="0"/>
      <dgm:spPr/>
    </dgm:pt>
    <dgm:pt modelId="{938A217D-39C4-4EA3-9DD1-CF0445DB6F8D}" type="pres">
      <dgm:prSet presAssocID="{B9FBE936-F4FB-42D6-A677-3C5BFF70B212}" presName="parentLin" presStyleCnt="0"/>
      <dgm:spPr/>
    </dgm:pt>
    <dgm:pt modelId="{8373AC24-89E6-4BFF-AEE8-E088D538A090}" type="pres">
      <dgm:prSet presAssocID="{B9FBE936-F4FB-42D6-A677-3C5BFF70B212}" presName="parentLeftMargin" presStyleLbl="node1" presStyleIdx="4" presStyleCnt="6"/>
      <dgm:spPr/>
    </dgm:pt>
    <dgm:pt modelId="{ECAF9C0B-1723-48D6-8103-7EF390186786}" type="pres">
      <dgm:prSet presAssocID="{B9FBE936-F4FB-42D6-A677-3C5BFF70B21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D100FCE-C519-4E60-B5D9-BDD62DE1CF52}" type="pres">
      <dgm:prSet presAssocID="{B9FBE936-F4FB-42D6-A677-3C5BFF70B212}" presName="negativeSpace" presStyleCnt="0"/>
      <dgm:spPr/>
    </dgm:pt>
    <dgm:pt modelId="{C07B6CA4-91C7-4746-86AA-4A55BCE23729}" type="pres">
      <dgm:prSet presAssocID="{B9FBE936-F4FB-42D6-A677-3C5BFF70B21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AC4F30B-7B07-4D3C-B970-521AA4110D29}" srcId="{B5C91BDB-17B2-482A-8ECF-8904F63C80E1}" destId="{BB5554FA-5ED9-46CE-80E7-A6326B0E5B3E}" srcOrd="3" destOrd="0" parTransId="{009BF4FA-8EE5-4725-943D-ECD5B5EF53BD}" sibTransId="{7C1D0E4F-EDE3-4F78-A5C0-9A11AC4C0FD6}"/>
    <dgm:cxn modelId="{75620A14-9B38-4A14-A862-582DAEA11895}" srcId="{54A56224-94B8-49A5-A0C1-F88B40B7B695}" destId="{63902828-7756-4549-B580-931819FA3AA9}" srcOrd="4" destOrd="0" parTransId="{F38D961A-4E27-498C-BC00-E74F4D808106}" sibTransId="{0696E93C-08D1-40E9-A590-9036F9CBBC25}"/>
    <dgm:cxn modelId="{FF7A4D19-B237-45EE-B9FB-D63CA4B59F65}" type="presOf" srcId="{FE2BAD48-8701-4E6E-83CE-6C99F2619A93}" destId="{D1BAA097-5BAE-45CA-9D6F-A8E8B23562E0}" srcOrd="0" destOrd="2" presId="urn:microsoft.com/office/officeart/2005/8/layout/list1"/>
    <dgm:cxn modelId="{91917125-878E-46FF-A0DF-DD780CEC0DD5}" type="presOf" srcId="{54A56224-94B8-49A5-A0C1-F88B40B7B695}" destId="{47369224-282B-43B9-BB0D-17D4845071D3}" srcOrd="1" destOrd="0" presId="urn:microsoft.com/office/officeart/2005/8/layout/list1"/>
    <dgm:cxn modelId="{E4FB8027-2D0B-4D90-8134-B622EB647A5C}" type="presOf" srcId="{2341CF78-AF1E-4024-AEFC-626870CC7F29}" destId="{EC687538-C61A-4A45-9EAC-7841995FB7A0}" srcOrd="0" destOrd="0" presId="urn:microsoft.com/office/officeart/2005/8/layout/list1"/>
    <dgm:cxn modelId="{176ABE2F-8ED5-4B96-B837-4DC5558BA50F}" srcId="{BB5554FA-5ED9-46CE-80E7-A6326B0E5B3E}" destId="{FE2BAD48-8701-4E6E-83CE-6C99F2619A93}" srcOrd="2" destOrd="0" parTransId="{127BDBC4-7C55-4D73-84B5-825C3EF93727}" sibTransId="{ECED8823-6C4E-47C0-A395-D31F4243E561}"/>
    <dgm:cxn modelId="{511E6D37-4F87-46F8-82D1-4BAF9737B07A}" type="presOf" srcId="{6C5DE8B4-AE84-43FE-B161-AB397C69B674}" destId="{C2CEE158-75D4-466B-AA74-1C639A3A87A5}" srcOrd="0" destOrd="1" presId="urn:microsoft.com/office/officeart/2005/8/layout/list1"/>
    <dgm:cxn modelId="{C528353D-2C0A-4B11-BB5C-9FB525EA6A35}" type="presOf" srcId="{B5CCF4F8-D9AE-42FF-AA96-A4C6BFF3A32C}" destId="{D1BAA097-5BAE-45CA-9D6F-A8E8B23562E0}" srcOrd="0" destOrd="0" presId="urn:microsoft.com/office/officeart/2005/8/layout/list1"/>
    <dgm:cxn modelId="{EF2E853F-F091-4BE4-945D-7EFC0BB42073}" type="presOf" srcId="{BB5554FA-5ED9-46CE-80E7-A6326B0E5B3E}" destId="{3ED7BD73-9667-44F0-8A41-5F9B70FCA955}" srcOrd="0" destOrd="0" presId="urn:microsoft.com/office/officeart/2005/8/layout/list1"/>
    <dgm:cxn modelId="{E044A040-AC59-4D91-B7CF-E9F9058CF8CA}" type="presOf" srcId="{17C6C325-5A4D-4431-878B-BEEE012D7CD1}" destId="{E4BE3168-E0CC-4B4B-8C59-CD962C72DBD2}" srcOrd="0" destOrd="0" presId="urn:microsoft.com/office/officeart/2005/8/layout/list1"/>
    <dgm:cxn modelId="{928DCB5B-F8ED-41A9-A57C-8ECD009BBC12}" srcId="{54A56224-94B8-49A5-A0C1-F88B40B7B695}" destId="{6C5DE8B4-AE84-43FE-B161-AB397C69B674}" srcOrd="1" destOrd="0" parTransId="{8043B043-B038-4562-9B70-84A3F08D9150}" sibTransId="{970C4977-4482-4C5E-995B-165E0C8CC0E4}"/>
    <dgm:cxn modelId="{856D815D-D814-4A45-8FE3-50C3E42C2696}" type="presOf" srcId="{CA4D2BD2-F091-4A77-B804-695F6009C7B4}" destId="{C2CEE158-75D4-466B-AA74-1C639A3A87A5}" srcOrd="0" destOrd="0" presId="urn:microsoft.com/office/officeart/2005/8/layout/list1"/>
    <dgm:cxn modelId="{0BD90F61-91FC-40C4-BE8E-C15F41B14D90}" srcId="{17C6C325-5A4D-4431-878B-BEEE012D7CD1}" destId="{AE62BB3C-11E6-496C-9E3D-A99C517D76FF}" srcOrd="1" destOrd="0" parTransId="{CA9D631A-2BFE-4F74-91F8-788756E0DC9A}" sibTransId="{B26E6E0A-D398-4EA8-9D97-E83D626C947D}"/>
    <dgm:cxn modelId="{7B9F8165-84CE-48A2-92FE-9FF12B09B8C5}" type="presOf" srcId="{01C98438-ABC4-4C55-B3C9-D5A3EEF41FE7}" destId="{C2CEE158-75D4-466B-AA74-1C639A3A87A5}" srcOrd="0" destOrd="2" presId="urn:microsoft.com/office/officeart/2005/8/layout/list1"/>
    <dgm:cxn modelId="{A70EE567-5CD5-4A01-9A0C-5CB77C4A192A}" srcId="{B5C91BDB-17B2-482A-8ECF-8904F63C80E1}" destId="{54A56224-94B8-49A5-A0C1-F88B40B7B695}" srcOrd="2" destOrd="0" parTransId="{A57B8B8B-4879-43E7-8130-2C4A531CDFC0}" sibTransId="{C141A41D-80EE-44D3-BFF1-75935AE12E98}"/>
    <dgm:cxn modelId="{68549C4F-56BF-4BFC-A2B7-BCD2B45A8F81}" type="presOf" srcId="{2341CF78-AF1E-4024-AEFC-626870CC7F29}" destId="{2ED07BDE-F88F-4005-BA6B-82CE164B2A37}" srcOrd="1" destOrd="0" presId="urn:microsoft.com/office/officeart/2005/8/layout/list1"/>
    <dgm:cxn modelId="{CB398A77-C6D3-496D-9307-5DA01166049F}" type="presOf" srcId="{54A56224-94B8-49A5-A0C1-F88B40B7B695}" destId="{29C3CF1A-0174-4030-891B-DA9A0E754F26}" srcOrd="0" destOrd="0" presId="urn:microsoft.com/office/officeart/2005/8/layout/list1"/>
    <dgm:cxn modelId="{AC488479-579E-441E-8A62-7D6C34D2EED0}" srcId="{54A56224-94B8-49A5-A0C1-F88B40B7B695}" destId="{23C91BF6-61CD-4022-BE06-ACF6BB14E761}" srcOrd="3" destOrd="0" parTransId="{3FAEB008-528C-4133-8E10-26A342A96B19}" sibTransId="{B19FECFF-3D6F-4E39-82E4-501BD19290A2}"/>
    <dgm:cxn modelId="{22AD825A-AC85-4549-969E-7D9E4BF8767B}" type="presOf" srcId="{B9FBE936-F4FB-42D6-A677-3C5BFF70B212}" destId="{ECAF9C0B-1723-48D6-8103-7EF390186786}" srcOrd="1" destOrd="0" presId="urn:microsoft.com/office/officeart/2005/8/layout/list1"/>
    <dgm:cxn modelId="{DFF32C7D-88D6-4976-81AE-A51DF3823407}" type="presOf" srcId="{2A522F41-8461-4488-9EDB-F4DCE71EF3BB}" destId="{C30B276A-F1FA-4D9D-BD06-622E8CEBF29B}" srcOrd="1" destOrd="0" presId="urn:microsoft.com/office/officeart/2005/8/layout/list1"/>
    <dgm:cxn modelId="{6FEAAB83-3C18-4CEC-87BA-7CA268A5401B}" type="presOf" srcId="{B9FBE936-F4FB-42D6-A677-3C5BFF70B212}" destId="{8373AC24-89E6-4BFF-AEE8-E088D538A090}" srcOrd="0" destOrd="0" presId="urn:microsoft.com/office/officeart/2005/8/layout/list1"/>
    <dgm:cxn modelId="{65B90989-9B54-4CDC-A2D1-789E944235D2}" srcId="{17C6C325-5A4D-4431-878B-BEEE012D7CD1}" destId="{B5AF90A9-9955-4B1B-8BD1-CE32EABDB7DE}" srcOrd="0" destOrd="0" parTransId="{02591B27-F478-4AAD-B999-2ADB07169CA0}" sibTransId="{54DD84A2-147E-431B-9137-27715B6FD67F}"/>
    <dgm:cxn modelId="{4B25EB90-F3B2-40DF-9122-CA44C1043AB2}" type="presOf" srcId="{63902828-7756-4549-B580-931819FA3AA9}" destId="{C2CEE158-75D4-466B-AA74-1C639A3A87A5}" srcOrd="0" destOrd="4" presId="urn:microsoft.com/office/officeart/2005/8/layout/list1"/>
    <dgm:cxn modelId="{B5D0C695-192B-4FE2-841F-02A9E4921010}" srcId="{54A56224-94B8-49A5-A0C1-F88B40B7B695}" destId="{01C98438-ABC4-4C55-B3C9-D5A3EEF41FE7}" srcOrd="2" destOrd="0" parTransId="{82CAAA9F-9F27-4CC7-9869-D957DAB74A69}" sibTransId="{B8BF75D3-9D36-4E34-9DB1-EB91C3F23939}"/>
    <dgm:cxn modelId="{12DB399D-D177-409F-981A-A0D22216F4AF}" type="presOf" srcId="{BB5554FA-5ED9-46CE-80E7-A6326B0E5B3E}" destId="{FA7EEBF2-2FED-4CD2-91E8-C85756C0D894}" srcOrd="1" destOrd="0" presId="urn:microsoft.com/office/officeart/2005/8/layout/list1"/>
    <dgm:cxn modelId="{A18E949F-B1A8-4E0F-844C-C34C2465D113}" srcId="{BB5554FA-5ED9-46CE-80E7-A6326B0E5B3E}" destId="{B5CCF4F8-D9AE-42FF-AA96-A4C6BFF3A32C}" srcOrd="0" destOrd="0" parTransId="{194BB39A-F577-497E-B531-55D2BD298A8B}" sibTransId="{239520D5-8587-46B9-990A-E63C5939A065}"/>
    <dgm:cxn modelId="{9521D4A5-9116-4D1C-9236-8EA727303E09}" srcId="{B5C91BDB-17B2-482A-8ECF-8904F63C80E1}" destId="{17C6C325-5A4D-4431-878B-BEEE012D7CD1}" srcOrd="1" destOrd="0" parTransId="{AA387AC0-FC6D-4698-80C9-5AAC7392F8AA}" sibTransId="{BDC0249D-3A7C-4655-A87E-B423E9D0CEBC}"/>
    <dgm:cxn modelId="{802941AA-4400-4F40-912B-386E5422CEFB}" type="presOf" srcId="{B5C91BDB-17B2-482A-8ECF-8904F63C80E1}" destId="{B7B4AAB0-6AE2-4948-8FD0-5DCED524D0C5}" srcOrd="0" destOrd="0" presId="urn:microsoft.com/office/officeart/2005/8/layout/list1"/>
    <dgm:cxn modelId="{F2D605AF-621F-4DB0-87B9-717EBCE71FAE}" type="presOf" srcId="{AE62BB3C-11E6-496C-9E3D-A99C517D76FF}" destId="{CD8FD2D2-B738-4580-A785-8D4FF2487507}" srcOrd="0" destOrd="1" presId="urn:microsoft.com/office/officeart/2005/8/layout/list1"/>
    <dgm:cxn modelId="{3F7335B5-560A-4102-A72C-EB6B374D14EA}" type="presOf" srcId="{069BDDFA-1323-4BE3-B696-DC3C30B9D733}" destId="{D1BAA097-5BAE-45CA-9D6F-A8E8B23562E0}" srcOrd="0" destOrd="1" presId="urn:microsoft.com/office/officeart/2005/8/layout/list1"/>
    <dgm:cxn modelId="{52900EC1-FDDA-4B63-8D75-D2BEBDA54F16}" srcId="{B5C91BDB-17B2-482A-8ECF-8904F63C80E1}" destId="{2341CF78-AF1E-4024-AEFC-626870CC7F29}" srcOrd="4" destOrd="0" parTransId="{64E418E0-72D3-426D-AB98-394749CEF531}" sibTransId="{A2A63162-6CA0-4BDD-8E9B-8F9A5D0CA1C3}"/>
    <dgm:cxn modelId="{87F302C5-3DE8-41DC-9A80-5A27867E939F}" type="presOf" srcId="{23C91BF6-61CD-4022-BE06-ACF6BB14E761}" destId="{C2CEE158-75D4-466B-AA74-1C639A3A87A5}" srcOrd="0" destOrd="3" presId="urn:microsoft.com/office/officeart/2005/8/layout/list1"/>
    <dgm:cxn modelId="{9D991BD5-5679-4CC6-AB02-BF696AC0638D}" type="presOf" srcId="{B5AF90A9-9955-4B1B-8BD1-CE32EABDB7DE}" destId="{CD8FD2D2-B738-4580-A785-8D4FF2487507}" srcOrd="0" destOrd="0" presId="urn:microsoft.com/office/officeart/2005/8/layout/list1"/>
    <dgm:cxn modelId="{9B9FC6D9-0383-4C6A-8448-F7B2F3379E8F}" srcId="{B5C91BDB-17B2-482A-8ECF-8904F63C80E1}" destId="{B9FBE936-F4FB-42D6-A677-3C5BFF70B212}" srcOrd="5" destOrd="0" parTransId="{91A3792F-B995-4F16-A904-2674FDC26622}" sibTransId="{7B215F04-4BF9-43BA-9D69-0255803FCF52}"/>
    <dgm:cxn modelId="{434DBEE4-BF7C-4DEA-B0BF-BCCC828D518E}" srcId="{BB5554FA-5ED9-46CE-80E7-A6326B0E5B3E}" destId="{069BDDFA-1323-4BE3-B696-DC3C30B9D733}" srcOrd="1" destOrd="0" parTransId="{BA3E29F6-42F4-4114-B656-99F4B2AAA7A1}" sibTransId="{970A846F-3440-4B6E-A313-08835BC8A9D1}"/>
    <dgm:cxn modelId="{2556EBEA-D0D0-47FD-840B-3FA935A4515E}" type="presOf" srcId="{2A522F41-8461-4488-9EDB-F4DCE71EF3BB}" destId="{E180ED34-388A-4C9A-A548-A962C62F111E}" srcOrd="0" destOrd="0" presId="urn:microsoft.com/office/officeart/2005/8/layout/list1"/>
    <dgm:cxn modelId="{740122EB-5C9A-47AE-AD40-7E4D3BA00032}" srcId="{54A56224-94B8-49A5-A0C1-F88B40B7B695}" destId="{CA4D2BD2-F091-4A77-B804-695F6009C7B4}" srcOrd="0" destOrd="0" parTransId="{00A8DEA9-AAEE-4A9F-8139-6A771FE0BFF6}" sibTransId="{CCF581D8-197F-4EEE-A054-98D0FACBB339}"/>
    <dgm:cxn modelId="{D997ABEC-AB0D-4E0B-A577-08FAF54309DB}" type="presOf" srcId="{17C6C325-5A4D-4431-878B-BEEE012D7CD1}" destId="{589729AE-3E61-4394-A4D4-E61FF3DC13A3}" srcOrd="1" destOrd="0" presId="urn:microsoft.com/office/officeart/2005/8/layout/list1"/>
    <dgm:cxn modelId="{3F3160F3-D966-4347-9B65-008A73CC7D47}" srcId="{B5C91BDB-17B2-482A-8ECF-8904F63C80E1}" destId="{2A522F41-8461-4488-9EDB-F4DCE71EF3BB}" srcOrd="0" destOrd="0" parTransId="{1ADB7B5D-3F72-4048-ADAE-1592645EDE8C}" sibTransId="{86722670-A3E2-42A8-90F8-5468DD19DFB2}"/>
    <dgm:cxn modelId="{9F79D8E5-43FE-442D-AE32-A9F16BC23BCC}" type="presParOf" srcId="{B7B4AAB0-6AE2-4948-8FD0-5DCED524D0C5}" destId="{65BF0DFE-11B3-4C2D-9FD9-D92BE8CC400C}" srcOrd="0" destOrd="0" presId="urn:microsoft.com/office/officeart/2005/8/layout/list1"/>
    <dgm:cxn modelId="{BAED0BC1-FCE1-460E-B94E-FEC8D0720021}" type="presParOf" srcId="{65BF0DFE-11B3-4C2D-9FD9-D92BE8CC400C}" destId="{E180ED34-388A-4C9A-A548-A962C62F111E}" srcOrd="0" destOrd="0" presId="urn:microsoft.com/office/officeart/2005/8/layout/list1"/>
    <dgm:cxn modelId="{066A749C-8DE7-4276-8B88-0409F6AC87D6}" type="presParOf" srcId="{65BF0DFE-11B3-4C2D-9FD9-D92BE8CC400C}" destId="{C30B276A-F1FA-4D9D-BD06-622E8CEBF29B}" srcOrd="1" destOrd="0" presId="urn:microsoft.com/office/officeart/2005/8/layout/list1"/>
    <dgm:cxn modelId="{5E1F4034-9CDA-441D-BD9B-191C48407269}" type="presParOf" srcId="{B7B4AAB0-6AE2-4948-8FD0-5DCED524D0C5}" destId="{9DC8395E-8AE5-43DC-8848-6BDFE4AB630F}" srcOrd="1" destOrd="0" presId="urn:microsoft.com/office/officeart/2005/8/layout/list1"/>
    <dgm:cxn modelId="{CEA11FEA-098B-42DA-852A-AC08E23AD062}" type="presParOf" srcId="{B7B4AAB0-6AE2-4948-8FD0-5DCED524D0C5}" destId="{04803535-8B4A-4CC5-A02A-11244D6690C8}" srcOrd="2" destOrd="0" presId="urn:microsoft.com/office/officeart/2005/8/layout/list1"/>
    <dgm:cxn modelId="{6C3ADD47-602A-45BE-89FC-D5B9AFA7D659}" type="presParOf" srcId="{B7B4AAB0-6AE2-4948-8FD0-5DCED524D0C5}" destId="{82E34E8E-E7D6-4DA2-8B0C-5A6E87E79C6E}" srcOrd="3" destOrd="0" presId="urn:microsoft.com/office/officeart/2005/8/layout/list1"/>
    <dgm:cxn modelId="{C67BFF92-A073-49DF-83A3-9AE422CFDB93}" type="presParOf" srcId="{B7B4AAB0-6AE2-4948-8FD0-5DCED524D0C5}" destId="{27521880-0120-4137-8B41-D301F83BF355}" srcOrd="4" destOrd="0" presId="urn:microsoft.com/office/officeart/2005/8/layout/list1"/>
    <dgm:cxn modelId="{5BA67029-1D67-4C10-BDBA-BE2EA06466B1}" type="presParOf" srcId="{27521880-0120-4137-8B41-D301F83BF355}" destId="{E4BE3168-E0CC-4B4B-8C59-CD962C72DBD2}" srcOrd="0" destOrd="0" presId="urn:microsoft.com/office/officeart/2005/8/layout/list1"/>
    <dgm:cxn modelId="{1D06C7E8-D8B2-4377-AFDD-2E88BAD885C3}" type="presParOf" srcId="{27521880-0120-4137-8B41-D301F83BF355}" destId="{589729AE-3E61-4394-A4D4-E61FF3DC13A3}" srcOrd="1" destOrd="0" presId="urn:microsoft.com/office/officeart/2005/8/layout/list1"/>
    <dgm:cxn modelId="{8C53F603-395E-4557-BE96-BD5A383B7B34}" type="presParOf" srcId="{B7B4AAB0-6AE2-4948-8FD0-5DCED524D0C5}" destId="{69163BD9-CCF7-4188-A918-267BB2B361E7}" srcOrd="5" destOrd="0" presId="urn:microsoft.com/office/officeart/2005/8/layout/list1"/>
    <dgm:cxn modelId="{B58EBD79-90B4-417F-834F-A74873E586C3}" type="presParOf" srcId="{B7B4AAB0-6AE2-4948-8FD0-5DCED524D0C5}" destId="{CD8FD2D2-B738-4580-A785-8D4FF2487507}" srcOrd="6" destOrd="0" presId="urn:microsoft.com/office/officeart/2005/8/layout/list1"/>
    <dgm:cxn modelId="{26665901-510A-49D6-B455-2C7F715A6377}" type="presParOf" srcId="{B7B4AAB0-6AE2-4948-8FD0-5DCED524D0C5}" destId="{9630A9AA-6B37-4A8C-9784-64B87A2EB18E}" srcOrd="7" destOrd="0" presId="urn:microsoft.com/office/officeart/2005/8/layout/list1"/>
    <dgm:cxn modelId="{67B09B4B-FFA4-4140-94A7-60476B2DB0CA}" type="presParOf" srcId="{B7B4AAB0-6AE2-4948-8FD0-5DCED524D0C5}" destId="{CFE82B6E-AB18-4C9E-8581-513B1225C1B5}" srcOrd="8" destOrd="0" presId="urn:microsoft.com/office/officeart/2005/8/layout/list1"/>
    <dgm:cxn modelId="{E6DAFD52-C7D2-4887-81FC-7C79C98AE0F4}" type="presParOf" srcId="{CFE82B6E-AB18-4C9E-8581-513B1225C1B5}" destId="{29C3CF1A-0174-4030-891B-DA9A0E754F26}" srcOrd="0" destOrd="0" presId="urn:microsoft.com/office/officeart/2005/8/layout/list1"/>
    <dgm:cxn modelId="{15762EBF-8AFE-4C29-BCD3-A53CF8745DE4}" type="presParOf" srcId="{CFE82B6E-AB18-4C9E-8581-513B1225C1B5}" destId="{47369224-282B-43B9-BB0D-17D4845071D3}" srcOrd="1" destOrd="0" presId="urn:microsoft.com/office/officeart/2005/8/layout/list1"/>
    <dgm:cxn modelId="{6EED1A09-B169-40CF-ACE9-30041AC65C42}" type="presParOf" srcId="{B7B4AAB0-6AE2-4948-8FD0-5DCED524D0C5}" destId="{63E15B14-9547-4BDF-BE70-2A57DD6E50A1}" srcOrd="9" destOrd="0" presId="urn:microsoft.com/office/officeart/2005/8/layout/list1"/>
    <dgm:cxn modelId="{94949195-692E-4185-A7F0-3720EDE56C1E}" type="presParOf" srcId="{B7B4AAB0-6AE2-4948-8FD0-5DCED524D0C5}" destId="{C2CEE158-75D4-466B-AA74-1C639A3A87A5}" srcOrd="10" destOrd="0" presId="urn:microsoft.com/office/officeart/2005/8/layout/list1"/>
    <dgm:cxn modelId="{CCC9812F-A1BE-4E27-9D1E-CADECBA0DB49}" type="presParOf" srcId="{B7B4AAB0-6AE2-4948-8FD0-5DCED524D0C5}" destId="{9DC76ADD-823B-4BE0-BEE4-A1D8A7B08EBC}" srcOrd="11" destOrd="0" presId="urn:microsoft.com/office/officeart/2005/8/layout/list1"/>
    <dgm:cxn modelId="{BC9269A6-5584-42EC-867D-F1363B87DC38}" type="presParOf" srcId="{B7B4AAB0-6AE2-4948-8FD0-5DCED524D0C5}" destId="{043370E1-AF26-444C-8FB2-9F61A912E98E}" srcOrd="12" destOrd="0" presId="urn:microsoft.com/office/officeart/2005/8/layout/list1"/>
    <dgm:cxn modelId="{8AA3D7FA-9438-4F11-92D2-F404EECB2E55}" type="presParOf" srcId="{043370E1-AF26-444C-8FB2-9F61A912E98E}" destId="{3ED7BD73-9667-44F0-8A41-5F9B70FCA955}" srcOrd="0" destOrd="0" presId="urn:microsoft.com/office/officeart/2005/8/layout/list1"/>
    <dgm:cxn modelId="{3D0F4753-F9B2-4137-AC98-E2F868D0EF11}" type="presParOf" srcId="{043370E1-AF26-444C-8FB2-9F61A912E98E}" destId="{FA7EEBF2-2FED-4CD2-91E8-C85756C0D894}" srcOrd="1" destOrd="0" presId="urn:microsoft.com/office/officeart/2005/8/layout/list1"/>
    <dgm:cxn modelId="{55996E52-71B4-4122-AABD-643C20951924}" type="presParOf" srcId="{B7B4AAB0-6AE2-4948-8FD0-5DCED524D0C5}" destId="{1281609A-D234-4E60-9222-91BAE98324DD}" srcOrd="13" destOrd="0" presId="urn:microsoft.com/office/officeart/2005/8/layout/list1"/>
    <dgm:cxn modelId="{31CD2E04-197A-4975-AD0D-03BDC1141FE6}" type="presParOf" srcId="{B7B4AAB0-6AE2-4948-8FD0-5DCED524D0C5}" destId="{D1BAA097-5BAE-45CA-9D6F-A8E8B23562E0}" srcOrd="14" destOrd="0" presId="urn:microsoft.com/office/officeart/2005/8/layout/list1"/>
    <dgm:cxn modelId="{C77518A7-204A-42D1-9BA9-F570DCDA04BB}" type="presParOf" srcId="{B7B4AAB0-6AE2-4948-8FD0-5DCED524D0C5}" destId="{77C7F5E4-8C29-4B20-9B13-FE09460EC64E}" srcOrd="15" destOrd="0" presId="urn:microsoft.com/office/officeart/2005/8/layout/list1"/>
    <dgm:cxn modelId="{ABCF8588-20B1-47E7-BD7A-533AE0C27B7B}" type="presParOf" srcId="{B7B4AAB0-6AE2-4948-8FD0-5DCED524D0C5}" destId="{1195ACEF-A1B4-4020-8409-779C27C5377C}" srcOrd="16" destOrd="0" presId="urn:microsoft.com/office/officeart/2005/8/layout/list1"/>
    <dgm:cxn modelId="{3A8D86C6-799E-41CD-97B3-E151A2EEE0CE}" type="presParOf" srcId="{1195ACEF-A1B4-4020-8409-779C27C5377C}" destId="{EC687538-C61A-4A45-9EAC-7841995FB7A0}" srcOrd="0" destOrd="0" presId="urn:microsoft.com/office/officeart/2005/8/layout/list1"/>
    <dgm:cxn modelId="{C0979CA4-F84F-499A-9F7B-434B9AFAA711}" type="presParOf" srcId="{1195ACEF-A1B4-4020-8409-779C27C5377C}" destId="{2ED07BDE-F88F-4005-BA6B-82CE164B2A37}" srcOrd="1" destOrd="0" presId="urn:microsoft.com/office/officeart/2005/8/layout/list1"/>
    <dgm:cxn modelId="{62EC10C7-DD3B-4651-82C8-F2FEEE32CFBA}" type="presParOf" srcId="{B7B4AAB0-6AE2-4948-8FD0-5DCED524D0C5}" destId="{891FA098-D1DA-4418-B6E5-3A77AB43D4BA}" srcOrd="17" destOrd="0" presId="urn:microsoft.com/office/officeart/2005/8/layout/list1"/>
    <dgm:cxn modelId="{08A88933-1CB1-46A1-9126-B74C1853B23C}" type="presParOf" srcId="{B7B4AAB0-6AE2-4948-8FD0-5DCED524D0C5}" destId="{908A1270-D09C-41E3-A346-287E3DEDC967}" srcOrd="18" destOrd="0" presId="urn:microsoft.com/office/officeart/2005/8/layout/list1"/>
    <dgm:cxn modelId="{F055AA84-48BF-4707-B92C-BC873E39B132}" type="presParOf" srcId="{B7B4AAB0-6AE2-4948-8FD0-5DCED524D0C5}" destId="{DE90B831-7345-4A7A-AD43-E95343122DEF}" srcOrd="19" destOrd="0" presId="urn:microsoft.com/office/officeart/2005/8/layout/list1"/>
    <dgm:cxn modelId="{CC10187B-C555-46C9-BAED-0D79609D8810}" type="presParOf" srcId="{B7B4AAB0-6AE2-4948-8FD0-5DCED524D0C5}" destId="{938A217D-39C4-4EA3-9DD1-CF0445DB6F8D}" srcOrd="20" destOrd="0" presId="urn:microsoft.com/office/officeart/2005/8/layout/list1"/>
    <dgm:cxn modelId="{29B82B45-8FB4-4523-9151-396E9D4325C9}" type="presParOf" srcId="{938A217D-39C4-4EA3-9DD1-CF0445DB6F8D}" destId="{8373AC24-89E6-4BFF-AEE8-E088D538A090}" srcOrd="0" destOrd="0" presId="urn:microsoft.com/office/officeart/2005/8/layout/list1"/>
    <dgm:cxn modelId="{75633867-60CD-4724-B56B-A16134CC2D85}" type="presParOf" srcId="{938A217D-39C4-4EA3-9DD1-CF0445DB6F8D}" destId="{ECAF9C0B-1723-48D6-8103-7EF390186786}" srcOrd="1" destOrd="0" presId="urn:microsoft.com/office/officeart/2005/8/layout/list1"/>
    <dgm:cxn modelId="{56ED8447-74AC-455C-B148-88245E13C2A4}" type="presParOf" srcId="{B7B4AAB0-6AE2-4948-8FD0-5DCED524D0C5}" destId="{FD100FCE-C519-4E60-B5D9-BDD62DE1CF52}" srcOrd="21" destOrd="0" presId="urn:microsoft.com/office/officeart/2005/8/layout/list1"/>
    <dgm:cxn modelId="{B5D9CB8E-541C-4245-98FF-0F906F534B8C}" type="presParOf" srcId="{B7B4AAB0-6AE2-4948-8FD0-5DCED524D0C5}" destId="{C07B6CA4-91C7-4746-86AA-4A55BCE2372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8D67C-BAB3-4547-A067-F0A6892423DB}">
      <dsp:nvSpPr>
        <dsp:cNvPr id="0" name=""/>
        <dsp:cNvSpPr/>
      </dsp:nvSpPr>
      <dsp:spPr>
        <a:xfrm>
          <a:off x="0" y="384515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EF440-BEE1-4F75-9E31-207746602256}">
      <dsp:nvSpPr>
        <dsp:cNvPr id="0" name=""/>
        <dsp:cNvSpPr/>
      </dsp:nvSpPr>
      <dsp:spPr>
        <a:xfrm>
          <a:off x="318211" y="89315"/>
          <a:ext cx="445495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Conceptos básicos</a:t>
          </a:r>
          <a:endParaRPr lang="en-US" sz="2000" kern="1200"/>
        </a:p>
      </dsp:txBody>
      <dsp:txXfrm>
        <a:off x="347032" y="118136"/>
        <a:ext cx="4397314" cy="532758"/>
      </dsp:txXfrm>
    </dsp:sp>
    <dsp:sp modelId="{3A0AE79F-1876-4358-B8C0-8080602553F4}">
      <dsp:nvSpPr>
        <dsp:cNvPr id="0" name=""/>
        <dsp:cNvSpPr/>
      </dsp:nvSpPr>
      <dsp:spPr>
        <a:xfrm>
          <a:off x="0" y="12917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5B400-F5F3-4399-B54C-9D720A176096}">
      <dsp:nvSpPr>
        <dsp:cNvPr id="0" name=""/>
        <dsp:cNvSpPr/>
      </dsp:nvSpPr>
      <dsp:spPr>
        <a:xfrm>
          <a:off x="318211" y="996515"/>
          <a:ext cx="4454956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Métodos tabulares</a:t>
          </a:r>
          <a:endParaRPr lang="en-US" sz="2000" kern="1200"/>
        </a:p>
      </dsp:txBody>
      <dsp:txXfrm>
        <a:off x="347032" y="1025336"/>
        <a:ext cx="4397314" cy="532758"/>
      </dsp:txXfrm>
    </dsp:sp>
    <dsp:sp modelId="{01D7B8E2-9EB0-44D8-8D78-2C79ACE96280}">
      <dsp:nvSpPr>
        <dsp:cNvPr id="0" name=""/>
        <dsp:cNvSpPr/>
      </dsp:nvSpPr>
      <dsp:spPr>
        <a:xfrm>
          <a:off x="0" y="21989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91C26-1758-4A82-A332-D9D53A17FA23}">
      <dsp:nvSpPr>
        <dsp:cNvPr id="0" name=""/>
        <dsp:cNvSpPr/>
      </dsp:nvSpPr>
      <dsp:spPr>
        <a:xfrm>
          <a:off x="318211" y="1903716"/>
          <a:ext cx="4454956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Métodos aproximados</a:t>
          </a:r>
          <a:endParaRPr lang="en-US" sz="2000" kern="1200"/>
        </a:p>
      </dsp:txBody>
      <dsp:txXfrm>
        <a:off x="347032" y="1932537"/>
        <a:ext cx="4397314" cy="532758"/>
      </dsp:txXfrm>
    </dsp:sp>
    <dsp:sp modelId="{413B76C2-F0AA-4C1F-8F71-94CDA18FD191}">
      <dsp:nvSpPr>
        <dsp:cNvPr id="0" name=""/>
        <dsp:cNvSpPr/>
      </dsp:nvSpPr>
      <dsp:spPr>
        <a:xfrm>
          <a:off x="0" y="31061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1F45D-F786-4FAC-BFAE-36D9AA47DC25}">
      <dsp:nvSpPr>
        <dsp:cNvPr id="0" name=""/>
        <dsp:cNvSpPr/>
      </dsp:nvSpPr>
      <dsp:spPr>
        <a:xfrm>
          <a:off x="318211" y="2810916"/>
          <a:ext cx="4454956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Aprendizaje por refuerzo profundo</a:t>
          </a:r>
          <a:endParaRPr lang="en-US" sz="2000" kern="1200"/>
        </a:p>
      </dsp:txBody>
      <dsp:txXfrm>
        <a:off x="347032" y="2839737"/>
        <a:ext cx="4397314" cy="532758"/>
      </dsp:txXfrm>
    </dsp:sp>
    <dsp:sp modelId="{A2FDCCC6-E7ED-4590-BDBD-80B587BE6F7F}">
      <dsp:nvSpPr>
        <dsp:cNvPr id="0" name=""/>
        <dsp:cNvSpPr/>
      </dsp:nvSpPr>
      <dsp:spPr>
        <a:xfrm>
          <a:off x="0" y="40133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48B36-2B23-48A4-8AC3-0A24996F30E6}">
      <dsp:nvSpPr>
        <dsp:cNvPr id="0" name=""/>
        <dsp:cNvSpPr/>
      </dsp:nvSpPr>
      <dsp:spPr>
        <a:xfrm>
          <a:off x="318211" y="3718116"/>
          <a:ext cx="4454956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Algoritmos evolutivos</a:t>
          </a:r>
          <a:endParaRPr lang="en-US" sz="2000" kern="1200"/>
        </a:p>
      </dsp:txBody>
      <dsp:txXfrm>
        <a:off x="347032" y="3746937"/>
        <a:ext cx="4397314" cy="532758"/>
      </dsp:txXfrm>
    </dsp:sp>
    <dsp:sp modelId="{ABB474A7-53D6-4FDB-B2BC-7B426F9C6134}">
      <dsp:nvSpPr>
        <dsp:cNvPr id="0" name=""/>
        <dsp:cNvSpPr/>
      </dsp:nvSpPr>
      <dsp:spPr>
        <a:xfrm>
          <a:off x="0" y="49205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85C2E-D742-4844-B355-13D554CE80C9}">
      <dsp:nvSpPr>
        <dsp:cNvPr id="0" name=""/>
        <dsp:cNvSpPr/>
      </dsp:nvSpPr>
      <dsp:spPr>
        <a:xfrm>
          <a:off x="318211" y="4625316"/>
          <a:ext cx="445495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Temas avanzados</a:t>
          </a:r>
          <a:endParaRPr lang="en-US" sz="2000" kern="1200"/>
        </a:p>
      </dsp:txBody>
      <dsp:txXfrm>
        <a:off x="347032" y="4654137"/>
        <a:ext cx="4397314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03535-8B4A-4CC5-A02A-11244D6690C8}">
      <dsp:nvSpPr>
        <dsp:cNvPr id="0" name=""/>
        <dsp:cNvSpPr/>
      </dsp:nvSpPr>
      <dsp:spPr>
        <a:xfrm>
          <a:off x="0" y="341225"/>
          <a:ext cx="636422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B276A-F1FA-4D9D-BD06-622E8CEBF29B}">
      <dsp:nvSpPr>
        <dsp:cNvPr id="0" name=""/>
        <dsp:cNvSpPr/>
      </dsp:nvSpPr>
      <dsp:spPr>
        <a:xfrm>
          <a:off x="318211" y="164105"/>
          <a:ext cx="445495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Introducción </a:t>
          </a:r>
          <a:endParaRPr lang="en-US" sz="1200" kern="1200"/>
        </a:p>
      </dsp:txBody>
      <dsp:txXfrm>
        <a:off x="335504" y="181398"/>
        <a:ext cx="4420370" cy="319654"/>
      </dsp:txXfrm>
    </dsp:sp>
    <dsp:sp modelId="{CD8FD2D2-B738-4580-A785-8D4FF2487507}">
      <dsp:nvSpPr>
        <dsp:cNvPr id="0" name=""/>
        <dsp:cNvSpPr/>
      </dsp:nvSpPr>
      <dsp:spPr>
        <a:xfrm>
          <a:off x="0" y="885545"/>
          <a:ext cx="636422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Optimización numérica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Cómputo evolutivo</a:t>
          </a:r>
          <a:endParaRPr lang="en-US" sz="1200" kern="1200"/>
        </a:p>
      </dsp:txBody>
      <dsp:txXfrm>
        <a:off x="0" y="885545"/>
        <a:ext cx="6364224" cy="699300"/>
      </dsp:txXfrm>
    </dsp:sp>
    <dsp:sp modelId="{589729AE-3E61-4394-A4D4-E61FF3DC13A3}">
      <dsp:nvSpPr>
        <dsp:cNvPr id="0" name=""/>
        <dsp:cNvSpPr/>
      </dsp:nvSpPr>
      <dsp:spPr>
        <a:xfrm>
          <a:off x="318211" y="708425"/>
          <a:ext cx="4454956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Conceptos básicos</a:t>
          </a:r>
          <a:endParaRPr lang="en-US" sz="1200" kern="1200"/>
        </a:p>
      </dsp:txBody>
      <dsp:txXfrm>
        <a:off x="335504" y="725718"/>
        <a:ext cx="4420370" cy="319654"/>
      </dsp:txXfrm>
    </dsp:sp>
    <dsp:sp modelId="{C2CEE158-75D4-466B-AA74-1C639A3A87A5}">
      <dsp:nvSpPr>
        <dsp:cNvPr id="0" name=""/>
        <dsp:cNvSpPr/>
      </dsp:nvSpPr>
      <dsp:spPr>
        <a:xfrm>
          <a:off x="0" y="1826765"/>
          <a:ext cx="6364224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Eficiencia y no dominancia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Técnicas de escalarización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Técnicas de descenso y continuación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Algoritmos evolutivos multi-objetivo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Métodos interactivos </a:t>
          </a:r>
          <a:endParaRPr lang="en-US" sz="1200" kern="1200"/>
        </a:p>
      </dsp:txBody>
      <dsp:txXfrm>
        <a:off x="0" y="1826765"/>
        <a:ext cx="6364224" cy="1285200"/>
      </dsp:txXfrm>
    </dsp:sp>
    <dsp:sp modelId="{47369224-282B-43B9-BB0D-17D4845071D3}">
      <dsp:nvSpPr>
        <dsp:cNvPr id="0" name=""/>
        <dsp:cNvSpPr/>
      </dsp:nvSpPr>
      <dsp:spPr>
        <a:xfrm>
          <a:off x="318211" y="1649645"/>
          <a:ext cx="4454956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Optimización multi-objetivo </a:t>
          </a:r>
          <a:endParaRPr lang="en-US" sz="1200" kern="1200"/>
        </a:p>
      </dsp:txBody>
      <dsp:txXfrm>
        <a:off x="335504" y="1666938"/>
        <a:ext cx="4420370" cy="319654"/>
      </dsp:txXfrm>
    </dsp:sp>
    <dsp:sp modelId="{D1BAA097-5BAE-45CA-9D6F-A8E8B23562E0}">
      <dsp:nvSpPr>
        <dsp:cNvPr id="0" name=""/>
        <dsp:cNvSpPr/>
      </dsp:nvSpPr>
      <dsp:spPr>
        <a:xfrm>
          <a:off x="0" y="3353885"/>
          <a:ext cx="636422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49936" rIns="4939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Métodos de agregación completa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Métodos de outranking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Métodos de nivel de aspiración </a:t>
          </a:r>
          <a:endParaRPr lang="en-US" sz="1200" kern="1200"/>
        </a:p>
      </dsp:txBody>
      <dsp:txXfrm>
        <a:off x="0" y="3353885"/>
        <a:ext cx="6364224" cy="907200"/>
      </dsp:txXfrm>
    </dsp:sp>
    <dsp:sp modelId="{FA7EEBF2-2FED-4CD2-91E8-C85756C0D894}">
      <dsp:nvSpPr>
        <dsp:cNvPr id="0" name=""/>
        <dsp:cNvSpPr/>
      </dsp:nvSpPr>
      <dsp:spPr>
        <a:xfrm>
          <a:off x="318211" y="3176765"/>
          <a:ext cx="4454956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Métodos de toma de decisión multi-criterio </a:t>
          </a:r>
          <a:endParaRPr lang="en-US" sz="1200" kern="1200"/>
        </a:p>
      </dsp:txBody>
      <dsp:txXfrm>
        <a:off x="335504" y="3194058"/>
        <a:ext cx="4420370" cy="319654"/>
      </dsp:txXfrm>
    </dsp:sp>
    <dsp:sp modelId="{908A1270-D09C-41E3-A346-287E3DEDC967}">
      <dsp:nvSpPr>
        <dsp:cNvPr id="0" name=""/>
        <dsp:cNvSpPr/>
      </dsp:nvSpPr>
      <dsp:spPr>
        <a:xfrm>
          <a:off x="0" y="4503005"/>
          <a:ext cx="636422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07BDE-F88F-4005-BA6B-82CE164B2A37}">
      <dsp:nvSpPr>
        <dsp:cNvPr id="0" name=""/>
        <dsp:cNvSpPr/>
      </dsp:nvSpPr>
      <dsp:spPr>
        <a:xfrm>
          <a:off x="318211" y="4325885"/>
          <a:ext cx="4454956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Caso de estudio y aplicaciones </a:t>
          </a:r>
          <a:endParaRPr lang="en-US" sz="1200" kern="1200"/>
        </a:p>
      </dsp:txBody>
      <dsp:txXfrm>
        <a:off x="335504" y="4343178"/>
        <a:ext cx="4420370" cy="319654"/>
      </dsp:txXfrm>
    </dsp:sp>
    <dsp:sp modelId="{C07B6CA4-91C7-4746-86AA-4A55BCE23729}">
      <dsp:nvSpPr>
        <dsp:cNvPr id="0" name=""/>
        <dsp:cNvSpPr/>
      </dsp:nvSpPr>
      <dsp:spPr>
        <a:xfrm>
          <a:off x="0" y="5047326"/>
          <a:ext cx="636422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F9C0B-1723-48D6-8103-7EF390186786}">
      <dsp:nvSpPr>
        <dsp:cNvPr id="0" name=""/>
        <dsp:cNvSpPr/>
      </dsp:nvSpPr>
      <dsp:spPr>
        <a:xfrm>
          <a:off x="318211" y="4870206"/>
          <a:ext cx="445495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Perspectivas y problemas abiertos</a:t>
          </a:r>
          <a:endParaRPr lang="en-US" sz="1200" kern="1200"/>
        </a:p>
      </dsp:txBody>
      <dsp:txXfrm>
        <a:off x="335504" y="4887499"/>
        <a:ext cx="4420370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cs.uwaterloo.ca/~ppoupart/teaching/cs885-fall21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class/cs234/" TargetMode="External"/><Relationship Id="rId5" Type="http://schemas.openxmlformats.org/officeDocument/2006/relationships/hyperlink" Target="https://rail.eecs.berkeley.edu/deeprlcourse/" TargetMode="External"/><Relationship Id="rId4" Type="http://schemas.openxmlformats.org/officeDocument/2006/relationships/hyperlink" Target="https://www.davidsilver.uk/teachin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74654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25: aprendizaje por </a:t>
            </a:r>
            <a:r>
              <a:rPr lang="es-MX" sz="2000">
                <a:solidFill>
                  <a:schemeClr val="bg1"/>
                </a:solidFill>
              </a:rPr>
              <a:t>refuerzo II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6855F4-C121-6B71-CEF3-8FC883253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311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5071AF-E2C9-9C9A-87B1-8C15A8AB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Políticas fijas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490AF-F946-34E4-635C-E4B586C4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s-MX" sz="1700"/>
              <a:t>Expectimax calcula el máximo sobre todas las acciones para calcular la mejor acción</a:t>
            </a:r>
          </a:p>
          <a:p>
            <a:r>
              <a:rPr lang="es-MX" sz="1700"/>
              <a:t>Si fijamos alguna política, el árbol es simple. Solo una acción por estado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2F7129-0538-07D5-FE1A-E664C157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947489"/>
            <a:ext cx="6656832" cy="28624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6EBA1F-6FC0-CB35-F770-FF8427CC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9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886226-0EE2-6EE6-90C8-B3AC80E1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Utilidades para una política fija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31B6FDA-CD12-05CA-BBB9-E84F3CA8A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Calcular la utilidad de un estado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800"/>
                  <a:t> dada una política fija</a:t>
                </a:r>
              </a:p>
              <a:p>
                <a:r>
                  <a:rPr lang="es-MX" sz="1800"/>
                  <a:t>Definir la utilidad de un estado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800"/>
                  <a:t>, bajo una política fija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s-MX" sz="180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/>
                  <a:t>valor esperado de las recompensas descontado inciiando en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800"/>
                  <a:t> y siguiendo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s-MX" sz="1800"/>
              </a:p>
              <a:p>
                <a:r>
                  <a:rPr lang="es-MX" sz="1800"/>
                  <a:t>Relación recursiva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s-MX" sz="180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31B6FDA-CD12-05CA-BBB9-E84F3CA8A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 b="-1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5F47173-F416-5F84-B41E-9AA39FFA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256302"/>
            <a:ext cx="4097657" cy="424481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4DD09B-F347-F6AF-E359-BB6A0C8D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F2563-8844-2470-F446-6E1B8023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AE1F10F-76B2-1766-5A6E-5FE17B04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099" y="2478088"/>
            <a:ext cx="7979764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E80209-F759-705F-B3D8-9F6D0E3D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C0EB0-1D4D-6D62-0425-61AAB805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 política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B3A9A9-7BAB-A0C1-A789-E4AC396C3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¿Cómo evaluamos una política?</a:t>
                </a:r>
              </a:p>
              <a:p>
                <a:r>
                  <a:rPr lang="es-MX" dirty="0"/>
                  <a:t>Convertir las ecuaciones de </a:t>
                </a:r>
                <a:r>
                  <a:rPr lang="es-MX" dirty="0" err="1"/>
                  <a:t>Bellman</a:t>
                </a:r>
                <a:r>
                  <a:rPr lang="es-MX" dirty="0"/>
                  <a:t> en actualizaciones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B3A9A9-7BAB-A0C1-A789-E4AC396C3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33F97B-0817-AD43-9EBD-B90291F8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BA8555-D423-ADAF-07B9-5C05ACA9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Calcular las acciones con los valores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FBD93FE-9484-688E-E6A9-211D8D9DB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5327"/>
                <a:ext cx="5578643" cy="3776975"/>
              </a:xfrm>
            </p:spPr>
            <p:txBody>
              <a:bodyPr>
                <a:normAutofit/>
              </a:bodyPr>
              <a:lstStyle/>
              <a:p>
                <a:r>
                  <a:rPr lang="es-MX" sz="1700" dirty="0"/>
                  <a:t>Imaginemos que tenemos los valores óptimos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 dirty="0"/>
              </a:p>
              <a:p>
                <a:r>
                  <a:rPr lang="es-MX" sz="1700" dirty="0"/>
                  <a:t>Necesitamos realizar un </a:t>
                </a:r>
                <a:r>
                  <a:rPr lang="es-MX" sz="1700" dirty="0" err="1"/>
                  <a:t>mini-expectimax</a:t>
                </a:r>
                <a:endParaRPr lang="es-MX" sz="17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17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700" b="0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1700" b="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s-MX" sz="17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sz="17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s-MX" sz="17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s-MX" sz="17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sz="17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s-MX" sz="17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s-MX" sz="17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FBD93FE-9484-688E-E6A9-211D8D9DB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5327"/>
                <a:ext cx="5578643" cy="3776975"/>
              </a:xfrm>
              <a:blipFill>
                <a:blip r:embed="rId2"/>
                <a:stretch>
                  <a:fillRect l="-437" t="-1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CB96C4C-4213-AF26-BA64-F667E2ECC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65" b="1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8A1DEC-77FA-4FCD-C97D-8AC8D1A0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BA8555-D423-ADAF-07B9-5C05ACA9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Calcular las acciones con los valores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FBD93FE-9484-688E-E6A9-211D8D9DB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Imaginemos que tenemos los valores óptimos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dirty="0"/>
              </a:p>
              <a:p>
                <a:r>
                  <a:rPr lang="es-MX" sz="1800" dirty="0"/>
                  <a:t>Necesitamos realizar un </a:t>
                </a:r>
                <a:r>
                  <a:rPr lang="es-MX" sz="1800" dirty="0" err="1"/>
                  <a:t>mini-expectimax</a:t>
                </a:r>
                <a:endParaRPr lang="es-MX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800" b="0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MX" sz="1800" b="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s-MX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FBD93FE-9484-688E-E6A9-211D8D9DB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CB96C4C-4213-AF26-BA64-F667E2ECC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65" b="1"/>
          <a:stretch/>
        </p:blipFill>
        <p:spPr>
          <a:xfrm>
            <a:off x="7679814" y="1278638"/>
            <a:ext cx="4097657" cy="42001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8A1DEC-77FA-4FCD-C97D-8AC8D1A0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4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C1642-8B7D-82A7-E127-33F4B6B2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Iteración de política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CBDF16-3F60-7639-2CBA-9ADB5AE81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MX" dirty="0"/>
                  <a:t>Calcular evaluación de política: dada una política fija, calcular su utilidad hasta convergencia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Mejora de política: actualizar la política con un paso hacia delante de los valores obtenidos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s-MX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8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8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800" b="0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MX" sz="28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2800" b="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s-MX" sz="2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sz="28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s-MX" sz="28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s-MX" sz="2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sz="28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s-MX" sz="28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MX" sz="28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s-MX" sz="2800" b="0" i="1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CBDF16-3F60-7639-2CBA-9ADB5AE81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1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3DA557-468B-3268-F2A9-337ABBBC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0819-E73D-4797-92E8-A6E7AB2A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¿Y si no tenemos T o 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410042-9781-4B36-80B5-6A2FB163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MX" dirty="0"/>
                  <a:t>Construir un modelo</a:t>
                </a:r>
              </a:p>
              <a:p>
                <a:pPr lvl="1"/>
                <a:r>
                  <a:rPr lang="es-MX" dirty="0"/>
                  <a:t>Aprender un modelo aproximado basado en experiencias</a:t>
                </a:r>
              </a:p>
              <a:p>
                <a:pPr lvl="1"/>
                <a:r>
                  <a:rPr lang="es-MX" dirty="0"/>
                  <a:t>Resolver los valores como si el modelo fuera el correcto</a:t>
                </a:r>
              </a:p>
              <a:p>
                <a:r>
                  <a:rPr lang="es-MX" dirty="0"/>
                  <a:t>Paso 1: aprender el modelo</a:t>
                </a:r>
              </a:p>
              <a:p>
                <a:pPr lvl="1"/>
                <a:r>
                  <a:rPr lang="es-MX" dirty="0"/>
                  <a:t>Contar las salidas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MX" dirty="0"/>
                  <a:t> para cada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Normalizar para dar un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MX" b="0" dirty="0"/>
              </a:p>
              <a:p>
                <a:pPr lvl="1"/>
                <a:r>
                  <a:rPr lang="es-MX" dirty="0"/>
                  <a:t>Descubrir cada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MX" dirty="0"/>
              </a:p>
              <a:p>
                <a:r>
                  <a:rPr lang="es-MX" dirty="0"/>
                  <a:t>Paso 2: Resolver el proceso de decisión de </a:t>
                </a:r>
                <a:r>
                  <a:rPr lang="es-MX" dirty="0" err="1"/>
                  <a:t>Markov</a:t>
                </a:r>
                <a:endParaRPr lang="es-MX" dirty="0"/>
              </a:p>
              <a:p>
                <a:pPr lvl="1"/>
                <a:r>
                  <a:rPr lang="es-MX" dirty="0"/>
                  <a:t>Utilizando el algoritmo visto previamente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410042-9781-4B36-80B5-6A2FB163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 b="-14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785D43-53ED-4CBF-A5F5-A9447159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echas blancas dirigidas a un objetivo rojo">
            <a:extLst>
              <a:ext uri="{FF2B5EF4-FFF2-40B4-BE49-F238E27FC236}">
                <a16:creationId xmlns:a16="http://schemas.microsoft.com/office/drawing/2014/main" id="{DB09D890-E343-37D6-A6C5-13D172BD1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41717E-15CC-A6F7-D7C3-B02D83C2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¿Y </a:t>
            </a:r>
            <a:r>
              <a:rPr lang="en-US" sz="4400" dirty="0" err="1">
                <a:solidFill>
                  <a:schemeClr val="bg1"/>
                </a:solidFill>
              </a:rPr>
              <a:t>si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el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espacio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búsqueda</a:t>
            </a:r>
            <a:r>
              <a:rPr lang="en-US" sz="4400" dirty="0">
                <a:solidFill>
                  <a:schemeClr val="bg1"/>
                </a:solidFill>
              </a:rPr>
              <a:t> es </a:t>
            </a:r>
            <a:r>
              <a:rPr lang="en-US" sz="4400" dirty="0" err="1">
                <a:solidFill>
                  <a:schemeClr val="bg1"/>
                </a:solidFill>
              </a:rPr>
              <a:t>muy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grande</a:t>
            </a:r>
            <a:r>
              <a:rPr lang="en-US" sz="4400" dirty="0">
                <a:solidFill>
                  <a:schemeClr val="bg1"/>
                </a:solidFill>
              </a:rPr>
              <a:t> o continuo?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E956BC-C8A2-2AEF-576D-AA0A8BD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7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75E34-125F-B51B-4C96-1C489EFA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 </a:t>
            </a:r>
            <a:r>
              <a:rPr lang="en-US" sz="4800" dirty="0" err="1"/>
              <a:t>nos</a:t>
            </a:r>
            <a:r>
              <a:rPr lang="en-US" sz="4800" dirty="0"/>
              <a:t> </a:t>
            </a:r>
            <a:r>
              <a:rPr lang="en-US" sz="4800" dirty="0" err="1"/>
              <a:t>acabó</a:t>
            </a:r>
            <a:r>
              <a:rPr lang="en-US" sz="4800" dirty="0"/>
              <a:t> </a:t>
            </a:r>
            <a:r>
              <a:rPr lang="en-US" sz="4800" dirty="0" err="1"/>
              <a:t>el</a:t>
            </a:r>
            <a:r>
              <a:rPr lang="en-US" sz="4800" dirty="0"/>
              <a:t> </a:t>
            </a:r>
            <a:r>
              <a:rPr lang="en-US" sz="4800" dirty="0" err="1"/>
              <a:t>tiempo</a:t>
            </a:r>
            <a:r>
              <a:rPr lang="en-US" sz="4800" dirty="0"/>
              <a:t>…</a:t>
            </a:r>
          </a:p>
        </p:txBody>
      </p:sp>
      <p:pic>
        <p:nvPicPr>
          <p:cNvPr id="3076" name="Picture 4" descr="Discuss Everything About Disney Wiki | Fandom">
            <a:extLst>
              <a:ext uri="{FF2B5EF4-FFF2-40B4-BE49-F238E27FC236}">
                <a16:creationId xmlns:a16="http://schemas.microsoft.com/office/drawing/2014/main" id="{D4530AF9-3FD9-BD49-12CD-486770477E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673" y="625684"/>
            <a:ext cx="5788201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E90DC-DAD0-6CC5-87CE-4BCF6C8B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Para el día de hoy…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Aprendizaje por refuerzo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80506-528A-4E3E-B701-2C3EAAA4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Taxonomía de los métodos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5263C31-3466-400A-96DE-9C756AF63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333696"/>
            <a:ext cx="6846363" cy="403935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527A31-DCDA-4E1B-BBFF-D5620A0C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8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7367D-0E82-45E1-8575-0D4AE13B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s-MX" sz="3600"/>
              <a:t>Recursos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2183A5-4B5F-4F6F-9FA4-898672F7B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5" r="-4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8B825B-83BB-4BD4-A584-1E5D2D5FD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53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9707C-4781-4329-AF5E-4B492274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400" dirty="0"/>
              <a:t>Libro: </a:t>
            </a:r>
            <a:r>
              <a:rPr lang="es-MX" sz="1400" dirty="0" err="1"/>
              <a:t>Reinforcement</a:t>
            </a:r>
            <a:r>
              <a:rPr lang="es-MX" sz="1400" dirty="0"/>
              <a:t> </a:t>
            </a:r>
            <a:r>
              <a:rPr lang="es-MX" sz="1400" dirty="0" err="1"/>
              <a:t>Learning</a:t>
            </a:r>
            <a:r>
              <a:rPr lang="es-MX" sz="1400" dirty="0"/>
              <a:t> </a:t>
            </a:r>
            <a:r>
              <a:rPr lang="es-MX" sz="1400" dirty="0" err="1"/>
              <a:t>An</a:t>
            </a:r>
            <a:r>
              <a:rPr lang="es-MX" sz="1400" dirty="0"/>
              <a:t> </a:t>
            </a:r>
            <a:r>
              <a:rPr lang="es-MX" sz="1400" dirty="0" err="1"/>
              <a:t>introduction</a:t>
            </a:r>
            <a:endParaRPr lang="en-US" sz="1400" dirty="0">
              <a:latin typeface="Avenir Next LT Pro (Cuerpo)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dirty="0" err="1">
                <a:latin typeface="Avenir Next LT Pro (Cuerpo)"/>
                <a:cs typeface="Calibri" panose="020F0502020204030204" pitchFamily="34" charset="0"/>
              </a:rPr>
              <a:t>Cursos</a:t>
            </a:r>
            <a:r>
              <a:rPr lang="en-US" sz="1400" dirty="0">
                <a:latin typeface="Avenir Next LT Pro (Cuerpo)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Avenir Next LT Pro (Cuerpo)"/>
                <a:cs typeface="Calibri" panose="020F0502020204030204" pitchFamily="34" charset="0"/>
              </a:rPr>
              <a:t>otras</a:t>
            </a:r>
            <a:r>
              <a:rPr lang="en-US" sz="1400" dirty="0">
                <a:latin typeface="Avenir Next LT Pro (Cuerpo)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Avenir Next LT Pro (Cuerpo)"/>
                <a:cs typeface="Calibri" panose="020F0502020204030204" pitchFamily="34" charset="0"/>
              </a:rPr>
              <a:t>instituciones</a:t>
            </a:r>
            <a:endParaRPr lang="en-US" sz="1400" dirty="0">
              <a:latin typeface="Avenir Next LT Pro (Cuerpo)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venir Next LT Pro (Cuerpo)"/>
                <a:cs typeface="Calibri" panose="020F0502020204030204" pitchFamily="34" charset="0"/>
              </a:rPr>
              <a:t>UCL</a:t>
            </a:r>
            <a:br>
              <a:rPr lang="en-US" sz="1000" dirty="0">
                <a:latin typeface="Avenir Next LT Pro (Cuerpo)"/>
                <a:cs typeface="Calibri" panose="020F0502020204030204" pitchFamily="34" charset="0"/>
              </a:rPr>
            </a:br>
            <a:r>
              <a:rPr lang="en-US" sz="1000" dirty="0">
                <a:latin typeface="Avenir Next LT Pro (Cuerpo)"/>
                <a:cs typeface="Calibri" panose="020F0502020204030204" pitchFamily="34" charset="0"/>
                <a:hlinkClick r:id="rId4"/>
              </a:rPr>
              <a:t>https://www.davidsilver.uk/teaching/</a:t>
            </a:r>
            <a:endParaRPr lang="en-US" sz="1000" dirty="0">
              <a:latin typeface="Avenir Next LT Pro (Cuerpo)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venir Next LT Pro (Cuerpo)"/>
                <a:cs typeface="Calibri" panose="020F0502020204030204" pitchFamily="34" charset="0"/>
              </a:rPr>
              <a:t>UC Berkeley</a:t>
            </a:r>
            <a:br>
              <a:rPr lang="en-US" sz="1000" dirty="0">
                <a:latin typeface="Avenir Next LT Pro (Cuerpo)"/>
                <a:cs typeface="Calibri" panose="020F0502020204030204" pitchFamily="34" charset="0"/>
              </a:rPr>
            </a:br>
            <a:r>
              <a:rPr lang="en-US" sz="1000" dirty="0">
                <a:latin typeface="Avenir Next LT Pro (Cuerpo)"/>
                <a:cs typeface="Calibri" panose="020F0502020204030204" pitchFamily="34" charset="0"/>
                <a:hlinkClick r:id="rId5"/>
              </a:rPr>
              <a:t>https://rail.eecs.berkeley.edu/deeprlcourse/</a:t>
            </a:r>
            <a:r>
              <a:rPr lang="en-US" sz="1000" dirty="0">
                <a:latin typeface="Avenir Next LT Pro (Cuerpo)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venir Next LT Pro (Cuerpo)"/>
                <a:cs typeface="Calibri" panose="020F0502020204030204" pitchFamily="34" charset="0"/>
              </a:rPr>
              <a:t>Stanford</a:t>
            </a:r>
            <a:br>
              <a:rPr lang="en-US" sz="1000" dirty="0">
                <a:latin typeface="Avenir Next LT Pro (Cuerpo)"/>
                <a:cs typeface="Calibri" panose="020F0502020204030204" pitchFamily="34" charset="0"/>
              </a:rPr>
            </a:br>
            <a:r>
              <a:rPr lang="en-US" sz="1000" dirty="0">
                <a:latin typeface="Avenir Next LT Pro (Cuerpo)"/>
                <a:cs typeface="Calibri" panose="020F0502020204030204" pitchFamily="34" charset="0"/>
                <a:hlinkClick r:id="rId6"/>
              </a:rPr>
              <a:t>https://web.stanford.edu/class/cs234/</a:t>
            </a:r>
            <a:r>
              <a:rPr lang="en-US" sz="1000" dirty="0">
                <a:latin typeface="Avenir Next LT Pro (Cuerpo)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venir Next LT Pro (Cuerpo)"/>
                <a:cs typeface="Calibri" panose="020F0502020204030204" pitchFamily="34" charset="0"/>
              </a:rPr>
              <a:t>University of Waterloo</a:t>
            </a:r>
            <a:br>
              <a:rPr lang="en-US" sz="1000" dirty="0">
                <a:latin typeface="Avenir Next LT Pro (Cuerpo)"/>
                <a:cs typeface="Calibri" panose="020F0502020204030204" pitchFamily="34" charset="0"/>
              </a:rPr>
            </a:br>
            <a:r>
              <a:rPr lang="en-US" sz="1000" dirty="0">
                <a:latin typeface="Avenir Next LT Pro (Cuerpo)"/>
                <a:cs typeface="Calibri" panose="020F0502020204030204" pitchFamily="34" charset="0"/>
                <a:hlinkClick r:id="rId7"/>
              </a:rPr>
              <a:t>https://cs.uwaterloo.ca/~ppoupart/teaching/cs885-fall21/</a:t>
            </a:r>
            <a:r>
              <a:rPr lang="en-US" sz="1000" dirty="0">
                <a:latin typeface="Avenir Next LT Pro (Cuerpo)"/>
                <a:cs typeface="Calibri" panose="020F0502020204030204" pitchFamily="34" charset="0"/>
              </a:rPr>
              <a:t> </a:t>
            </a:r>
            <a:br>
              <a:rPr lang="en-US" sz="1000" dirty="0">
                <a:latin typeface="Avenir Next LT Pro (Cuerpo)"/>
                <a:cs typeface="Calibri" panose="020F0502020204030204" pitchFamily="34" charset="0"/>
              </a:rPr>
            </a:br>
            <a:endParaRPr lang="en-US" sz="1000" dirty="0">
              <a:latin typeface="Avenir Next LT Pro (Cuerpo)"/>
              <a:cs typeface="Calibri" panose="020F050202020403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90BBAF-036B-4F9E-B95D-92FE55B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2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FEBF1C-C572-432E-9171-13490E1D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Curso aprendizaje por refuerzo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38ACC-A0E6-49C0-ABAD-85539B9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FF46F6BC-9E00-BED3-0C3F-79B3EEA4A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20217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32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FEBF1C-C572-432E-9171-13490E1D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Optimización </a:t>
            </a:r>
            <a:r>
              <a:rPr lang="es-MX" dirty="0" err="1"/>
              <a:t>multi-objetivo</a:t>
            </a:r>
            <a:endParaRPr lang="es-MX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38ACC-A0E6-49C0-ABAD-85539B9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0933452-970F-3C12-C2F3-993E6CD19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55554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57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Fundamentos filosóficos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F70134-B8C3-5820-F700-13BEA33BF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DACB15-BF4A-4E6E-A650-89867DA5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Aprendizaje por refuerzo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987FA-82E8-4A6C-A528-5CB059A2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600"/>
              <a:t>Un agente recibe retroalimentación en la forma de recompensas</a:t>
            </a:r>
          </a:p>
          <a:p>
            <a:pPr>
              <a:lnSpc>
                <a:spcPct val="100000"/>
              </a:lnSpc>
            </a:pPr>
            <a:r>
              <a:rPr lang="es-MX" sz="1600"/>
              <a:t>La utilidad del agente está definida por una función de premio</a:t>
            </a:r>
          </a:p>
          <a:p>
            <a:pPr>
              <a:lnSpc>
                <a:spcPct val="100000"/>
              </a:lnSpc>
            </a:pPr>
            <a:r>
              <a:rPr lang="es-MX" sz="1600"/>
              <a:t>El agente debe actuar de forma que maximice el valor esperado de las recompensas</a:t>
            </a:r>
          </a:p>
          <a:p>
            <a:pPr>
              <a:lnSpc>
                <a:spcPct val="100000"/>
              </a:lnSpc>
            </a:pPr>
            <a:r>
              <a:rPr lang="es-MX" sz="1600"/>
              <a:t>Todo el aprendizaje está basado en los ejemplos observados</a:t>
            </a:r>
          </a:p>
        </p:txBody>
      </p:sp>
      <p:pic>
        <p:nvPicPr>
          <p:cNvPr id="5" name="Marcador de contenido 7">
            <a:extLst>
              <a:ext uri="{FF2B5EF4-FFF2-40B4-BE49-F238E27FC236}">
                <a16:creationId xmlns:a16="http://schemas.microsoft.com/office/drawing/2014/main" id="{CF99BF9F-DE06-7A55-B37F-ED96D97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46" y="841248"/>
            <a:ext cx="5012283" cy="527608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EA08B-532F-46C2-B996-C13CAE23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8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45D21C-78D1-4BAD-84CD-0E9969D1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s-MX" sz="2800"/>
              <a:t>Procesos de decisión de Markov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2C65CF-501E-4B85-A6BF-3EC66B72A0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MX" sz="2000" dirty="0"/>
                  <a:t>Los elementos</a:t>
                </a:r>
              </a:p>
              <a:p>
                <a:pPr lvl="1"/>
                <a:r>
                  <a:rPr lang="es-MX" sz="2000" dirty="0"/>
                  <a:t>Un conjunto de estados </a:t>
                </a:r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MX" sz="2000" dirty="0"/>
              </a:p>
              <a:p>
                <a:pPr lvl="1"/>
                <a:r>
                  <a:rPr lang="es-MX" sz="2000" dirty="0"/>
                  <a:t>Un conjunto de acciones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000" dirty="0"/>
              </a:p>
              <a:p>
                <a:pPr lvl="1"/>
                <a:r>
                  <a:rPr lang="es-MX" sz="2000" dirty="0"/>
                  <a:t>Un modelo T(</a:t>
                </a:r>
                <a:r>
                  <a:rPr lang="es-MX" sz="2000" dirty="0" err="1"/>
                  <a:t>s,a,s</a:t>
                </a:r>
                <a:r>
                  <a:rPr lang="es-MX" sz="2000" dirty="0"/>
                  <a:t>’)</a:t>
                </a:r>
              </a:p>
              <a:p>
                <a:pPr lvl="1"/>
                <a:r>
                  <a:rPr lang="es-MX" sz="2000" dirty="0"/>
                  <a:t>Una función de recompensa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000" dirty="0"/>
              </a:p>
              <a:p>
                <a:pPr lvl="1"/>
                <a:r>
                  <a:rPr lang="es-MX" sz="2000" dirty="0"/>
                  <a:t>Un estado inicial</a:t>
                </a:r>
              </a:p>
              <a:p>
                <a:pPr lvl="1"/>
                <a:r>
                  <a:rPr lang="es-MX" sz="2000" dirty="0"/>
                  <a:t>Tal vez un estado terminal</a:t>
                </a:r>
              </a:p>
              <a:p>
                <a:r>
                  <a:rPr lang="es-MX" sz="2000" dirty="0"/>
                  <a:t>La meta es encontrar una política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000" dirty="0"/>
              </a:p>
              <a:p>
                <a:r>
                  <a:rPr lang="es-MX" sz="2000" dirty="0"/>
                  <a:t>En aprendizaje por refuerzo T o R son desconocidos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2C65CF-501E-4B85-A6BF-3EC66B72A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  <a:blipFill>
                <a:blip r:embed="rId2"/>
                <a:stretch>
                  <a:fillRect l="-711" t="-1776" b="-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343C2280-503B-459A-9B54-D23A70E0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64" y="633619"/>
            <a:ext cx="3436464" cy="26517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6EBC5A-F6E4-48F1-BA0D-07BB95D4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138" y="3472468"/>
            <a:ext cx="2651760" cy="265176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9FD32D-0526-4678-901F-5D63EACC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75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5F9B51-C6FE-43C8-870E-45450E81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Cantidades optimas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74E150-8899-4B0D-AD6D-0BE93F5D0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El valor o utilidad de un estado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MX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dirty="0"/>
                  <a:t> utilidad esperada iniciando en s y actuando de forma óptima </a:t>
                </a:r>
              </a:p>
              <a:p>
                <a:r>
                  <a:rPr lang="es-MX" sz="1800" dirty="0"/>
                  <a:t>El valor o utilidad de un estado q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dirty="0"/>
                  <a:t> utilidad esperada iniciando con la acción a desde el estado s y actuando de forma óptima posteriormente</a:t>
                </a:r>
              </a:p>
              <a:p>
                <a:r>
                  <a:rPr lang="es-MX" sz="1800" dirty="0"/>
                  <a:t>La política óptima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dirty="0"/>
                  <a:t> acción óptima desde el estado 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74E150-8899-4B0D-AD6D-0BE93F5D0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C8941B83-8664-4B6F-B07D-21138460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79" y="630936"/>
            <a:ext cx="3898726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EB6F2-F082-4C48-94FA-4B97A2EC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33E32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33E32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49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57F7B-F97A-61E2-BCB9-006C8B8A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truco en aprendizaje por refuerzo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1C1EEBD-78CB-5D6C-A2DD-F8BCA773D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447" y="2478088"/>
            <a:ext cx="6239069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99491-3CA2-EEE7-DD97-FFD601AE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44DF5E-7A7F-47BE-B987-300BD1B4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 dirty="0"/>
              <a:t>Óptimo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C4C56-1CB1-4873-B6C4-CA21783FA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458" y="3355848"/>
                <a:ext cx="6268770" cy="2825496"/>
              </a:xfrm>
            </p:spPr>
            <p:txBody>
              <a:bodyPr>
                <a:normAutofit/>
              </a:bodyPr>
              <a:lstStyle/>
              <a:p>
                <a:r>
                  <a:rPr lang="es-MX" sz="1700" dirty="0"/>
                  <a:t>Definición de optimalidad a través de recurrencias de </a:t>
                </a:r>
                <a:r>
                  <a:rPr lang="es-MX" sz="1700" dirty="0" err="1"/>
                  <a:t>expectimax</a:t>
                </a:r>
                <a:r>
                  <a:rPr lang="es-MX" sz="1700" dirty="0"/>
                  <a:t> da una relación de ver un paso adelante para relacionar utilidades óptimas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MX" sz="1700" b="0" i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s-MX" sz="1700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MX" sz="17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sz="17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MX" sz="17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s-MX" sz="17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MX" sz="17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7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700" i="1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7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sz="1700" dirty="0"/>
              </a:p>
              <a:p>
                <a:r>
                  <a:rPr lang="es-MX" sz="2100" dirty="0"/>
                  <a:t>Estás son las ecuaciones de </a:t>
                </a:r>
                <a:r>
                  <a:rPr lang="es-MX" sz="2100" dirty="0" err="1"/>
                  <a:t>Bellman</a:t>
                </a:r>
                <a:endParaRPr lang="es-MX" sz="21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C4C56-1CB1-4873-B6C4-CA21783FA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458" y="3355848"/>
                <a:ext cx="6268770" cy="2825496"/>
              </a:xfrm>
              <a:blipFill>
                <a:blip r:embed="rId2"/>
                <a:stretch>
                  <a:fillRect l="-973" t="-4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4D63CDF-7504-4EC5-9E52-5CDA79E6E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314"/>
          <a:stretch/>
        </p:blipFill>
        <p:spPr>
          <a:xfrm>
            <a:off x="7684007" y="603504"/>
            <a:ext cx="4050792" cy="55778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FE187A-0DAB-451C-863C-B6585C21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2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5F8563-B05A-493A-ADBA-D8C603CB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Iteración de valor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67F9B8F-E3BA-44C3-BAC5-D0F53B97A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/>
                  <a:t> es el valor óptimo de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800" dirty="0"/>
                  <a:t> si el juego termina en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800" dirty="0"/>
                  <a:t> pasos y usar </a:t>
                </a:r>
                <a:r>
                  <a:rPr lang="es-MX" sz="1800" dirty="0" err="1"/>
                  <a:t>expectimax</a:t>
                </a:r>
                <a:r>
                  <a:rPr lang="es-MX" sz="1800" dirty="0"/>
                  <a:t> para solo k pasos</a:t>
                </a:r>
              </a:p>
              <a:p>
                <a:r>
                  <a:rPr lang="es-MX" sz="1800" dirty="0"/>
                  <a:t>Iniciamos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s-MX" sz="1800" dirty="0"/>
                  <a:t> ya no hay tiempo y entonces la suma de recompensas esperadas es 0</a:t>
                </a:r>
              </a:p>
              <a:p>
                <a:r>
                  <a:rPr lang="es-MX" sz="1800" dirty="0"/>
                  <a:t>Dado el vector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1800" dirty="0"/>
                  <a:t>, hacer una iteración de </a:t>
                </a:r>
                <a:r>
                  <a:rPr lang="es-MX" sz="1800" dirty="0" err="1"/>
                  <a:t>expectimax</a:t>
                </a:r>
                <a:r>
                  <a:rPr lang="es-MX" sz="1800" dirty="0"/>
                  <a:t> desde cada estado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MX" sz="18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MX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sz="1800" dirty="0"/>
              </a:p>
              <a:p>
                <a:r>
                  <a:rPr lang="es-MX" sz="1800" dirty="0"/>
                  <a:t>Repetir hasta convergencia</a:t>
                </a:r>
              </a:p>
              <a:p>
                <a:pPr lvl="1"/>
                <a:endParaRPr lang="es-MX" sz="1800" dirty="0"/>
              </a:p>
              <a:p>
                <a:endParaRPr lang="es-MX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67F9B8F-E3BA-44C3-BAC5-D0F53B97A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 r="-8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1F086C6-A4E1-4014-B2F8-0368F571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49" y="630936"/>
            <a:ext cx="3244987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73E212-6862-492F-89E5-8156343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33E32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33E32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90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37BAC-CF2C-3CE0-1B90-E3842CFD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basados en política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135367-D1DE-F7CB-8E4B-09E952656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847" y="2478088"/>
            <a:ext cx="5240269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D400D8-86AA-0A5F-A872-9ADBEE1F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20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812</Words>
  <Application>Microsoft Office PowerPoint</Application>
  <PresentationFormat>Panorámica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Avenir Next LT Pro (Cuerpo)</vt:lpstr>
      <vt:lpstr>Calibri</vt:lpstr>
      <vt:lpstr>Cambria Math</vt:lpstr>
      <vt:lpstr>AccentBoxVTI</vt:lpstr>
      <vt:lpstr>Inteligencia Artificial</vt:lpstr>
      <vt:lpstr>Para el día de hoy…</vt:lpstr>
      <vt:lpstr>Aprendizaje por refuerzo</vt:lpstr>
      <vt:lpstr>Procesos de decisión de Markov</vt:lpstr>
      <vt:lpstr>Cantidades optimas</vt:lpstr>
      <vt:lpstr>El truco en aprendizaje por refuerzo</vt:lpstr>
      <vt:lpstr>Óptimo</vt:lpstr>
      <vt:lpstr>Iteración de valor</vt:lpstr>
      <vt:lpstr>Métodos basados en política </vt:lpstr>
      <vt:lpstr>Políticas fijas</vt:lpstr>
      <vt:lpstr>Utilidades para una política fija</vt:lpstr>
      <vt:lpstr>Ejemplo</vt:lpstr>
      <vt:lpstr>Evaluación de política</vt:lpstr>
      <vt:lpstr>Calcular las acciones con los valores</vt:lpstr>
      <vt:lpstr>Calcular las acciones con los valores</vt:lpstr>
      <vt:lpstr>Iteración de política</vt:lpstr>
      <vt:lpstr>¿Y si no tenemos T o R?</vt:lpstr>
      <vt:lpstr>¿Y si el espacio de búsqueda es muy grande o continuo?</vt:lpstr>
      <vt:lpstr>Se nos acabó el tiempo…</vt:lpstr>
      <vt:lpstr>Taxonomía de los métodos</vt:lpstr>
      <vt:lpstr>Recursos</vt:lpstr>
      <vt:lpstr>Curso aprendizaje por refuerzo</vt:lpstr>
      <vt:lpstr>Optimización multi-objetivo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37</cp:revision>
  <dcterms:created xsi:type="dcterms:W3CDTF">2020-02-18T20:29:21Z</dcterms:created>
  <dcterms:modified xsi:type="dcterms:W3CDTF">2022-11-10T22:24:16Z</dcterms:modified>
</cp:coreProperties>
</file>