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3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4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5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2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4" r:id="rId1"/>
  </p:sldMasterIdLst>
  <p:notesMasterIdLst>
    <p:notesMasterId r:id="rId25"/>
  </p:notesMasterIdLst>
  <p:sldIdLst>
    <p:sldId id="256" r:id="rId2"/>
    <p:sldId id="325" r:id="rId3"/>
    <p:sldId id="295" r:id="rId4"/>
    <p:sldId id="296" r:id="rId5"/>
    <p:sldId id="297" r:id="rId6"/>
    <p:sldId id="298" r:id="rId7"/>
    <p:sldId id="299" r:id="rId8"/>
    <p:sldId id="301" r:id="rId9"/>
    <p:sldId id="300" r:id="rId10"/>
    <p:sldId id="302" r:id="rId11"/>
    <p:sldId id="321" r:id="rId12"/>
    <p:sldId id="313" r:id="rId13"/>
    <p:sldId id="310" r:id="rId14"/>
    <p:sldId id="315" r:id="rId15"/>
    <p:sldId id="312" r:id="rId16"/>
    <p:sldId id="323" r:id="rId17"/>
    <p:sldId id="286" r:id="rId18"/>
    <p:sldId id="284" r:id="rId19"/>
    <p:sldId id="285" r:id="rId20"/>
    <p:sldId id="291" r:id="rId21"/>
    <p:sldId id="324" r:id="rId22"/>
    <p:sldId id="322" r:id="rId23"/>
    <p:sldId id="29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4" autoAdjust="0"/>
    <p:restoredTop sz="96349" autoAdjust="0"/>
  </p:normalViewPr>
  <p:slideViewPr>
    <p:cSldViewPr snapToGrid="0">
      <p:cViewPr varScale="1">
        <p:scale>
          <a:sx n="41" d="100"/>
          <a:sy n="41" d="100"/>
        </p:scale>
        <p:origin x="66" y="1500"/>
      </p:cViewPr>
      <p:guideLst/>
    </p:cSldViewPr>
  </p:slideViewPr>
  <p:outlineViewPr>
    <p:cViewPr>
      <p:scale>
        <a:sx n="33" d="100"/>
        <a:sy n="33" d="100"/>
      </p:scale>
      <p:origin x="0" y="-43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0.png"/><Relationship Id="rId1" Type="http://schemas.openxmlformats.org/officeDocument/2006/relationships/image" Target="../media/image200.png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0.png"/><Relationship Id="rId9" Type="http://schemas.openxmlformats.org/officeDocument/2006/relationships/image" Target="../media/image1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45D690-79A3-43B4-A23B-8C034947DEF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44AEA82A-46E0-4895-B2BB-EB9241C98D75}">
      <dgm:prSet/>
      <dgm:spPr/>
      <dgm:t>
        <a:bodyPr/>
        <a:lstStyle/>
        <a:p>
          <a:pPr>
            <a:lnSpc>
              <a:spcPct val="100000"/>
            </a:lnSpc>
          </a:pPr>
          <a:r>
            <a:rPr lang="es-MX"/>
            <a:t>Cuando la temperatura es alta: búsqueda aleatoria</a:t>
          </a:r>
          <a:endParaRPr lang="en-US"/>
        </a:p>
      </dgm:t>
    </dgm:pt>
    <dgm:pt modelId="{4EC03A39-EE1D-4DD0-9EAF-41979FF06521}" type="parTrans" cxnId="{D8EB6A33-0B4F-4516-A042-8E8261B6EDF5}">
      <dgm:prSet/>
      <dgm:spPr/>
      <dgm:t>
        <a:bodyPr/>
        <a:lstStyle/>
        <a:p>
          <a:endParaRPr lang="en-US"/>
        </a:p>
      </dgm:t>
    </dgm:pt>
    <dgm:pt modelId="{57DF5302-1419-4101-96CC-3FBFD4109894}" type="sibTrans" cxnId="{D8EB6A33-0B4F-4516-A042-8E8261B6EDF5}">
      <dgm:prSet/>
      <dgm:spPr/>
      <dgm:t>
        <a:bodyPr/>
        <a:lstStyle/>
        <a:p>
          <a:endParaRPr lang="en-US"/>
        </a:p>
      </dgm:t>
    </dgm:pt>
    <dgm:pt modelId="{9FE23625-D7BA-470E-AFD9-9468AA883D08}">
      <dgm:prSet/>
      <dgm:spPr/>
      <dgm:t>
        <a:bodyPr/>
        <a:lstStyle/>
        <a:p>
          <a:pPr>
            <a:lnSpc>
              <a:spcPct val="100000"/>
            </a:lnSpc>
          </a:pPr>
          <a:r>
            <a:rPr lang="es-MX"/>
            <a:t>Cuando la temperatura es baja: es un Hill climber</a:t>
          </a:r>
          <a:endParaRPr lang="en-US"/>
        </a:p>
      </dgm:t>
    </dgm:pt>
    <dgm:pt modelId="{D4BFDC81-E487-4B98-A9FC-D498413A77F2}" type="parTrans" cxnId="{733D718C-A063-4D25-BC83-E174F0C45CBD}">
      <dgm:prSet/>
      <dgm:spPr/>
      <dgm:t>
        <a:bodyPr/>
        <a:lstStyle/>
        <a:p>
          <a:endParaRPr lang="en-US"/>
        </a:p>
      </dgm:t>
    </dgm:pt>
    <dgm:pt modelId="{1CB9C007-F23D-4BC2-98E1-10340F1F6694}" type="sibTrans" cxnId="{733D718C-A063-4D25-BC83-E174F0C45CBD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AAB55F78-2F9B-4F82-B126-026CB500C20B}">
          <dgm:prSet/>
          <dgm:spPr/>
          <dgm:t>
            <a:bodyPr/>
            <a:lstStyle/>
            <a:p>
              <a:pPr>
                <a:lnSpc>
                  <a:spcPct val="100000"/>
                </a:lnSpc>
              </a:pPr>
              <a:r>
                <a:rPr lang="es-MX" dirty="0"/>
                <a:t>La temperatura baja gradualmente</a:t>
              </a:r>
              <a14:m>
                <m:oMath xmlns:m="http://schemas.openxmlformats.org/officeDocument/2006/math">
                  <m:sSub>
                    <m:sSubPr>
                      <m:ctrlPr>
                        <a:rPr lang="es-MX" b="0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𝑡</m:t>
                      </m:r>
                    </m:e>
                    <m: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+1</m:t>
                      </m:r>
                    </m:sub>
                  </m:sSub>
                  <m:r>
                    <a:rPr lang="es-MX" b="0" i="1" smtClean="0">
                      <a:latin typeface="Cambria Math" panose="02040503050406030204" pitchFamily="18" charset="0"/>
                    </a:rPr>
                    <m:t>=</m:t>
                  </m:r>
                  <m:r>
                    <a:rPr lang="es-MX" b="0" i="1" smtClean="0">
                      <a:latin typeface="Cambria Math" panose="02040503050406030204" pitchFamily="18" charset="0"/>
                    </a:rPr>
                    <m:t>𝛼</m:t>
                  </m:r>
                  <m:sSub>
                    <m:sSubPr>
                      <m:ctrlPr>
                        <a:rPr lang="es-MX" b="0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𝑡</m:t>
                      </m:r>
                    </m:e>
                    <m: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𝑘</m:t>
                      </m:r>
                    </m:sub>
                  </m:sSub>
                </m:oMath>
              </a14:m>
              <a:endParaRPr lang="en-US" dirty="0"/>
            </a:p>
          </dgm:t>
        </dgm:pt>
      </mc:Choice>
      <mc:Fallback xmlns="">
        <dgm:pt modelId="{AAB55F78-2F9B-4F82-B126-026CB500C20B}">
          <dgm:prSet/>
          <dgm:spPr/>
          <dgm:t>
            <a:bodyPr/>
            <a:lstStyle/>
            <a:p>
              <a:pPr>
                <a:lnSpc>
                  <a:spcPct val="100000"/>
                </a:lnSpc>
              </a:pPr>
              <a:r>
                <a:rPr lang="es-MX" dirty="0"/>
                <a:t>La temperatura baja gradualmente</a:t>
              </a:r>
              <a:r>
                <a:rPr lang="es-MX" b="0" i="0">
                  <a:latin typeface="Cambria Math" panose="02040503050406030204" pitchFamily="18" charset="0"/>
                </a:rPr>
                <a:t>〖 𝑡〗_(𝑘+1)=𝛼𝑡_𝑘</a:t>
              </a:r>
              <a:endParaRPr lang="en-US" dirty="0"/>
            </a:p>
          </dgm:t>
        </dgm:pt>
      </mc:Fallback>
    </mc:AlternateContent>
    <dgm:pt modelId="{247BD3F3-4260-4938-89B7-2E6741ACF0C5}" type="parTrans" cxnId="{12BCBDE5-6A1E-40F7-8684-13E0CDF219C3}">
      <dgm:prSet/>
      <dgm:spPr/>
      <dgm:t>
        <a:bodyPr/>
        <a:lstStyle/>
        <a:p>
          <a:endParaRPr lang="en-US"/>
        </a:p>
      </dgm:t>
    </dgm:pt>
    <dgm:pt modelId="{7B04C09E-D7C0-4958-ABE0-9F7F6EAB761F}" type="sibTrans" cxnId="{12BCBDE5-6A1E-40F7-8684-13E0CDF219C3}">
      <dgm:prSet/>
      <dgm:spPr/>
      <dgm:t>
        <a:bodyPr/>
        <a:lstStyle/>
        <a:p>
          <a:endParaRPr lang="en-US"/>
        </a:p>
      </dgm:t>
    </dgm:pt>
    <dgm:pt modelId="{053B4CA1-631E-4912-BC2C-A56D735C34A2}">
      <dgm:prSet/>
      <dgm:spPr/>
      <dgm:t>
        <a:bodyPr/>
        <a:lstStyle/>
        <a:p>
          <a:pPr>
            <a:lnSpc>
              <a:spcPct val="100000"/>
            </a:lnSpc>
          </a:pPr>
          <a:r>
            <a:rPr lang="es-MX" dirty="0"/>
            <a:t>Se puede demostrar su optimalidad… con tiempo infinito</a:t>
          </a:r>
          <a:endParaRPr lang="en-US" dirty="0"/>
        </a:p>
      </dgm:t>
    </dgm:pt>
    <dgm:pt modelId="{CA27A068-358F-490E-8B22-044C915D6094}" type="parTrans" cxnId="{67DA6159-AE37-4182-ACF5-5FAEA93EA72B}">
      <dgm:prSet/>
      <dgm:spPr/>
    </dgm:pt>
    <dgm:pt modelId="{6F99BF41-B998-412B-B5F4-4EE97C1BFC83}" type="sibTrans" cxnId="{67DA6159-AE37-4182-ACF5-5FAEA93EA72B}">
      <dgm:prSet/>
      <dgm:spPr/>
    </dgm:pt>
    <dgm:pt modelId="{DA07ED59-1EDE-4C81-9800-04B347381C72}" type="pres">
      <dgm:prSet presAssocID="{BF45D690-79A3-43B4-A23B-8C034947DEF9}" presName="root" presStyleCnt="0">
        <dgm:presLayoutVars>
          <dgm:dir/>
          <dgm:resizeHandles val="exact"/>
        </dgm:presLayoutVars>
      </dgm:prSet>
      <dgm:spPr/>
    </dgm:pt>
    <dgm:pt modelId="{EFE82BAA-A828-4E73-9CCF-A6FC41D5286D}" type="pres">
      <dgm:prSet presAssocID="{44AEA82A-46E0-4895-B2BB-EB9241C98D75}" presName="compNode" presStyleCnt="0"/>
      <dgm:spPr/>
    </dgm:pt>
    <dgm:pt modelId="{171CC5C1-C330-4D36-AB81-574AF77B3944}" type="pres">
      <dgm:prSet presAssocID="{44AEA82A-46E0-4895-B2BB-EB9241C98D75}" presName="bgRect" presStyleLbl="bgShp" presStyleIdx="0" presStyleCnt="4"/>
      <dgm:spPr/>
    </dgm:pt>
    <dgm:pt modelId="{B2D88C55-0748-4C57-9B5A-09AF68484897}" type="pres">
      <dgm:prSet presAssocID="{44AEA82A-46E0-4895-B2BB-EB9241C98D7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gh Temperature"/>
        </a:ext>
      </dgm:extLst>
    </dgm:pt>
    <dgm:pt modelId="{94BC834E-F042-455C-8053-1436079CBD44}" type="pres">
      <dgm:prSet presAssocID="{44AEA82A-46E0-4895-B2BB-EB9241C98D75}" presName="spaceRect" presStyleCnt="0"/>
      <dgm:spPr/>
    </dgm:pt>
    <dgm:pt modelId="{D6810EE3-4225-47A9-ACB8-277E72A807AD}" type="pres">
      <dgm:prSet presAssocID="{44AEA82A-46E0-4895-B2BB-EB9241C98D75}" presName="parTx" presStyleLbl="revTx" presStyleIdx="0" presStyleCnt="4">
        <dgm:presLayoutVars>
          <dgm:chMax val="0"/>
          <dgm:chPref val="0"/>
        </dgm:presLayoutVars>
      </dgm:prSet>
      <dgm:spPr/>
    </dgm:pt>
    <dgm:pt modelId="{AFBB4FF5-1B6B-4FA7-BE74-0A59F601BB9B}" type="pres">
      <dgm:prSet presAssocID="{57DF5302-1419-4101-96CC-3FBFD4109894}" presName="sibTrans" presStyleCnt="0"/>
      <dgm:spPr/>
    </dgm:pt>
    <dgm:pt modelId="{5856216D-5888-433F-8A88-7EA6E88FC072}" type="pres">
      <dgm:prSet presAssocID="{9FE23625-D7BA-470E-AFD9-9468AA883D08}" presName="compNode" presStyleCnt="0"/>
      <dgm:spPr/>
    </dgm:pt>
    <dgm:pt modelId="{E52C3827-CE73-4308-822A-73A396D487AF}" type="pres">
      <dgm:prSet presAssocID="{9FE23625-D7BA-470E-AFD9-9468AA883D08}" presName="bgRect" presStyleLbl="bgShp" presStyleIdx="1" presStyleCnt="4"/>
      <dgm:spPr/>
    </dgm:pt>
    <dgm:pt modelId="{DC221EF5-DDFB-4104-8437-DFFA58399385}" type="pres">
      <dgm:prSet presAssocID="{9FE23625-D7BA-470E-AFD9-9468AA883D0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scalada"/>
        </a:ext>
      </dgm:extLst>
    </dgm:pt>
    <dgm:pt modelId="{F271475E-C6B3-4BA5-BCAF-C1702BB67D5A}" type="pres">
      <dgm:prSet presAssocID="{9FE23625-D7BA-470E-AFD9-9468AA883D08}" presName="spaceRect" presStyleCnt="0"/>
      <dgm:spPr/>
    </dgm:pt>
    <dgm:pt modelId="{FF4C35B3-09D7-426C-90D7-DD73AF94DCE4}" type="pres">
      <dgm:prSet presAssocID="{9FE23625-D7BA-470E-AFD9-9468AA883D08}" presName="parTx" presStyleLbl="revTx" presStyleIdx="1" presStyleCnt="4">
        <dgm:presLayoutVars>
          <dgm:chMax val="0"/>
          <dgm:chPref val="0"/>
        </dgm:presLayoutVars>
      </dgm:prSet>
      <dgm:spPr/>
    </dgm:pt>
    <dgm:pt modelId="{8345F6FB-45A1-4FF5-9A86-9FF098AF67FC}" type="pres">
      <dgm:prSet presAssocID="{1CB9C007-F23D-4BC2-98E1-10340F1F6694}" presName="sibTrans" presStyleCnt="0"/>
      <dgm:spPr/>
    </dgm:pt>
    <dgm:pt modelId="{FAAB2A29-24AD-49DE-BAC0-F99FD6E83C8E}" type="pres">
      <dgm:prSet presAssocID="{AAB55F78-2F9B-4F82-B126-026CB500C20B}" presName="compNode" presStyleCnt="0"/>
      <dgm:spPr/>
    </dgm:pt>
    <dgm:pt modelId="{AFD876F3-73C8-4B2C-BBFA-B185AC855113}" type="pres">
      <dgm:prSet presAssocID="{AAB55F78-2F9B-4F82-B126-026CB500C20B}" presName="bgRect" presStyleLbl="bgShp" presStyleIdx="2" presStyleCnt="4"/>
      <dgm:spPr/>
    </dgm:pt>
    <dgm:pt modelId="{32FC003E-6F6B-4538-877C-52448446639E}" type="pres">
      <dgm:prSet presAssocID="{AAB55F78-2F9B-4F82-B126-026CB500C20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w Temperature"/>
        </a:ext>
      </dgm:extLst>
    </dgm:pt>
    <dgm:pt modelId="{B0371922-6700-4E35-81D4-25102930C993}" type="pres">
      <dgm:prSet presAssocID="{AAB55F78-2F9B-4F82-B126-026CB500C20B}" presName="spaceRect" presStyleCnt="0"/>
      <dgm:spPr/>
    </dgm:pt>
    <dgm:pt modelId="{C4A148C9-9070-45A8-ABB5-EEACD7EE54FA}" type="pres">
      <dgm:prSet presAssocID="{AAB55F78-2F9B-4F82-B126-026CB500C20B}" presName="parTx" presStyleLbl="revTx" presStyleIdx="2" presStyleCnt="4">
        <dgm:presLayoutVars>
          <dgm:chMax val="0"/>
          <dgm:chPref val="0"/>
        </dgm:presLayoutVars>
      </dgm:prSet>
      <dgm:spPr/>
    </dgm:pt>
    <dgm:pt modelId="{4C07199A-96E6-4D8D-955D-644BDB4788FB}" type="pres">
      <dgm:prSet presAssocID="{7B04C09E-D7C0-4958-ABE0-9F7F6EAB761F}" presName="sibTrans" presStyleCnt="0"/>
      <dgm:spPr/>
    </dgm:pt>
    <dgm:pt modelId="{2FE8E2C2-45E7-445D-8DB1-86D6641CF985}" type="pres">
      <dgm:prSet presAssocID="{053B4CA1-631E-4912-BC2C-A56D735C34A2}" presName="compNode" presStyleCnt="0"/>
      <dgm:spPr/>
    </dgm:pt>
    <dgm:pt modelId="{C5E8B8C4-E105-4974-BB91-029CCED7C0E4}" type="pres">
      <dgm:prSet presAssocID="{053B4CA1-631E-4912-BC2C-A56D735C34A2}" presName="bgRect" presStyleLbl="bgShp" presStyleIdx="3" presStyleCnt="4"/>
      <dgm:spPr/>
    </dgm:pt>
    <dgm:pt modelId="{367D34F0-7D47-46CE-B662-FB8B5D8FDD62}" type="pres">
      <dgm:prSet presAssocID="{053B4CA1-631E-4912-BC2C-A56D735C34A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luvia de ideas con relleno sólido"/>
        </a:ext>
      </dgm:extLst>
    </dgm:pt>
    <dgm:pt modelId="{2B687A37-1C23-41BC-9B71-63118DA19EEE}" type="pres">
      <dgm:prSet presAssocID="{053B4CA1-631E-4912-BC2C-A56D735C34A2}" presName="spaceRect" presStyleCnt="0"/>
      <dgm:spPr/>
    </dgm:pt>
    <dgm:pt modelId="{5BFA1371-FAD5-4B8F-8A6B-0694030915DE}" type="pres">
      <dgm:prSet presAssocID="{053B4CA1-631E-4912-BC2C-A56D735C34A2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E1175E24-A61F-4182-B6E9-FA33B3E1E2EB}" type="presOf" srcId="{AAB55F78-2F9B-4F82-B126-026CB500C20B}" destId="{C4A148C9-9070-45A8-ABB5-EEACD7EE54FA}" srcOrd="0" destOrd="0" presId="urn:microsoft.com/office/officeart/2018/2/layout/IconVerticalSolidList"/>
    <dgm:cxn modelId="{D8EB6A33-0B4F-4516-A042-8E8261B6EDF5}" srcId="{BF45D690-79A3-43B4-A23B-8C034947DEF9}" destId="{44AEA82A-46E0-4895-B2BB-EB9241C98D75}" srcOrd="0" destOrd="0" parTransId="{4EC03A39-EE1D-4DD0-9EAF-41979FF06521}" sibTransId="{57DF5302-1419-4101-96CC-3FBFD4109894}"/>
    <dgm:cxn modelId="{338ACC64-5667-4844-925B-9C67C945A102}" type="presOf" srcId="{44AEA82A-46E0-4895-B2BB-EB9241C98D75}" destId="{D6810EE3-4225-47A9-ACB8-277E72A807AD}" srcOrd="0" destOrd="0" presId="urn:microsoft.com/office/officeart/2018/2/layout/IconVerticalSolidList"/>
    <dgm:cxn modelId="{67DA6159-AE37-4182-ACF5-5FAEA93EA72B}" srcId="{BF45D690-79A3-43B4-A23B-8C034947DEF9}" destId="{053B4CA1-631E-4912-BC2C-A56D735C34A2}" srcOrd="3" destOrd="0" parTransId="{CA27A068-358F-490E-8B22-044C915D6094}" sibTransId="{6F99BF41-B998-412B-B5F4-4EE97C1BFC83}"/>
    <dgm:cxn modelId="{2176E187-BECB-47CF-A9FB-827CA2B6A72D}" type="presOf" srcId="{9FE23625-D7BA-470E-AFD9-9468AA883D08}" destId="{FF4C35B3-09D7-426C-90D7-DD73AF94DCE4}" srcOrd="0" destOrd="0" presId="urn:microsoft.com/office/officeart/2018/2/layout/IconVerticalSolidList"/>
    <dgm:cxn modelId="{733D718C-A063-4D25-BC83-E174F0C45CBD}" srcId="{BF45D690-79A3-43B4-A23B-8C034947DEF9}" destId="{9FE23625-D7BA-470E-AFD9-9468AA883D08}" srcOrd="1" destOrd="0" parTransId="{D4BFDC81-E487-4B98-A9FC-D498413A77F2}" sibTransId="{1CB9C007-F23D-4BC2-98E1-10340F1F6694}"/>
    <dgm:cxn modelId="{DC8B52A2-64A5-4902-B99E-5F832A0E981C}" type="presOf" srcId="{053B4CA1-631E-4912-BC2C-A56D735C34A2}" destId="{5BFA1371-FAD5-4B8F-8A6B-0694030915DE}" srcOrd="0" destOrd="0" presId="urn:microsoft.com/office/officeart/2018/2/layout/IconVerticalSolidList"/>
    <dgm:cxn modelId="{BE6628C9-AE49-472D-88E7-0B94B91A5E19}" type="presOf" srcId="{BF45D690-79A3-43B4-A23B-8C034947DEF9}" destId="{DA07ED59-1EDE-4C81-9800-04B347381C72}" srcOrd="0" destOrd="0" presId="urn:microsoft.com/office/officeart/2018/2/layout/IconVerticalSolidList"/>
    <dgm:cxn modelId="{12BCBDE5-6A1E-40F7-8684-13E0CDF219C3}" srcId="{BF45D690-79A3-43B4-A23B-8C034947DEF9}" destId="{AAB55F78-2F9B-4F82-B126-026CB500C20B}" srcOrd="2" destOrd="0" parTransId="{247BD3F3-4260-4938-89B7-2E6741ACF0C5}" sibTransId="{7B04C09E-D7C0-4958-ABE0-9F7F6EAB761F}"/>
    <dgm:cxn modelId="{12B3D25B-2AF2-401E-9AED-31A4D00A6685}" type="presParOf" srcId="{DA07ED59-1EDE-4C81-9800-04B347381C72}" destId="{EFE82BAA-A828-4E73-9CCF-A6FC41D5286D}" srcOrd="0" destOrd="0" presId="urn:microsoft.com/office/officeart/2018/2/layout/IconVerticalSolidList"/>
    <dgm:cxn modelId="{7F67825A-4FEC-4AEB-ADE5-DDB46FAA0CC3}" type="presParOf" srcId="{EFE82BAA-A828-4E73-9CCF-A6FC41D5286D}" destId="{171CC5C1-C330-4D36-AB81-574AF77B3944}" srcOrd="0" destOrd="0" presId="urn:microsoft.com/office/officeart/2018/2/layout/IconVerticalSolidList"/>
    <dgm:cxn modelId="{CA3D336A-377F-4034-89A4-E4C6B9A27071}" type="presParOf" srcId="{EFE82BAA-A828-4E73-9CCF-A6FC41D5286D}" destId="{B2D88C55-0748-4C57-9B5A-09AF68484897}" srcOrd="1" destOrd="0" presId="urn:microsoft.com/office/officeart/2018/2/layout/IconVerticalSolidList"/>
    <dgm:cxn modelId="{3ED0A97B-DB72-455D-BF00-5F60B0DF14CC}" type="presParOf" srcId="{EFE82BAA-A828-4E73-9CCF-A6FC41D5286D}" destId="{94BC834E-F042-455C-8053-1436079CBD44}" srcOrd="2" destOrd="0" presId="urn:microsoft.com/office/officeart/2018/2/layout/IconVerticalSolidList"/>
    <dgm:cxn modelId="{C7C6F313-2FB1-4E03-A804-BB1CD3240CD7}" type="presParOf" srcId="{EFE82BAA-A828-4E73-9CCF-A6FC41D5286D}" destId="{D6810EE3-4225-47A9-ACB8-277E72A807AD}" srcOrd="3" destOrd="0" presId="urn:microsoft.com/office/officeart/2018/2/layout/IconVerticalSolidList"/>
    <dgm:cxn modelId="{D74C106D-3769-4534-8F35-610DFD7796EC}" type="presParOf" srcId="{DA07ED59-1EDE-4C81-9800-04B347381C72}" destId="{AFBB4FF5-1B6B-4FA7-BE74-0A59F601BB9B}" srcOrd="1" destOrd="0" presId="urn:microsoft.com/office/officeart/2018/2/layout/IconVerticalSolidList"/>
    <dgm:cxn modelId="{D341342D-D045-4AC7-BD33-1457B4AE4E8C}" type="presParOf" srcId="{DA07ED59-1EDE-4C81-9800-04B347381C72}" destId="{5856216D-5888-433F-8A88-7EA6E88FC072}" srcOrd="2" destOrd="0" presId="urn:microsoft.com/office/officeart/2018/2/layout/IconVerticalSolidList"/>
    <dgm:cxn modelId="{33FD8A53-4CAB-43FE-B3D1-827056315279}" type="presParOf" srcId="{5856216D-5888-433F-8A88-7EA6E88FC072}" destId="{E52C3827-CE73-4308-822A-73A396D487AF}" srcOrd="0" destOrd="0" presId="urn:microsoft.com/office/officeart/2018/2/layout/IconVerticalSolidList"/>
    <dgm:cxn modelId="{6E90D8C9-F6DB-4BDE-98E4-37AC4ABBCC18}" type="presParOf" srcId="{5856216D-5888-433F-8A88-7EA6E88FC072}" destId="{DC221EF5-DDFB-4104-8437-DFFA58399385}" srcOrd="1" destOrd="0" presId="urn:microsoft.com/office/officeart/2018/2/layout/IconVerticalSolidList"/>
    <dgm:cxn modelId="{B7E247EF-158B-474B-9DBB-CAB4D4BCB721}" type="presParOf" srcId="{5856216D-5888-433F-8A88-7EA6E88FC072}" destId="{F271475E-C6B3-4BA5-BCAF-C1702BB67D5A}" srcOrd="2" destOrd="0" presId="urn:microsoft.com/office/officeart/2018/2/layout/IconVerticalSolidList"/>
    <dgm:cxn modelId="{92679680-02F0-4709-8922-207F01920576}" type="presParOf" srcId="{5856216D-5888-433F-8A88-7EA6E88FC072}" destId="{FF4C35B3-09D7-426C-90D7-DD73AF94DCE4}" srcOrd="3" destOrd="0" presId="urn:microsoft.com/office/officeart/2018/2/layout/IconVerticalSolidList"/>
    <dgm:cxn modelId="{8D6DE550-27B8-411E-B2E0-7A9A2C4318D2}" type="presParOf" srcId="{DA07ED59-1EDE-4C81-9800-04B347381C72}" destId="{8345F6FB-45A1-4FF5-9A86-9FF098AF67FC}" srcOrd="3" destOrd="0" presId="urn:microsoft.com/office/officeart/2018/2/layout/IconVerticalSolidList"/>
    <dgm:cxn modelId="{D9A92980-3098-4FCB-A469-B24798EAE67E}" type="presParOf" srcId="{DA07ED59-1EDE-4C81-9800-04B347381C72}" destId="{FAAB2A29-24AD-49DE-BAC0-F99FD6E83C8E}" srcOrd="4" destOrd="0" presId="urn:microsoft.com/office/officeart/2018/2/layout/IconVerticalSolidList"/>
    <dgm:cxn modelId="{DE9A5ABE-46E3-4484-A4C2-10DAE0717F1B}" type="presParOf" srcId="{FAAB2A29-24AD-49DE-BAC0-F99FD6E83C8E}" destId="{AFD876F3-73C8-4B2C-BBFA-B185AC855113}" srcOrd="0" destOrd="0" presId="urn:microsoft.com/office/officeart/2018/2/layout/IconVerticalSolidList"/>
    <dgm:cxn modelId="{2BD6B71B-E755-43F6-99E9-F71DAB27FED1}" type="presParOf" srcId="{FAAB2A29-24AD-49DE-BAC0-F99FD6E83C8E}" destId="{32FC003E-6F6B-4538-877C-52448446639E}" srcOrd="1" destOrd="0" presId="urn:microsoft.com/office/officeart/2018/2/layout/IconVerticalSolidList"/>
    <dgm:cxn modelId="{AF5D9212-B042-42B3-ACB8-AEF98302E146}" type="presParOf" srcId="{FAAB2A29-24AD-49DE-BAC0-F99FD6E83C8E}" destId="{B0371922-6700-4E35-81D4-25102930C993}" srcOrd="2" destOrd="0" presId="urn:microsoft.com/office/officeart/2018/2/layout/IconVerticalSolidList"/>
    <dgm:cxn modelId="{57266FC2-DB45-4941-8454-3F52F33AA045}" type="presParOf" srcId="{FAAB2A29-24AD-49DE-BAC0-F99FD6E83C8E}" destId="{C4A148C9-9070-45A8-ABB5-EEACD7EE54FA}" srcOrd="3" destOrd="0" presId="urn:microsoft.com/office/officeart/2018/2/layout/IconVerticalSolidList"/>
    <dgm:cxn modelId="{308907BE-2670-4639-AC4B-B30AB28AB8DB}" type="presParOf" srcId="{DA07ED59-1EDE-4C81-9800-04B347381C72}" destId="{4C07199A-96E6-4D8D-955D-644BDB4788FB}" srcOrd="5" destOrd="0" presId="urn:microsoft.com/office/officeart/2018/2/layout/IconVerticalSolidList"/>
    <dgm:cxn modelId="{FE7D40E9-C8DA-47D4-8A16-9D0938297AEE}" type="presParOf" srcId="{DA07ED59-1EDE-4C81-9800-04B347381C72}" destId="{2FE8E2C2-45E7-445D-8DB1-86D6641CF985}" srcOrd="6" destOrd="0" presId="urn:microsoft.com/office/officeart/2018/2/layout/IconVerticalSolidList"/>
    <dgm:cxn modelId="{208E89A2-C6D1-432F-B818-2E701A289129}" type="presParOf" srcId="{2FE8E2C2-45E7-445D-8DB1-86D6641CF985}" destId="{C5E8B8C4-E105-4974-BB91-029CCED7C0E4}" srcOrd="0" destOrd="0" presId="urn:microsoft.com/office/officeart/2018/2/layout/IconVerticalSolidList"/>
    <dgm:cxn modelId="{412C409E-3FB2-4A73-9448-BAF7DF2BCA5F}" type="presParOf" srcId="{2FE8E2C2-45E7-445D-8DB1-86D6641CF985}" destId="{367D34F0-7D47-46CE-B662-FB8B5D8FDD62}" srcOrd="1" destOrd="0" presId="urn:microsoft.com/office/officeart/2018/2/layout/IconVerticalSolidList"/>
    <dgm:cxn modelId="{9F3D2DDC-95B1-4F52-A715-0AA833232961}" type="presParOf" srcId="{2FE8E2C2-45E7-445D-8DB1-86D6641CF985}" destId="{2B687A37-1C23-41BC-9B71-63118DA19EEE}" srcOrd="2" destOrd="0" presId="urn:microsoft.com/office/officeart/2018/2/layout/IconVerticalSolidList"/>
    <dgm:cxn modelId="{C3907EAA-F28C-4445-BF1A-36CBB08DE54C}" type="presParOf" srcId="{2FE8E2C2-45E7-445D-8DB1-86D6641CF985}" destId="{5BFA1371-FAD5-4B8F-8A6B-0694030915D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F45D690-79A3-43B4-A23B-8C034947DEF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44AEA82A-46E0-4895-B2BB-EB9241C98D75}">
      <dgm:prSet/>
      <dgm:spPr/>
      <dgm:t>
        <a:bodyPr/>
        <a:lstStyle/>
        <a:p>
          <a:pPr>
            <a:lnSpc>
              <a:spcPct val="100000"/>
            </a:lnSpc>
          </a:pPr>
          <a:r>
            <a:rPr lang="es-MX"/>
            <a:t>Cuando la temperatura es alta: búsqueda aleatoria</a:t>
          </a:r>
          <a:endParaRPr lang="en-US"/>
        </a:p>
      </dgm:t>
    </dgm:pt>
    <dgm:pt modelId="{4EC03A39-EE1D-4DD0-9EAF-41979FF06521}" type="parTrans" cxnId="{D8EB6A33-0B4F-4516-A042-8E8261B6EDF5}">
      <dgm:prSet/>
      <dgm:spPr/>
      <dgm:t>
        <a:bodyPr/>
        <a:lstStyle/>
        <a:p>
          <a:endParaRPr lang="en-US"/>
        </a:p>
      </dgm:t>
    </dgm:pt>
    <dgm:pt modelId="{57DF5302-1419-4101-96CC-3FBFD4109894}" type="sibTrans" cxnId="{D8EB6A33-0B4F-4516-A042-8E8261B6EDF5}">
      <dgm:prSet/>
      <dgm:spPr/>
      <dgm:t>
        <a:bodyPr/>
        <a:lstStyle/>
        <a:p>
          <a:endParaRPr lang="en-US"/>
        </a:p>
      </dgm:t>
    </dgm:pt>
    <dgm:pt modelId="{9FE23625-D7BA-470E-AFD9-9468AA883D08}">
      <dgm:prSet/>
      <dgm:spPr/>
      <dgm:t>
        <a:bodyPr/>
        <a:lstStyle/>
        <a:p>
          <a:pPr>
            <a:lnSpc>
              <a:spcPct val="100000"/>
            </a:lnSpc>
          </a:pPr>
          <a:r>
            <a:rPr lang="es-MX"/>
            <a:t>Cuando la temperatura es baja: es un Hill climber</a:t>
          </a:r>
          <a:endParaRPr lang="en-US"/>
        </a:p>
      </dgm:t>
    </dgm:pt>
    <dgm:pt modelId="{D4BFDC81-E487-4B98-A9FC-D498413A77F2}" type="parTrans" cxnId="{733D718C-A063-4D25-BC83-E174F0C45CBD}">
      <dgm:prSet/>
      <dgm:spPr/>
      <dgm:t>
        <a:bodyPr/>
        <a:lstStyle/>
        <a:p>
          <a:endParaRPr lang="en-US"/>
        </a:p>
      </dgm:t>
    </dgm:pt>
    <dgm:pt modelId="{1CB9C007-F23D-4BC2-98E1-10340F1F6694}" type="sibTrans" cxnId="{733D718C-A063-4D25-BC83-E174F0C45CBD}">
      <dgm:prSet/>
      <dgm:spPr/>
      <dgm:t>
        <a:bodyPr/>
        <a:lstStyle/>
        <a:p>
          <a:endParaRPr lang="en-US"/>
        </a:p>
      </dgm:t>
    </dgm:pt>
    <dgm:pt modelId="{AAB55F78-2F9B-4F82-B126-026CB500C20B}">
      <dgm:prSet/>
      <dgm:spPr>
        <a:blipFill>
          <a:blip xmlns:r="http://schemas.openxmlformats.org/officeDocument/2006/relationships" r:embed="rId1"/>
          <a:stretch>
            <a:fillRect l="-1092"/>
          </a:stretch>
        </a:blipFill>
      </dgm:spPr>
      <dgm:t>
        <a:bodyPr/>
        <a:lstStyle/>
        <a:p>
          <a:r>
            <a:rPr lang="es-MX">
              <a:noFill/>
            </a:rPr>
            <a:t> </a:t>
          </a:r>
        </a:p>
      </dgm:t>
    </dgm:pt>
    <dgm:pt modelId="{247BD3F3-4260-4938-89B7-2E6741ACF0C5}" type="parTrans" cxnId="{12BCBDE5-6A1E-40F7-8684-13E0CDF219C3}">
      <dgm:prSet/>
      <dgm:spPr/>
      <dgm:t>
        <a:bodyPr/>
        <a:lstStyle/>
        <a:p>
          <a:endParaRPr lang="en-US"/>
        </a:p>
      </dgm:t>
    </dgm:pt>
    <dgm:pt modelId="{7B04C09E-D7C0-4958-ABE0-9F7F6EAB761F}" type="sibTrans" cxnId="{12BCBDE5-6A1E-40F7-8684-13E0CDF219C3}">
      <dgm:prSet/>
      <dgm:spPr/>
      <dgm:t>
        <a:bodyPr/>
        <a:lstStyle/>
        <a:p>
          <a:endParaRPr lang="en-US"/>
        </a:p>
      </dgm:t>
    </dgm:pt>
    <dgm:pt modelId="{053B4CA1-631E-4912-BC2C-A56D735C34A2}">
      <dgm:prSet/>
      <dgm:spPr/>
      <dgm:t>
        <a:bodyPr/>
        <a:lstStyle/>
        <a:p>
          <a:pPr>
            <a:lnSpc>
              <a:spcPct val="100000"/>
            </a:lnSpc>
          </a:pPr>
          <a:r>
            <a:rPr lang="es-MX" dirty="0"/>
            <a:t>Se puede demostrar su optimalidad… con tiempo infinito</a:t>
          </a:r>
          <a:endParaRPr lang="en-US" dirty="0"/>
        </a:p>
      </dgm:t>
    </dgm:pt>
    <dgm:pt modelId="{CA27A068-358F-490E-8B22-044C915D6094}" type="parTrans" cxnId="{67DA6159-AE37-4182-ACF5-5FAEA93EA72B}">
      <dgm:prSet/>
      <dgm:spPr/>
    </dgm:pt>
    <dgm:pt modelId="{6F99BF41-B998-412B-B5F4-4EE97C1BFC83}" type="sibTrans" cxnId="{67DA6159-AE37-4182-ACF5-5FAEA93EA72B}">
      <dgm:prSet/>
      <dgm:spPr/>
    </dgm:pt>
    <dgm:pt modelId="{DA07ED59-1EDE-4C81-9800-04B347381C72}" type="pres">
      <dgm:prSet presAssocID="{BF45D690-79A3-43B4-A23B-8C034947DEF9}" presName="root" presStyleCnt="0">
        <dgm:presLayoutVars>
          <dgm:dir/>
          <dgm:resizeHandles val="exact"/>
        </dgm:presLayoutVars>
      </dgm:prSet>
      <dgm:spPr/>
    </dgm:pt>
    <dgm:pt modelId="{EFE82BAA-A828-4E73-9CCF-A6FC41D5286D}" type="pres">
      <dgm:prSet presAssocID="{44AEA82A-46E0-4895-B2BB-EB9241C98D75}" presName="compNode" presStyleCnt="0"/>
      <dgm:spPr/>
    </dgm:pt>
    <dgm:pt modelId="{171CC5C1-C330-4D36-AB81-574AF77B3944}" type="pres">
      <dgm:prSet presAssocID="{44AEA82A-46E0-4895-B2BB-EB9241C98D75}" presName="bgRect" presStyleLbl="bgShp" presStyleIdx="0" presStyleCnt="4"/>
      <dgm:spPr/>
    </dgm:pt>
    <dgm:pt modelId="{B2D88C55-0748-4C57-9B5A-09AF68484897}" type="pres">
      <dgm:prSet presAssocID="{44AEA82A-46E0-4895-B2BB-EB9241C98D75}" presName="iconRect" presStyleLbl="node1" presStyleIdx="0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gh Temperature"/>
        </a:ext>
      </dgm:extLst>
    </dgm:pt>
    <dgm:pt modelId="{94BC834E-F042-455C-8053-1436079CBD44}" type="pres">
      <dgm:prSet presAssocID="{44AEA82A-46E0-4895-B2BB-EB9241C98D75}" presName="spaceRect" presStyleCnt="0"/>
      <dgm:spPr/>
    </dgm:pt>
    <dgm:pt modelId="{D6810EE3-4225-47A9-ACB8-277E72A807AD}" type="pres">
      <dgm:prSet presAssocID="{44AEA82A-46E0-4895-B2BB-EB9241C98D75}" presName="parTx" presStyleLbl="revTx" presStyleIdx="0" presStyleCnt="4">
        <dgm:presLayoutVars>
          <dgm:chMax val="0"/>
          <dgm:chPref val="0"/>
        </dgm:presLayoutVars>
      </dgm:prSet>
      <dgm:spPr/>
    </dgm:pt>
    <dgm:pt modelId="{AFBB4FF5-1B6B-4FA7-BE74-0A59F601BB9B}" type="pres">
      <dgm:prSet presAssocID="{57DF5302-1419-4101-96CC-3FBFD4109894}" presName="sibTrans" presStyleCnt="0"/>
      <dgm:spPr/>
    </dgm:pt>
    <dgm:pt modelId="{5856216D-5888-433F-8A88-7EA6E88FC072}" type="pres">
      <dgm:prSet presAssocID="{9FE23625-D7BA-470E-AFD9-9468AA883D08}" presName="compNode" presStyleCnt="0"/>
      <dgm:spPr/>
    </dgm:pt>
    <dgm:pt modelId="{E52C3827-CE73-4308-822A-73A396D487AF}" type="pres">
      <dgm:prSet presAssocID="{9FE23625-D7BA-470E-AFD9-9468AA883D08}" presName="bgRect" presStyleLbl="bgShp" presStyleIdx="1" presStyleCnt="4"/>
      <dgm:spPr/>
    </dgm:pt>
    <dgm:pt modelId="{DC221EF5-DDFB-4104-8437-DFFA58399385}" type="pres">
      <dgm:prSet presAssocID="{9FE23625-D7BA-470E-AFD9-9468AA883D08}" presName="iconRect" presStyleLbl="node1" presStyleIdx="1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scalada"/>
        </a:ext>
      </dgm:extLst>
    </dgm:pt>
    <dgm:pt modelId="{F271475E-C6B3-4BA5-BCAF-C1702BB67D5A}" type="pres">
      <dgm:prSet presAssocID="{9FE23625-D7BA-470E-AFD9-9468AA883D08}" presName="spaceRect" presStyleCnt="0"/>
      <dgm:spPr/>
    </dgm:pt>
    <dgm:pt modelId="{FF4C35B3-09D7-426C-90D7-DD73AF94DCE4}" type="pres">
      <dgm:prSet presAssocID="{9FE23625-D7BA-470E-AFD9-9468AA883D08}" presName="parTx" presStyleLbl="revTx" presStyleIdx="1" presStyleCnt="4">
        <dgm:presLayoutVars>
          <dgm:chMax val="0"/>
          <dgm:chPref val="0"/>
        </dgm:presLayoutVars>
      </dgm:prSet>
      <dgm:spPr/>
    </dgm:pt>
    <dgm:pt modelId="{8345F6FB-45A1-4FF5-9A86-9FF098AF67FC}" type="pres">
      <dgm:prSet presAssocID="{1CB9C007-F23D-4BC2-98E1-10340F1F6694}" presName="sibTrans" presStyleCnt="0"/>
      <dgm:spPr/>
    </dgm:pt>
    <dgm:pt modelId="{FAAB2A29-24AD-49DE-BAC0-F99FD6E83C8E}" type="pres">
      <dgm:prSet presAssocID="{AAB55F78-2F9B-4F82-B126-026CB500C20B}" presName="compNode" presStyleCnt="0"/>
      <dgm:spPr/>
    </dgm:pt>
    <dgm:pt modelId="{AFD876F3-73C8-4B2C-BBFA-B185AC855113}" type="pres">
      <dgm:prSet presAssocID="{AAB55F78-2F9B-4F82-B126-026CB500C20B}" presName="bgRect" presStyleLbl="bgShp" presStyleIdx="2" presStyleCnt="4"/>
      <dgm:spPr/>
    </dgm:pt>
    <dgm:pt modelId="{32FC003E-6F6B-4538-877C-52448446639E}" type="pres">
      <dgm:prSet presAssocID="{AAB55F78-2F9B-4F82-B126-026CB500C20B}" presName="iconRect" presStyleLbl="node1" presStyleIdx="2" presStyleCnt="4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w Temperature"/>
        </a:ext>
      </dgm:extLst>
    </dgm:pt>
    <dgm:pt modelId="{B0371922-6700-4E35-81D4-25102930C993}" type="pres">
      <dgm:prSet presAssocID="{AAB55F78-2F9B-4F82-B126-026CB500C20B}" presName="spaceRect" presStyleCnt="0"/>
      <dgm:spPr/>
    </dgm:pt>
    <dgm:pt modelId="{C4A148C9-9070-45A8-ABB5-EEACD7EE54FA}" type="pres">
      <dgm:prSet presAssocID="{AAB55F78-2F9B-4F82-B126-026CB500C20B}" presName="parTx" presStyleLbl="revTx" presStyleIdx="2" presStyleCnt="4">
        <dgm:presLayoutVars>
          <dgm:chMax val="0"/>
          <dgm:chPref val="0"/>
        </dgm:presLayoutVars>
      </dgm:prSet>
      <dgm:spPr/>
    </dgm:pt>
    <dgm:pt modelId="{4C07199A-96E6-4D8D-955D-644BDB4788FB}" type="pres">
      <dgm:prSet presAssocID="{7B04C09E-D7C0-4958-ABE0-9F7F6EAB761F}" presName="sibTrans" presStyleCnt="0"/>
      <dgm:spPr/>
    </dgm:pt>
    <dgm:pt modelId="{2FE8E2C2-45E7-445D-8DB1-86D6641CF985}" type="pres">
      <dgm:prSet presAssocID="{053B4CA1-631E-4912-BC2C-A56D735C34A2}" presName="compNode" presStyleCnt="0"/>
      <dgm:spPr/>
    </dgm:pt>
    <dgm:pt modelId="{C5E8B8C4-E105-4974-BB91-029CCED7C0E4}" type="pres">
      <dgm:prSet presAssocID="{053B4CA1-631E-4912-BC2C-A56D735C34A2}" presName="bgRect" presStyleLbl="bgShp" presStyleIdx="3" presStyleCnt="4"/>
      <dgm:spPr/>
    </dgm:pt>
    <dgm:pt modelId="{367D34F0-7D47-46CE-B662-FB8B5D8FDD62}" type="pres">
      <dgm:prSet presAssocID="{053B4CA1-631E-4912-BC2C-A56D735C34A2}" presName="iconRect" presStyleLbl="node1" presStyleIdx="3" presStyleCnt="4"/>
      <dgm:spPr>
        <a:blipFill>
          <a:blip xmlns:r="http://schemas.openxmlformats.org/officeDocument/2006/relationships"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luvia de ideas con relleno sólido"/>
        </a:ext>
      </dgm:extLst>
    </dgm:pt>
    <dgm:pt modelId="{2B687A37-1C23-41BC-9B71-63118DA19EEE}" type="pres">
      <dgm:prSet presAssocID="{053B4CA1-631E-4912-BC2C-A56D735C34A2}" presName="spaceRect" presStyleCnt="0"/>
      <dgm:spPr/>
    </dgm:pt>
    <dgm:pt modelId="{5BFA1371-FAD5-4B8F-8A6B-0694030915DE}" type="pres">
      <dgm:prSet presAssocID="{053B4CA1-631E-4912-BC2C-A56D735C34A2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E1175E24-A61F-4182-B6E9-FA33B3E1E2EB}" type="presOf" srcId="{AAB55F78-2F9B-4F82-B126-026CB500C20B}" destId="{C4A148C9-9070-45A8-ABB5-EEACD7EE54FA}" srcOrd="0" destOrd="0" presId="urn:microsoft.com/office/officeart/2018/2/layout/IconVerticalSolidList"/>
    <dgm:cxn modelId="{D8EB6A33-0B4F-4516-A042-8E8261B6EDF5}" srcId="{BF45D690-79A3-43B4-A23B-8C034947DEF9}" destId="{44AEA82A-46E0-4895-B2BB-EB9241C98D75}" srcOrd="0" destOrd="0" parTransId="{4EC03A39-EE1D-4DD0-9EAF-41979FF06521}" sibTransId="{57DF5302-1419-4101-96CC-3FBFD4109894}"/>
    <dgm:cxn modelId="{338ACC64-5667-4844-925B-9C67C945A102}" type="presOf" srcId="{44AEA82A-46E0-4895-B2BB-EB9241C98D75}" destId="{D6810EE3-4225-47A9-ACB8-277E72A807AD}" srcOrd="0" destOrd="0" presId="urn:microsoft.com/office/officeart/2018/2/layout/IconVerticalSolidList"/>
    <dgm:cxn modelId="{67DA6159-AE37-4182-ACF5-5FAEA93EA72B}" srcId="{BF45D690-79A3-43B4-A23B-8C034947DEF9}" destId="{053B4CA1-631E-4912-BC2C-A56D735C34A2}" srcOrd="3" destOrd="0" parTransId="{CA27A068-358F-490E-8B22-044C915D6094}" sibTransId="{6F99BF41-B998-412B-B5F4-4EE97C1BFC83}"/>
    <dgm:cxn modelId="{2176E187-BECB-47CF-A9FB-827CA2B6A72D}" type="presOf" srcId="{9FE23625-D7BA-470E-AFD9-9468AA883D08}" destId="{FF4C35B3-09D7-426C-90D7-DD73AF94DCE4}" srcOrd="0" destOrd="0" presId="urn:microsoft.com/office/officeart/2018/2/layout/IconVerticalSolidList"/>
    <dgm:cxn modelId="{733D718C-A063-4D25-BC83-E174F0C45CBD}" srcId="{BF45D690-79A3-43B4-A23B-8C034947DEF9}" destId="{9FE23625-D7BA-470E-AFD9-9468AA883D08}" srcOrd="1" destOrd="0" parTransId="{D4BFDC81-E487-4B98-A9FC-D498413A77F2}" sibTransId="{1CB9C007-F23D-4BC2-98E1-10340F1F6694}"/>
    <dgm:cxn modelId="{DC8B52A2-64A5-4902-B99E-5F832A0E981C}" type="presOf" srcId="{053B4CA1-631E-4912-BC2C-A56D735C34A2}" destId="{5BFA1371-FAD5-4B8F-8A6B-0694030915DE}" srcOrd="0" destOrd="0" presId="urn:microsoft.com/office/officeart/2018/2/layout/IconVerticalSolidList"/>
    <dgm:cxn modelId="{BE6628C9-AE49-472D-88E7-0B94B91A5E19}" type="presOf" srcId="{BF45D690-79A3-43B4-A23B-8C034947DEF9}" destId="{DA07ED59-1EDE-4C81-9800-04B347381C72}" srcOrd="0" destOrd="0" presId="urn:microsoft.com/office/officeart/2018/2/layout/IconVerticalSolidList"/>
    <dgm:cxn modelId="{12BCBDE5-6A1E-40F7-8684-13E0CDF219C3}" srcId="{BF45D690-79A3-43B4-A23B-8C034947DEF9}" destId="{AAB55F78-2F9B-4F82-B126-026CB500C20B}" srcOrd="2" destOrd="0" parTransId="{247BD3F3-4260-4938-89B7-2E6741ACF0C5}" sibTransId="{7B04C09E-D7C0-4958-ABE0-9F7F6EAB761F}"/>
    <dgm:cxn modelId="{12B3D25B-2AF2-401E-9AED-31A4D00A6685}" type="presParOf" srcId="{DA07ED59-1EDE-4C81-9800-04B347381C72}" destId="{EFE82BAA-A828-4E73-9CCF-A6FC41D5286D}" srcOrd="0" destOrd="0" presId="urn:microsoft.com/office/officeart/2018/2/layout/IconVerticalSolidList"/>
    <dgm:cxn modelId="{7F67825A-4FEC-4AEB-ADE5-DDB46FAA0CC3}" type="presParOf" srcId="{EFE82BAA-A828-4E73-9CCF-A6FC41D5286D}" destId="{171CC5C1-C330-4D36-AB81-574AF77B3944}" srcOrd="0" destOrd="0" presId="urn:microsoft.com/office/officeart/2018/2/layout/IconVerticalSolidList"/>
    <dgm:cxn modelId="{CA3D336A-377F-4034-89A4-E4C6B9A27071}" type="presParOf" srcId="{EFE82BAA-A828-4E73-9CCF-A6FC41D5286D}" destId="{B2D88C55-0748-4C57-9B5A-09AF68484897}" srcOrd="1" destOrd="0" presId="urn:microsoft.com/office/officeart/2018/2/layout/IconVerticalSolidList"/>
    <dgm:cxn modelId="{3ED0A97B-DB72-455D-BF00-5F60B0DF14CC}" type="presParOf" srcId="{EFE82BAA-A828-4E73-9CCF-A6FC41D5286D}" destId="{94BC834E-F042-455C-8053-1436079CBD44}" srcOrd="2" destOrd="0" presId="urn:microsoft.com/office/officeart/2018/2/layout/IconVerticalSolidList"/>
    <dgm:cxn modelId="{C7C6F313-2FB1-4E03-A804-BB1CD3240CD7}" type="presParOf" srcId="{EFE82BAA-A828-4E73-9CCF-A6FC41D5286D}" destId="{D6810EE3-4225-47A9-ACB8-277E72A807AD}" srcOrd="3" destOrd="0" presId="urn:microsoft.com/office/officeart/2018/2/layout/IconVerticalSolidList"/>
    <dgm:cxn modelId="{D74C106D-3769-4534-8F35-610DFD7796EC}" type="presParOf" srcId="{DA07ED59-1EDE-4C81-9800-04B347381C72}" destId="{AFBB4FF5-1B6B-4FA7-BE74-0A59F601BB9B}" srcOrd="1" destOrd="0" presId="urn:microsoft.com/office/officeart/2018/2/layout/IconVerticalSolidList"/>
    <dgm:cxn modelId="{D341342D-D045-4AC7-BD33-1457B4AE4E8C}" type="presParOf" srcId="{DA07ED59-1EDE-4C81-9800-04B347381C72}" destId="{5856216D-5888-433F-8A88-7EA6E88FC072}" srcOrd="2" destOrd="0" presId="urn:microsoft.com/office/officeart/2018/2/layout/IconVerticalSolidList"/>
    <dgm:cxn modelId="{33FD8A53-4CAB-43FE-B3D1-827056315279}" type="presParOf" srcId="{5856216D-5888-433F-8A88-7EA6E88FC072}" destId="{E52C3827-CE73-4308-822A-73A396D487AF}" srcOrd="0" destOrd="0" presId="urn:microsoft.com/office/officeart/2018/2/layout/IconVerticalSolidList"/>
    <dgm:cxn modelId="{6E90D8C9-F6DB-4BDE-98E4-37AC4ABBCC18}" type="presParOf" srcId="{5856216D-5888-433F-8A88-7EA6E88FC072}" destId="{DC221EF5-DDFB-4104-8437-DFFA58399385}" srcOrd="1" destOrd="0" presId="urn:microsoft.com/office/officeart/2018/2/layout/IconVerticalSolidList"/>
    <dgm:cxn modelId="{B7E247EF-158B-474B-9DBB-CAB4D4BCB721}" type="presParOf" srcId="{5856216D-5888-433F-8A88-7EA6E88FC072}" destId="{F271475E-C6B3-4BA5-BCAF-C1702BB67D5A}" srcOrd="2" destOrd="0" presId="urn:microsoft.com/office/officeart/2018/2/layout/IconVerticalSolidList"/>
    <dgm:cxn modelId="{92679680-02F0-4709-8922-207F01920576}" type="presParOf" srcId="{5856216D-5888-433F-8A88-7EA6E88FC072}" destId="{FF4C35B3-09D7-426C-90D7-DD73AF94DCE4}" srcOrd="3" destOrd="0" presId="urn:microsoft.com/office/officeart/2018/2/layout/IconVerticalSolidList"/>
    <dgm:cxn modelId="{8D6DE550-27B8-411E-B2E0-7A9A2C4318D2}" type="presParOf" srcId="{DA07ED59-1EDE-4C81-9800-04B347381C72}" destId="{8345F6FB-45A1-4FF5-9A86-9FF098AF67FC}" srcOrd="3" destOrd="0" presId="urn:microsoft.com/office/officeart/2018/2/layout/IconVerticalSolidList"/>
    <dgm:cxn modelId="{D9A92980-3098-4FCB-A469-B24798EAE67E}" type="presParOf" srcId="{DA07ED59-1EDE-4C81-9800-04B347381C72}" destId="{FAAB2A29-24AD-49DE-BAC0-F99FD6E83C8E}" srcOrd="4" destOrd="0" presId="urn:microsoft.com/office/officeart/2018/2/layout/IconVerticalSolidList"/>
    <dgm:cxn modelId="{DE9A5ABE-46E3-4484-A4C2-10DAE0717F1B}" type="presParOf" srcId="{FAAB2A29-24AD-49DE-BAC0-F99FD6E83C8E}" destId="{AFD876F3-73C8-4B2C-BBFA-B185AC855113}" srcOrd="0" destOrd="0" presId="urn:microsoft.com/office/officeart/2018/2/layout/IconVerticalSolidList"/>
    <dgm:cxn modelId="{2BD6B71B-E755-43F6-99E9-F71DAB27FED1}" type="presParOf" srcId="{FAAB2A29-24AD-49DE-BAC0-F99FD6E83C8E}" destId="{32FC003E-6F6B-4538-877C-52448446639E}" srcOrd="1" destOrd="0" presId="urn:microsoft.com/office/officeart/2018/2/layout/IconVerticalSolidList"/>
    <dgm:cxn modelId="{AF5D9212-B042-42B3-ACB8-AEF98302E146}" type="presParOf" srcId="{FAAB2A29-24AD-49DE-BAC0-F99FD6E83C8E}" destId="{B0371922-6700-4E35-81D4-25102930C993}" srcOrd="2" destOrd="0" presId="urn:microsoft.com/office/officeart/2018/2/layout/IconVerticalSolidList"/>
    <dgm:cxn modelId="{57266FC2-DB45-4941-8454-3F52F33AA045}" type="presParOf" srcId="{FAAB2A29-24AD-49DE-BAC0-F99FD6E83C8E}" destId="{C4A148C9-9070-45A8-ABB5-EEACD7EE54FA}" srcOrd="3" destOrd="0" presId="urn:microsoft.com/office/officeart/2018/2/layout/IconVerticalSolidList"/>
    <dgm:cxn modelId="{308907BE-2670-4639-AC4B-B30AB28AB8DB}" type="presParOf" srcId="{DA07ED59-1EDE-4C81-9800-04B347381C72}" destId="{4C07199A-96E6-4D8D-955D-644BDB4788FB}" srcOrd="5" destOrd="0" presId="urn:microsoft.com/office/officeart/2018/2/layout/IconVerticalSolidList"/>
    <dgm:cxn modelId="{FE7D40E9-C8DA-47D4-8A16-9D0938297AEE}" type="presParOf" srcId="{DA07ED59-1EDE-4C81-9800-04B347381C72}" destId="{2FE8E2C2-45E7-445D-8DB1-86D6641CF985}" srcOrd="6" destOrd="0" presId="urn:microsoft.com/office/officeart/2018/2/layout/IconVerticalSolidList"/>
    <dgm:cxn modelId="{208E89A2-C6D1-432F-B818-2E701A289129}" type="presParOf" srcId="{2FE8E2C2-45E7-445D-8DB1-86D6641CF985}" destId="{C5E8B8C4-E105-4974-BB91-029CCED7C0E4}" srcOrd="0" destOrd="0" presId="urn:microsoft.com/office/officeart/2018/2/layout/IconVerticalSolidList"/>
    <dgm:cxn modelId="{412C409E-3FB2-4A73-9448-BAF7DF2BCA5F}" type="presParOf" srcId="{2FE8E2C2-45E7-445D-8DB1-86D6641CF985}" destId="{367D34F0-7D47-46CE-B662-FB8B5D8FDD62}" srcOrd="1" destOrd="0" presId="urn:microsoft.com/office/officeart/2018/2/layout/IconVerticalSolidList"/>
    <dgm:cxn modelId="{9F3D2DDC-95B1-4F52-A715-0AA833232961}" type="presParOf" srcId="{2FE8E2C2-45E7-445D-8DB1-86D6641CF985}" destId="{2B687A37-1C23-41BC-9B71-63118DA19EEE}" srcOrd="2" destOrd="0" presId="urn:microsoft.com/office/officeart/2018/2/layout/IconVerticalSolidList"/>
    <dgm:cxn modelId="{C3907EAA-F28C-4445-BF1A-36CBB08DE54C}" type="presParOf" srcId="{2FE8E2C2-45E7-445D-8DB1-86D6641CF985}" destId="{5BFA1371-FAD5-4B8F-8A6B-0694030915D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9A7FCC8-DF96-459A-8405-61062856651D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B8A851C-F856-4128-BCF7-9C8E5FB50571}">
      <dgm:prSet/>
      <dgm:spPr/>
      <dgm:t>
        <a:bodyPr/>
        <a:lstStyle/>
        <a:p>
          <a:r>
            <a:rPr lang="es-MX"/>
            <a:t>Codificar las estructuras que se replicarán</a:t>
          </a:r>
          <a:endParaRPr lang="en-US"/>
        </a:p>
      </dgm:t>
    </dgm:pt>
    <dgm:pt modelId="{DCF53F0A-C686-43BD-B39A-0DBE2D6AD628}" type="parTrans" cxnId="{EBA9E25B-B92D-4951-AD62-A6280C10D839}">
      <dgm:prSet/>
      <dgm:spPr/>
      <dgm:t>
        <a:bodyPr/>
        <a:lstStyle/>
        <a:p>
          <a:endParaRPr lang="en-US"/>
        </a:p>
      </dgm:t>
    </dgm:pt>
    <dgm:pt modelId="{F4B65CB6-6717-481D-B174-BB181EBEED06}" type="sibTrans" cxnId="{EBA9E25B-B92D-4951-AD62-A6280C10D839}">
      <dgm:prSet/>
      <dgm:spPr/>
      <dgm:t>
        <a:bodyPr/>
        <a:lstStyle/>
        <a:p>
          <a:endParaRPr lang="en-US"/>
        </a:p>
      </dgm:t>
    </dgm:pt>
    <dgm:pt modelId="{AD0EE641-72B0-48B7-8975-B066A6C5A5F5}">
      <dgm:prSet/>
      <dgm:spPr/>
      <dgm:t>
        <a:bodyPr/>
        <a:lstStyle/>
        <a:p>
          <a:r>
            <a:rPr lang="es-MX"/>
            <a:t>Operaciones que afecten a los individuos</a:t>
          </a:r>
          <a:endParaRPr lang="en-US"/>
        </a:p>
      </dgm:t>
    </dgm:pt>
    <dgm:pt modelId="{C729E7DA-DB19-4148-B60C-7CB9199F170C}" type="parTrans" cxnId="{9CEAAE8A-D949-4CCC-91D6-0F04784CFADF}">
      <dgm:prSet/>
      <dgm:spPr/>
      <dgm:t>
        <a:bodyPr/>
        <a:lstStyle/>
        <a:p>
          <a:endParaRPr lang="en-US"/>
        </a:p>
      </dgm:t>
    </dgm:pt>
    <dgm:pt modelId="{8479F622-847F-40B8-8304-6F51AC1D0DC2}" type="sibTrans" cxnId="{9CEAAE8A-D949-4CCC-91D6-0F04784CFADF}">
      <dgm:prSet/>
      <dgm:spPr/>
      <dgm:t>
        <a:bodyPr/>
        <a:lstStyle/>
        <a:p>
          <a:endParaRPr lang="en-US"/>
        </a:p>
      </dgm:t>
    </dgm:pt>
    <dgm:pt modelId="{8B8DCE7D-0AD0-4AAC-B002-606055B109C3}">
      <dgm:prSet/>
      <dgm:spPr/>
      <dgm:t>
        <a:bodyPr/>
        <a:lstStyle/>
        <a:p>
          <a:r>
            <a:rPr lang="es-MX"/>
            <a:t>Una función de aptitud</a:t>
          </a:r>
          <a:endParaRPr lang="en-US"/>
        </a:p>
      </dgm:t>
    </dgm:pt>
    <dgm:pt modelId="{2847FCC2-823E-4B95-B1AD-BCBF8BC4B8A9}" type="parTrans" cxnId="{C70BC29A-6095-4E52-92AA-661213052458}">
      <dgm:prSet/>
      <dgm:spPr/>
      <dgm:t>
        <a:bodyPr/>
        <a:lstStyle/>
        <a:p>
          <a:endParaRPr lang="en-US"/>
        </a:p>
      </dgm:t>
    </dgm:pt>
    <dgm:pt modelId="{297C4D2B-E086-4453-BD61-1FB12F2901E3}" type="sibTrans" cxnId="{C70BC29A-6095-4E52-92AA-661213052458}">
      <dgm:prSet/>
      <dgm:spPr/>
      <dgm:t>
        <a:bodyPr/>
        <a:lstStyle/>
        <a:p>
          <a:endParaRPr lang="en-US"/>
        </a:p>
      </dgm:t>
    </dgm:pt>
    <dgm:pt modelId="{BC53F9D6-B98F-4E17-A921-8012D39F5C7E}">
      <dgm:prSet/>
      <dgm:spPr/>
      <dgm:t>
        <a:bodyPr/>
        <a:lstStyle/>
        <a:p>
          <a:r>
            <a:rPr lang="es-MX"/>
            <a:t>Un mecanismo de selección</a:t>
          </a:r>
          <a:endParaRPr lang="en-US"/>
        </a:p>
      </dgm:t>
    </dgm:pt>
    <dgm:pt modelId="{A5E335FB-21B3-47B4-AE1F-D62472BF91C9}" type="parTrans" cxnId="{AA51AEF8-D4BD-4908-81E8-6A7E118F3256}">
      <dgm:prSet/>
      <dgm:spPr/>
      <dgm:t>
        <a:bodyPr/>
        <a:lstStyle/>
        <a:p>
          <a:endParaRPr lang="en-US"/>
        </a:p>
      </dgm:t>
    </dgm:pt>
    <dgm:pt modelId="{6027FF2E-303D-4181-ABF5-00893B1BB3E6}" type="sibTrans" cxnId="{AA51AEF8-D4BD-4908-81E8-6A7E118F3256}">
      <dgm:prSet/>
      <dgm:spPr/>
      <dgm:t>
        <a:bodyPr/>
        <a:lstStyle/>
        <a:p>
          <a:endParaRPr lang="en-US"/>
        </a:p>
      </dgm:t>
    </dgm:pt>
    <dgm:pt modelId="{107071D5-B47F-4CDC-83A0-F946F8668184}" type="pres">
      <dgm:prSet presAssocID="{89A7FCC8-DF96-459A-8405-61062856651D}" presName="linear" presStyleCnt="0">
        <dgm:presLayoutVars>
          <dgm:animLvl val="lvl"/>
          <dgm:resizeHandles val="exact"/>
        </dgm:presLayoutVars>
      </dgm:prSet>
      <dgm:spPr/>
    </dgm:pt>
    <dgm:pt modelId="{78EC2686-15EF-439D-9051-76CC6D9CEC6C}" type="pres">
      <dgm:prSet presAssocID="{DB8A851C-F856-4128-BCF7-9C8E5FB5057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8486C49-62B6-4124-B7E4-3D277AC5954A}" type="pres">
      <dgm:prSet presAssocID="{F4B65CB6-6717-481D-B174-BB181EBEED06}" presName="spacer" presStyleCnt="0"/>
      <dgm:spPr/>
    </dgm:pt>
    <dgm:pt modelId="{82C8A0A8-B089-453A-B9BE-3755C52274A3}" type="pres">
      <dgm:prSet presAssocID="{AD0EE641-72B0-48B7-8975-B066A6C5A5F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B2CB25A-0BF1-4AAF-ABDF-1AEC3C8A7330}" type="pres">
      <dgm:prSet presAssocID="{8479F622-847F-40B8-8304-6F51AC1D0DC2}" presName="spacer" presStyleCnt="0"/>
      <dgm:spPr/>
    </dgm:pt>
    <dgm:pt modelId="{EE9E8975-5234-4D5F-8954-62A955DEC22A}" type="pres">
      <dgm:prSet presAssocID="{8B8DCE7D-0AD0-4AAC-B002-606055B109C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C196204E-7154-41CD-BFFF-9FE750CE5BDA}" type="pres">
      <dgm:prSet presAssocID="{297C4D2B-E086-4453-BD61-1FB12F2901E3}" presName="spacer" presStyleCnt="0"/>
      <dgm:spPr/>
    </dgm:pt>
    <dgm:pt modelId="{64E0D661-EE31-47F7-B38D-646A463A2F59}" type="pres">
      <dgm:prSet presAssocID="{BC53F9D6-B98F-4E17-A921-8012D39F5C7E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F5D07410-5EC4-4F21-823B-32CFB43227C3}" type="presOf" srcId="{AD0EE641-72B0-48B7-8975-B066A6C5A5F5}" destId="{82C8A0A8-B089-453A-B9BE-3755C52274A3}" srcOrd="0" destOrd="0" presId="urn:microsoft.com/office/officeart/2005/8/layout/vList2"/>
    <dgm:cxn modelId="{EBA9E25B-B92D-4951-AD62-A6280C10D839}" srcId="{89A7FCC8-DF96-459A-8405-61062856651D}" destId="{DB8A851C-F856-4128-BCF7-9C8E5FB50571}" srcOrd="0" destOrd="0" parTransId="{DCF53F0A-C686-43BD-B39A-0DBE2D6AD628}" sibTransId="{F4B65CB6-6717-481D-B174-BB181EBEED06}"/>
    <dgm:cxn modelId="{344D358A-B9E2-48AB-97A8-2D2CC3005816}" type="presOf" srcId="{DB8A851C-F856-4128-BCF7-9C8E5FB50571}" destId="{78EC2686-15EF-439D-9051-76CC6D9CEC6C}" srcOrd="0" destOrd="0" presId="urn:microsoft.com/office/officeart/2005/8/layout/vList2"/>
    <dgm:cxn modelId="{9CEAAE8A-D949-4CCC-91D6-0F04784CFADF}" srcId="{89A7FCC8-DF96-459A-8405-61062856651D}" destId="{AD0EE641-72B0-48B7-8975-B066A6C5A5F5}" srcOrd="1" destOrd="0" parTransId="{C729E7DA-DB19-4148-B60C-7CB9199F170C}" sibTransId="{8479F622-847F-40B8-8304-6F51AC1D0DC2}"/>
    <dgm:cxn modelId="{C70BC29A-6095-4E52-92AA-661213052458}" srcId="{89A7FCC8-DF96-459A-8405-61062856651D}" destId="{8B8DCE7D-0AD0-4AAC-B002-606055B109C3}" srcOrd="2" destOrd="0" parTransId="{2847FCC2-823E-4B95-B1AD-BCBF8BC4B8A9}" sibTransId="{297C4D2B-E086-4453-BD61-1FB12F2901E3}"/>
    <dgm:cxn modelId="{F09D609D-8DC6-482D-8211-7CBF6D0F0B4A}" type="presOf" srcId="{BC53F9D6-B98F-4E17-A921-8012D39F5C7E}" destId="{64E0D661-EE31-47F7-B38D-646A463A2F59}" srcOrd="0" destOrd="0" presId="urn:microsoft.com/office/officeart/2005/8/layout/vList2"/>
    <dgm:cxn modelId="{22E658AF-064A-43A2-ACA2-A26231DEDB50}" type="presOf" srcId="{8B8DCE7D-0AD0-4AAC-B002-606055B109C3}" destId="{EE9E8975-5234-4D5F-8954-62A955DEC22A}" srcOrd="0" destOrd="0" presId="urn:microsoft.com/office/officeart/2005/8/layout/vList2"/>
    <dgm:cxn modelId="{D97578B5-38DA-4498-9E11-A999D2C110AF}" type="presOf" srcId="{89A7FCC8-DF96-459A-8405-61062856651D}" destId="{107071D5-B47F-4CDC-83A0-F946F8668184}" srcOrd="0" destOrd="0" presId="urn:microsoft.com/office/officeart/2005/8/layout/vList2"/>
    <dgm:cxn modelId="{AA51AEF8-D4BD-4908-81E8-6A7E118F3256}" srcId="{89A7FCC8-DF96-459A-8405-61062856651D}" destId="{BC53F9D6-B98F-4E17-A921-8012D39F5C7E}" srcOrd="3" destOrd="0" parTransId="{A5E335FB-21B3-47B4-AE1F-D62472BF91C9}" sibTransId="{6027FF2E-303D-4181-ABF5-00893B1BB3E6}"/>
    <dgm:cxn modelId="{D12463B0-043E-4274-BD41-1B5EA4BCAF7E}" type="presParOf" srcId="{107071D5-B47F-4CDC-83A0-F946F8668184}" destId="{78EC2686-15EF-439D-9051-76CC6D9CEC6C}" srcOrd="0" destOrd="0" presId="urn:microsoft.com/office/officeart/2005/8/layout/vList2"/>
    <dgm:cxn modelId="{09FAA483-FCFD-43F4-9D96-D4D546CE0BE3}" type="presParOf" srcId="{107071D5-B47F-4CDC-83A0-F946F8668184}" destId="{C8486C49-62B6-4124-B7E4-3D277AC5954A}" srcOrd="1" destOrd="0" presId="urn:microsoft.com/office/officeart/2005/8/layout/vList2"/>
    <dgm:cxn modelId="{C514E2BE-D8AD-4DE5-AB1F-F4C15A6B2D23}" type="presParOf" srcId="{107071D5-B47F-4CDC-83A0-F946F8668184}" destId="{82C8A0A8-B089-453A-B9BE-3755C52274A3}" srcOrd="2" destOrd="0" presId="urn:microsoft.com/office/officeart/2005/8/layout/vList2"/>
    <dgm:cxn modelId="{51EFB56E-2544-47C3-9112-B615745168C0}" type="presParOf" srcId="{107071D5-B47F-4CDC-83A0-F946F8668184}" destId="{CB2CB25A-0BF1-4AAF-ABDF-1AEC3C8A7330}" srcOrd="3" destOrd="0" presId="urn:microsoft.com/office/officeart/2005/8/layout/vList2"/>
    <dgm:cxn modelId="{919379B5-CEC1-4B9A-8DFE-10CD0F587C54}" type="presParOf" srcId="{107071D5-B47F-4CDC-83A0-F946F8668184}" destId="{EE9E8975-5234-4D5F-8954-62A955DEC22A}" srcOrd="4" destOrd="0" presId="urn:microsoft.com/office/officeart/2005/8/layout/vList2"/>
    <dgm:cxn modelId="{00CEDB2B-4B11-423B-B0A2-2019A37F0A0D}" type="presParOf" srcId="{107071D5-B47F-4CDC-83A0-F946F8668184}" destId="{C196204E-7154-41CD-BFFF-9FE750CE5BDA}" srcOrd="5" destOrd="0" presId="urn:microsoft.com/office/officeart/2005/8/layout/vList2"/>
    <dgm:cxn modelId="{5AEEFDD2-AE99-4205-ADA5-6804AC766A52}" type="presParOf" srcId="{107071D5-B47F-4CDC-83A0-F946F8668184}" destId="{64E0D661-EE31-47F7-B38D-646A463A2F59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61186E3-2690-482E-BE07-DDA626BEBD31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97D9753-8E86-49F9-8F1C-D9E7B8147BA0}">
      <dgm:prSet/>
      <dgm:spPr/>
      <dgm:t>
        <a:bodyPr/>
        <a:lstStyle/>
        <a:p>
          <a:r>
            <a:rPr lang="es-MX"/>
            <a:t>Estrategias evolutivas</a:t>
          </a:r>
          <a:endParaRPr lang="en-US"/>
        </a:p>
      </dgm:t>
    </dgm:pt>
    <dgm:pt modelId="{4ED50A80-65B7-49D4-BEE2-9D3D755B0DE5}" type="parTrans" cxnId="{A80F9F34-188C-44D5-9D09-C504F8E58C49}">
      <dgm:prSet/>
      <dgm:spPr/>
      <dgm:t>
        <a:bodyPr/>
        <a:lstStyle/>
        <a:p>
          <a:endParaRPr lang="en-US"/>
        </a:p>
      </dgm:t>
    </dgm:pt>
    <dgm:pt modelId="{9B2D5F2A-52A8-49AC-8EB4-D3E5BE6D4714}" type="sibTrans" cxnId="{A80F9F34-188C-44D5-9D09-C504F8E58C49}">
      <dgm:prSet/>
      <dgm:spPr/>
      <dgm:t>
        <a:bodyPr/>
        <a:lstStyle/>
        <a:p>
          <a:endParaRPr lang="en-US"/>
        </a:p>
      </dgm:t>
    </dgm:pt>
    <dgm:pt modelId="{4D984F1D-C6F4-4B88-84D2-E5BFC0F11264}">
      <dgm:prSet/>
      <dgm:spPr/>
      <dgm:t>
        <a:bodyPr/>
        <a:lstStyle/>
        <a:p>
          <a:r>
            <a:rPr lang="es-MX"/>
            <a:t>Programación evolutiva</a:t>
          </a:r>
          <a:endParaRPr lang="en-US"/>
        </a:p>
      </dgm:t>
    </dgm:pt>
    <dgm:pt modelId="{73E87692-F188-4D83-B27F-BA60A2882148}" type="parTrans" cxnId="{5EB5121A-BB18-499A-B7C6-3A5655104FB4}">
      <dgm:prSet/>
      <dgm:spPr/>
      <dgm:t>
        <a:bodyPr/>
        <a:lstStyle/>
        <a:p>
          <a:endParaRPr lang="en-US"/>
        </a:p>
      </dgm:t>
    </dgm:pt>
    <dgm:pt modelId="{4507A4D7-B73A-4C6A-A6C1-FB229D8F1B3B}" type="sibTrans" cxnId="{5EB5121A-BB18-499A-B7C6-3A5655104FB4}">
      <dgm:prSet/>
      <dgm:spPr/>
      <dgm:t>
        <a:bodyPr/>
        <a:lstStyle/>
        <a:p>
          <a:endParaRPr lang="en-US"/>
        </a:p>
      </dgm:t>
    </dgm:pt>
    <dgm:pt modelId="{CB63DC41-901D-4DBA-91CF-37987DD24E2F}">
      <dgm:prSet/>
      <dgm:spPr/>
      <dgm:t>
        <a:bodyPr/>
        <a:lstStyle/>
        <a:p>
          <a:r>
            <a:rPr lang="es-MX" dirty="0"/>
            <a:t>Algoritmos genéticos</a:t>
          </a:r>
          <a:endParaRPr lang="en-US" dirty="0"/>
        </a:p>
      </dgm:t>
    </dgm:pt>
    <dgm:pt modelId="{9D4074B3-F89C-4DA3-8FA0-9E378BF093D2}" type="parTrans" cxnId="{FA367DEE-1537-42C4-9154-1649478328A8}">
      <dgm:prSet/>
      <dgm:spPr/>
      <dgm:t>
        <a:bodyPr/>
        <a:lstStyle/>
        <a:p>
          <a:endParaRPr lang="en-US"/>
        </a:p>
      </dgm:t>
    </dgm:pt>
    <dgm:pt modelId="{5E81F95F-7957-45A8-B493-96CF9A75AC5D}" type="sibTrans" cxnId="{FA367DEE-1537-42C4-9154-1649478328A8}">
      <dgm:prSet/>
      <dgm:spPr/>
      <dgm:t>
        <a:bodyPr/>
        <a:lstStyle/>
        <a:p>
          <a:endParaRPr lang="en-US"/>
        </a:p>
      </dgm:t>
    </dgm:pt>
    <dgm:pt modelId="{03FDA737-5387-4124-8D71-CC640270ED1F}" type="pres">
      <dgm:prSet presAssocID="{F61186E3-2690-482E-BE07-DDA626BEBD31}" presName="linear" presStyleCnt="0">
        <dgm:presLayoutVars>
          <dgm:animLvl val="lvl"/>
          <dgm:resizeHandles val="exact"/>
        </dgm:presLayoutVars>
      </dgm:prSet>
      <dgm:spPr/>
    </dgm:pt>
    <dgm:pt modelId="{7828C60B-18BC-4471-8AA6-B653853ADE0E}" type="pres">
      <dgm:prSet presAssocID="{597D9753-8E86-49F9-8F1C-D9E7B8147BA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1CA3D7B-84BC-4828-B8EE-FDBF1BF576CA}" type="pres">
      <dgm:prSet presAssocID="{9B2D5F2A-52A8-49AC-8EB4-D3E5BE6D4714}" presName="spacer" presStyleCnt="0"/>
      <dgm:spPr/>
    </dgm:pt>
    <dgm:pt modelId="{36764022-C125-4C54-B6F5-1DFFC93E14CD}" type="pres">
      <dgm:prSet presAssocID="{4D984F1D-C6F4-4B88-84D2-E5BFC0F1126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85DBD48-741B-4088-A475-E1F20B3ED53B}" type="pres">
      <dgm:prSet presAssocID="{4507A4D7-B73A-4C6A-A6C1-FB229D8F1B3B}" presName="spacer" presStyleCnt="0"/>
      <dgm:spPr/>
    </dgm:pt>
    <dgm:pt modelId="{B2637C1C-BBF6-46E1-A913-DF1EEBC697AD}" type="pres">
      <dgm:prSet presAssocID="{CB63DC41-901D-4DBA-91CF-37987DD24E2F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5EB5121A-BB18-499A-B7C6-3A5655104FB4}" srcId="{F61186E3-2690-482E-BE07-DDA626BEBD31}" destId="{4D984F1D-C6F4-4B88-84D2-E5BFC0F11264}" srcOrd="1" destOrd="0" parTransId="{73E87692-F188-4D83-B27F-BA60A2882148}" sibTransId="{4507A4D7-B73A-4C6A-A6C1-FB229D8F1B3B}"/>
    <dgm:cxn modelId="{46DBF024-8D35-470D-A5EC-4E104AEDCD6F}" type="presOf" srcId="{4D984F1D-C6F4-4B88-84D2-E5BFC0F11264}" destId="{36764022-C125-4C54-B6F5-1DFFC93E14CD}" srcOrd="0" destOrd="0" presId="urn:microsoft.com/office/officeart/2005/8/layout/vList2"/>
    <dgm:cxn modelId="{A80F9F34-188C-44D5-9D09-C504F8E58C49}" srcId="{F61186E3-2690-482E-BE07-DDA626BEBD31}" destId="{597D9753-8E86-49F9-8F1C-D9E7B8147BA0}" srcOrd="0" destOrd="0" parTransId="{4ED50A80-65B7-49D4-BEE2-9D3D755B0DE5}" sibTransId="{9B2D5F2A-52A8-49AC-8EB4-D3E5BE6D4714}"/>
    <dgm:cxn modelId="{E06D21A0-9DD3-46CD-86DD-348FC6C2384B}" type="presOf" srcId="{CB63DC41-901D-4DBA-91CF-37987DD24E2F}" destId="{B2637C1C-BBF6-46E1-A913-DF1EEBC697AD}" srcOrd="0" destOrd="0" presId="urn:microsoft.com/office/officeart/2005/8/layout/vList2"/>
    <dgm:cxn modelId="{936645CF-3B63-487D-814E-846F4231D014}" type="presOf" srcId="{597D9753-8E86-49F9-8F1C-D9E7B8147BA0}" destId="{7828C60B-18BC-4471-8AA6-B653853ADE0E}" srcOrd="0" destOrd="0" presId="urn:microsoft.com/office/officeart/2005/8/layout/vList2"/>
    <dgm:cxn modelId="{FA367DEE-1537-42C4-9154-1649478328A8}" srcId="{F61186E3-2690-482E-BE07-DDA626BEBD31}" destId="{CB63DC41-901D-4DBA-91CF-37987DD24E2F}" srcOrd="2" destOrd="0" parTransId="{9D4074B3-F89C-4DA3-8FA0-9E378BF093D2}" sibTransId="{5E81F95F-7957-45A8-B493-96CF9A75AC5D}"/>
    <dgm:cxn modelId="{E0E88FFC-F70A-4F66-9612-298185F79D59}" type="presOf" srcId="{F61186E3-2690-482E-BE07-DDA626BEBD31}" destId="{03FDA737-5387-4124-8D71-CC640270ED1F}" srcOrd="0" destOrd="0" presId="urn:microsoft.com/office/officeart/2005/8/layout/vList2"/>
    <dgm:cxn modelId="{EAFF3D67-3A21-432F-8A60-0582025C1BFA}" type="presParOf" srcId="{03FDA737-5387-4124-8D71-CC640270ED1F}" destId="{7828C60B-18BC-4471-8AA6-B653853ADE0E}" srcOrd="0" destOrd="0" presId="urn:microsoft.com/office/officeart/2005/8/layout/vList2"/>
    <dgm:cxn modelId="{099CDE5E-D7B3-41B0-970F-D92F034B85D6}" type="presParOf" srcId="{03FDA737-5387-4124-8D71-CC640270ED1F}" destId="{41CA3D7B-84BC-4828-B8EE-FDBF1BF576CA}" srcOrd="1" destOrd="0" presId="urn:microsoft.com/office/officeart/2005/8/layout/vList2"/>
    <dgm:cxn modelId="{8DA5FA8A-3485-4AB2-8BF7-C984104BAA29}" type="presParOf" srcId="{03FDA737-5387-4124-8D71-CC640270ED1F}" destId="{36764022-C125-4C54-B6F5-1DFFC93E14CD}" srcOrd="2" destOrd="0" presId="urn:microsoft.com/office/officeart/2005/8/layout/vList2"/>
    <dgm:cxn modelId="{E530747E-F1B4-419D-A3A0-0D8BC69449FD}" type="presParOf" srcId="{03FDA737-5387-4124-8D71-CC640270ED1F}" destId="{785DBD48-741B-4088-A475-E1F20B3ED53B}" srcOrd="3" destOrd="0" presId="urn:microsoft.com/office/officeart/2005/8/layout/vList2"/>
    <dgm:cxn modelId="{FAC81DFC-F9C0-48A4-B853-7946984ADED8}" type="presParOf" srcId="{03FDA737-5387-4124-8D71-CC640270ED1F}" destId="{B2637C1C-BBF6-46E1-A913-DF1EEBC697A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5EB3303-B6F9-4BAD-8AD1-D42D181C5EB0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B13B5E8-E995-4E13-B0C6-4657F583909C}">
      <dgm:prSet/>
      <dgm:spPr/>
      <dgm:t>
        <a:bodyPr/>
        <a:lstStyle/>
        <a:p>
          <a:r>
            <a:rPr lang="es-ES"/>
            <a:t>• Una representación de las soluciones potenciales del problema. </a:t>
          </a:r>
          <a:endParaRPr lang="en-US"/>
        </a:p>
      </dgm:t>
    </dgm:pt>
    <dgm:pt modelId="{507348A0-9111-497C-8DCE-9F8201FF6417}" type="parTrans" cxnId="{5401638D-ED00-4F5E-9E84-E2389CD59A9A}">
      <dgm:prSet/>
      <dgm:spPr/>
      <dgm:t>
        <a:bodyPr/>
        <a:lstStyle/>
        <a:p>
          <a:endParaRPr lang="en-US"/>
        </a:p>
      </dgm:t>
    </dgm:pt>
    <dgm:pt modelId="{D18F10D7-B902-4008-8194-107710B0BB9D}" type="sibTrans" cxnId="{5401638D-ED00-4F5E-9E84-E2389CD59A9A}">
      <dgm:prSet/>
      <dgm:spPr/>
      <dgm:t>
        <a:bodyPr/>
        <a:lstStyle/>
        <a:p>
          <a:endParaRPr lang="en-US"/>
        </a:p>
      </dgm:t>
    </dgm:pt>
    <dgm:pt modelId="{34EEF293-2B8F-4ABF-A7F7-ACB99F085857}">
      <dgm:prSet/>
      <dgm:spPr/>
      <dgm:t>
        <a:bodyPr/>
        <a:lstStyle/>
        <a:p>
          <a:r>
            <a:rPr lang="es-ES"/>
            <a:t>• Una forma de crear una población inicial de posibles soluciones (normalmente un proceso aleatorio). </a:t>
          </a:r>
          <a:endParaRPr lang="en-US"/>
        </a:p>
      </dgm:t>
    </dgm:pt>
    <dgm:pt modelId="{0A914D6A-86FA-47FE-912D-46ABC6842070}" type="parTrans" cxnId="{29322CB3-8BCB-4689-A2B5-ABBBDA3E5058}">
      <dgm:prSet/>
      <dgm:spPr/>
      <dgm:t>
        <a:bodyPr/>
        <a:lstStyle/>
        <a:p>
          <a:endParaRPr lang="en-US"/>
        </a:p>
      </dgm:t>
    </dgm:pt>
    <dgm:pt modelId="{F206B6E8-6283-4677-AE53-386354C1F786}" type="sibTrans" cxnId="{29322CB3-8BCB-4689-A2B5-ABBBDA3E5058}">
      <dgm:prSet/>
      <dgm:spPr/>
      <dgm:t>
        <a:bodyPr/>
        <a:lstStyle/>
        <a:p>
          <a:endParaRPr lang="en-US"/>
        </a:p>
      </dgm:t>
    </dgm:pt>
    <dgm:pt modelId="{D3BF4015-5DA6-4C63-BEA6-75CD9AEE31BB}">
      <dgm:prSet/>
      <dgm:spPr/>
      <dgm:t>
        <a:bodyPr/>
        <a:lstStyle/>
        <a:p>
          <a:r>
            <a:rPr lang="es-ES"/>
            <a:t>• Una función de evaluación que juegue el papel del ambiente, clasificando las soluciones en términos de su “aptitud”. </a:t>
          </a:r>
          <a:endParaRPr lang="en-US"/>
        </a:p>
      </dgm:t>
    </dgm:pt>
    <dgm:pt modelId="{2C601C0A-9394-4DBD-910D-89D688DE01AC}" type="parTrans" cxnId="{64913CAF-EBD6-4E39-A1DD-5710C4183F62}">
      <dgm:prSet/>
      <dgm:spPr/>
      <dgm:t>
        <a:bodyPr/>
        <a:lstStyle/>
        <a:p>
          <a:endParaRPr lang="en-US"/>
        </a:p>
      </dgm:t>
    </dgm:pt>
    <dgm:pt modelId="{4231C7BD-2A75-44DC-AEE9-9F1C286A5298}" type="sibTrans" cxnId="{64913CAF-EBD6-4E39-A1DD-5710C4183F62}">
      <dgm:prSet/>
      <dgm:spPr/>
      <dgm:t>
        <a:bodyPr/>
        <a:lstStyle/>
        <a:p>
          <a:endParaRPr lang="en-US"/>
        </a:p>
      </dgm:t>
    </dgm:pt>
    <dgm:pt modelId="{C742A8CD-3853-4B72-B135-86B76154464B}">
      <dgm:prSet/>
      <dgm:spPr/>
      <dgm:t>
        <a:bodyPr/>
        <a:lstStyle/>
        <a:p>
          <a:r>
            <a:rPr lang="es-ES"/>
            <a:t>• Operadores genéticos que alteren la composición de los hijos que se producirán para las siguientes generaciones. </a:t>
          </a:r>
          <a:endParaRPr lang="en-US"/>
        </a:p>
      </dgm:t>
    </dgm:pt>
    <dgm:pt modelId="{337C2637-D60D-4A6C-9B95-4FAF6D622D82}" type="parTrans" cxnId="{F6FB15E2-41B1-4D5B-B0E4-821FE88EE0B4}">
      <dgm:prSet/>
      <dgm:spPr/>
      <dgm:t>
        <a:bodyPr/>
        <a:lstStyle/>
        <a:p>
          <a:endParaRPr lang="en-US"/>
        </a:p>
      </dgm:t>
    </dgm:pt>
    <dgm:pt modelId="{33B8BF36-0A06-495A-B9B8-40948985FBD9}" type="sibTrans" cxnId="{F6FB15E2-41B1-4D5B-B0E4-821FE88EE0B4}">
      <dgm:prSet/>
      <dgm:spPr/>
      <dgm:t>
        <a:bodyPr/>
        <a:lstStyle/>
        <a:p>
          <a:endParaRPr lang="en-US"/>
        </a:p>
      </dgm:t>
    </dgm:pt>
    <dgm:pt modelId="{F7DA19D5-4790-4FF5-AD22-9424A6E8BD4D}">
      <dgm:prSet/>
      <dgm:spPr/>
      <dgm:t>
        <a:bodyPr/>
        <a:lstStyle/>
        <a:p>
          <a:r>
            <a:rPr lang="es-ES"/>
            <a:t>• Valores para los diferentes parámetros que utiliza el algoritmo genético (tamaño de la población, probabilidad de cruza, probabilidad de mutación, número máximo de generaciones, etc.)</a:t>
          </a:r>
          <a:endParaRPr lang="en-US"/>
        </a:p>
      </dgm:t>
    </dgm:pt>
    <dgm:pt modelId="{A284F264-9831-46FE-85EF-2D29F9E04B4D}" type="parTrans" cxnId="{D8B0E915-A157-47A5-AA46-F89094712A6D}">
      <dgm:prSet/>
      <dgm:spPr/>
      <dgm:t>
        <a:bodyPr/>
        <a:lstStyle/>
        <a:p>
          <a:endParaRPr lang="en-US"/>
        </a:p>
      </dgm:t>
    </dgm:pt>
    <dgm:pt modelId="{0E399F3F-99F9-4537-9205-A06003F0304F}" type="sibTrans" cxnId="{D8B0E915-A157-47A5-AA46-F89094712A6D}">
      <dgm:prSet/>
      <dgm:spPr/>
      <dgm:t>
        <a:bodyPr/>
        <a:lstStyle/>
        <a:p>
          <a:endParaRPr lang="en-US"/>
        </a:p>
      </dgm:t>
    </dgm:pt>
    <dgm:pt modelId="{2DA6EB09-AD96-4D7C-BBED-75D16D96B439}" type="pres">
      <dgm:prSet presAssocID="{55EB3303-B6F9-4BAD-8AD1-D42D181C5EB0}" presName="diagram" presStyleCnt="0">
        <dgm:presLayoutVars>
          <dgm:dir/>
          <dgm:resizeHandles val="exact"/>
        </dgm:presLayoutVars>
      </dgm:prSet>
      <dgm:spPr/>
    </dgm:pt>
    <dgm:pt modelId="{E696E906-E98F-4A0E-8E4F-BDBF2DE54481}" type="pres">
      <dgm:prSet presAssocID="{6B13B5E8-E995-4E13-B0C6-4657F583909C}" presName="node" presStyleLbl="node1" presStyleIdx="0" presStyleCnt="5">
        <dgm:presLayoutVars>
          <dgm:bulletEnabled val="1"/>
        </dgm:presLayoutVars>
      </dgm:prSet>
      <dgm:spPr/>
    </dgm:pt>
    <dgm:pt modelId="{A038F3A2-F3C7-44C3-85B9-FE12C85FCBE6}" type="pres">
      <dgm:prSet presAssocID="{D18F10D7-B902-4008-8194-107710B0BB9D}" presName="sibTrans" presStyleCnt="0"/>
      <dgm:spPr/>
    </dgm:pt>
    <dgm:pt modelId="{72C311C8-18D4-4437-A482-5ADE2A147F08}" type="pres">
      <dgm:prSet presAssocID="{34EEF293-2B8F-4ABF-A7F7-ACB99F085857}" presName="node" presStyleLbl="node1" presStyleIdx="1" presStyleCnt="5">
        <dgm:presLayoutVars>
          <dgm:bulletEnabled val="1"/>
        </dgm:presLayoutVars>
      </dgm:prSet>
      <dgm:spPr/>
    </dgm:pt>
    <dgm:pt modelId="{FC48BAB8-DF8A-48B4-AF71-D641E5E666E7}" type="pres">
      <dgm:prSet presAssocID="{F206B6E8-6283-4677-AE53-386354C1F786}" presName="sibTrans" presStyleCnt="0"/>
      <dgm:spPr/>
    </dgm:pt>
    <dgm:pt modelId="{37EFBED8-EDEB-4BAD-99F3-7CA143D8D249}" type="pres">
      <dgm:prSet presAssocID="{D3BF4015-5DA6-4C63-BEA6-75CD9AEE31BB}" presName="node" presStyleLbl="node1" presStyleIdx="2" presStyleCnt="5">
        <dgm:presLayoutVars>
          <dgm:bulletEnabled val="1"/>
        </dgm:presLayoutVars>
      </dgm:prSet>
      <dgm:spPr/>
    </dgm:pt>
    <dgm:pt modelId="{1E8D2F89-7DF1-4E7E-A72C-2AA98F89C17A}" type="pres">
      <dgm:prSet presAssocID="{4231C7BD-2A75-44DC-AEE9-9F1C286A5298}" presName="sibTrans" presStyleCnt="0"/>
      <dgm:spPr/>
    </dgm:pt>
    <dgm:pt modelId="{AEA80AD2-CD16-4619-9AC9-224AC1AFEA3D}" type="pres">
      <dgm:prSet presAssocID="{C742A8CD-3853-4B72-B135-86B76154464B}" presName="node" presStyleLbl="node1" presStyleIdx="3" presStyleCnt="5">
        <dgm:presLayoutVars>
          <dgm:bulletEnabled val="1"/>
        </dgm:presLayoutVars>
      </dgm:prSet>
      <dgm:spPr/>
    </dgm:pt>
    <dgm:pt modelId="{38D1C5DB-B747-4FF5-B3F7-C72F5476A930}" type="pres">
      <dgm:prSet presAssocID="{33B8BF36-0A06-495A-B9B8-40948985FBD9}" presName="sibTrans" presStyleCnt="0"/>
      <dgm:spPr/>
    </dgm:pt>
    <dgm:pt modelId="{777681B1-3D76-4352-A342-9AB5E00BA869}" type="pres">
      <dgm:prSet presAssocID="{F7DA19D5-4790-4FF5-AD22-9424A6E8BD4D}" presName="node" presStyleLbl="node1" presStyleIdx="4" presStyleCnt="5">
        <dgm:presLayoutVars>
          <dgm:bulletEnabled val="1"/>
        </dgm:presLayoutVars>
      </dgm:prSet>
      <dgm:spPr/>
    </dgm:pt>
  </dgm:ptLst>
  <dgm:cxnLst>
    <dgm:cxn modelId="{B1D6EF03-3AA6-4E65-B200-B2A4B264A1B6}" type="presOf" srcId="{6B13B5E8-E995-4E13-B0C6-4657F583909C}" destId="{E696E906-E98F-4A0E-8E4F-BDBF2DE54481}" srcOrd="0" destOrd="0" presId="urn:microsoft.com/office/officeart/2005/8/layout/default"/>
    <dgm:cxn modelId="{D8B0E915-A157-47A5-AA46-F89094712A6D}" srcId="{55EB3303-B6F9-4BAD-8AD1-D42D181C5EB0}" destId="{F7DA19D5-4790-4FF5-AD22-9424A6E8BD4D}" srcOrd="4" destOrd="0" parTransId="{A284F264-9831-46FE-85EF-2D29F9E04B4D}" sibTransId="{0E399F3F-99F9-4537-9205-A06003F0304F}"/>
    <dgm:cxn modelId="{B6AF1A36-CC75-4D42-90F5-0D9D7C47216B}" type="presOf" srcId="{D3BF4015-5DA6-4C63-BEA6-75CD9AEE31BB}" destId="{37EFBED8-EDEB-4BAD-99F3-7CA143D8D249}" srcOrd="0" destOrd="0" presId="urn:microsoft.com/office/officeart/2005/8/layout/default"/>
    <dgm:cxn modelId="{81DA7279-07BE-4CB1-90E2-D56F3637619C}" type="presOf" srcId="{C742A8CD-3853-4B72-B135-86B76154464B}" destId="{AEA80AD2-CD16-4619-9AC9-224AC1AFEA3D}" srcOrd="0" destOrd="0" presId="urn:microsoft.com/office/officeart/2005/8/layout/default"/>
    <dgm:cxn modelId="{AC364589-2AD8-4553-A54D-189D5C3E80FA}" type="presOf" srcId="{55EB3303-B6F9-4BAD-8AD1-D42D181C5EB0}" destId="{2DA6EB09-AD96-4D7C-BBED-75D16D96B439}" srcOrd="0" destOrd="0" presId="urn:microsoft.com/office/officeart/2005/8/layout/default"/>
    <dgm:cxn modelId="{5401638D-ED00-4F5E-9E84-E2389CD59A9A}" srcId="{55EB3303-B6F9-4BAD-8AD1-D42D181C5EB0}" destId="{6B13B5E8-E995-4E13-B0C6-4657F583909C}" srcOrd="0" destOrd="0" parTransId="{507348A0-9111-497C-8DCE-9F8201FF6417}" sibTransId="{D18F10D7-B902-4008-8194-107710B0BB9D}"/>
    <dgm:cxn modelId="{CED181A9-9FD9-4F27-98C3-B80EAE3E82CF}" type="presOf" srcId="{34EEF293-2B8F-4ABF-A7F7-ACB99F085857}" destId="{72C311C8-18D4-4437-A482-5ADE2A147F08}" srcOrd="0" destOrd="0" presId="urn:microsoft.com/office/officeart/2005/8/layout/default"/>
    <dgm:cxn modelId="{64913CAF-EBD6-4E39-A1DD-5710C4183F62}" srcId="{55EB3303-B6F9-4BAD-8AD1-D42D181C5EB0}" destId="{D3BF4015-5DA6-4C63-BEA6-75CD9AEE31BB}" srcOrd="2" destOrd="0" parTransId="{2C601C0A-9394-4DBD-910D-89D688DE01AC}" sibTransId="{4231C7BD-2A75-44DC-AEE9-9F1C286A5298}"/>
    <dgm:cxn modelId="{29322CB3-8BCB-4689-A2B5-ABBBDA3E5058}" srcId="{55EB3303-B6F9-4BAD-8AD1-D42D181C5EB0}" destId="{34EEF293-2B8F-4ABF-A7F7-ACB99F085857}" srcOrd="1" destOrd="0" parTransId="{0A914D6A-86FA-47FE-912D-46ABC6842070}" sibTransId="{F206B6E8-6283-4677-AE53-386354C1F786}"/>
    <dgm:cxn modelId="{503FAFC8-6FEB-45B3-A2DC-B5D8E78BD368}" type="presOf" srcId="{F7DA19D5-4790-4FF5-AD22-9424A6E8BD4D}" destId="{777681B1-3D76-4352-A342-9AB5E00BA869}" srcOrd="0" destOrd="0" presId="urn:microsoft.com/office/officeart/2005/8/layout/default"/>
    <dgm:cxn modelId="{F6FB15E2-41B1-4D5B-B0E4-821FE88EE0B4}" srcId="{55EB3303-B6F9-4BAD-8AD1-D42D181C5EB0}" destId="{C742A8CD-3853-4B72-B135-86B76154464B}" srcOrd="3" destOrd="0" parTransId="{337C2637-D60D-4A6C-9B95-4FAF6D622D82}" sibTransId="{33B8BF36-0A06-495A-B9B8-40948985FBD9}"/>
    <dgm:cxn modelId="{BF4FC798-8175-4D86-9222-AADDF05FB04A}" type="presParOf" srcId="{2DA6EB09-AD96-4D7C-BBED-75D16D96B439}" destId="{E696E906-E98F-4A0E-8E4F-BDBF2DE54481}" srcOrd="0" destOrd="0" presId="urn:microsoft.com/office/officeart/2005/8/layout/default"/>
    <dgm:cxn modelId="{93B34E1B-3A25-4A42-9AE1-C6EB37F80099}" type="presParOf" srcId="{2DA6EB09-AD96-4D7C-BBED-75D16D96B439}" destId="{A038F3A2-F3C7-44C3-85B9-FE12C85FCBE6}" srcOrd="1" destOrd="0" presId="urn:microsoft.com/office/officeart/2005/8/layout/default"/>
    <dgm:cxn modelId="{91602F2A-96F5-47A1-848E-99200E790B9D}" type="presParOf" srcId="{2DA6EB09-AD96-4D7C-BBED-75D16D96B439}" destId="{72C311C8-18D4-4437-A482-5ADE2A147F08}" srcOrd="2" destOrd="0" presId="urn:microsoft.com/office/officeart/2005/8/layout/default"/>
    <dgm:cxn modelId="{4ECDB7B9-FF5B-4E53-9BB6-4E5E6FF2E742}" type="presParOf" srcId="{2DA6EB09-AD96-4D7C-BBED-75D16D96B439}" destId="{FC48BAB8-DF8A-48B4-AF71-D641E5E666E7}" srcOrd="3" destOrd="0" presId="urn:microsoft.com/office/officeart/2005/8/layout/default"/>
    <dgm:cxn modelId="{6842D455-6DE4-42B7-9C37-B167C7BD9F57}" type="presParOf" srcId="{2DA6EB09-AD96-4D7C-BBED-75D16D96B439}" destId="{37EFBED8-EDEB-4BAD-99F3-7CA143D8D249}" srcOrd="4" destOrd="0" presId="urn:microsoft.com/office/officeart/2005/8/layout/default"/>
    <dgm:cxn modelId="{63AD79BD-9BB2-4B13-B19D-9D0D2EFF32AB}" type="presParOf" srcId="{2DA6EB09-AD96-4D7C-BBED-75D16D96B439}" destId="{1E8D2F89-7DF1-4E7E-A72C-2AA98F89C17A}" srcOrd="5" destOrd="0" presId="urn:microsoft.com/office/officeart/2005/8/layout/default"/>
    <dgm:cxn modelId="{04CC14F3-4E1A-40A7-A229-2694AA383AAD}" type="presParOf" srcId="{2DA6EB09-AD96-4D7C-BBED-75D16D96B439}" destId="{AEA80AD2-CD16-4619-9AC9-224AC1AFEA3D}" srcOrd="6" destOrd="0" presId="urn:microsoft.com/office/officeart/2005/8/layout/default"/>
    <dgm:cxn modelId="{9D5B7B1A-E39C-4B98-B6BB-733C25B28A6C}" type="presParOf" srcId="{2DA6EB09-AD96-4D7C-BBED-75D16D96B439}" destId="{38D1C5DB-B747-4FF5-B3F7-C72F5476A930}" srcOrd="7" destOrd="0" presId="urn:microsoft.com/office/officeart/2005/8/layout/default"/>
    <dgm:cxn modelId="{27265805-EE50-4B68-B1A8-FE16711D78E9}" type="presParOf" srcId="{2DA6EB09-AD96-4D7C-BBED-75D16D96B439}" destId="{777681B1-3D76-4352-A342-9AB5E00BA869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1CC5C1-C330-4D36-AB81-574AF77B3944}">
      <dsp:nvSpPr>
        <dsp:cNvPr id="0" name=""/>
        <dsp:cNvSpPr/>
      </dsp:nvSpPr>
      <dsp:spPr>
        <a:xfrm>
          <a:off x="0" y="2288"/>
          <a:ext cx="6364224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D88C55-0748-4C57-9B5A-09AF68484897}">
      <dsp:nvSpPr>
        <dsp:cNvPr id="0" name=""/>
        <dsp:cNvSpPr/>
      </dsp:nvSpPr>
      <dsp:spPr>
        <a:xfrm>
          <a:off x="350852" y="263253"/>
          <a:ext cx="637913" cy="6379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810EE3-4225-47A9-ACB8-277E72A807AD}">
      <dsp:nvSpPr>
        <dsp:cNvPr id="0" name=""/>
        <dsp:cNvSpPr/>
      </dsp:nvSpPr>
      <dsp:spPr>
        <a:xfrm>
          <a:off x="1339618" y="2288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200" kern="1200"/>
            <a:t>Cuando la temperatura es alta: búsqueda aleatoria</a:t>
          </a:r>
          <a:endParaRPr lang="en-US" sz="2200" kern="1200"/>
        </a:p>
      </dsp:txBody>
      <dsp:txXfrm>
        <a:off x="1339618" y="2288"/>
        <a:ext cx="5024605" cy="1159843"/>
      </dsp:txXfrm>
    </dsp:sp>
    <dsp:sp modelId="{E52C3827-CE73-4308-822A-73A396D487AF}">
      <dsp:nvSpPr>
        <dsp:cNvPr id="0" name=""/>
        <dsp:cNvSpPr/>
      </dsp:nvSpPr>
      <dsp:spPr>
        <a:xfrm>
          <a:off x="0" y="1452092"/>
          <a:ext cx="6364224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221EF5-DDFB-4104-8437-DFFA58399385}">
      <dsp:nvSpPr>
        <dsp:cNvPr id="0" name=""/>
        <dsp:cNvSpPr/>
      </dsp:nvSpPr>
      <dsp:spPr>
        <a:xfrm>
          <a:off x="350852" y="1713057"/>
          <a:ext cx="637913" cy="63791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4C35B3-09D7-426C-90D7-DD73AF94DCE4}">
      <dsp:nvSpPr>
        <dsp:cNvPr id="0" name=""/>
        <dsp:cNvSpPr/>
      </dsp:nvSpPr>
      <dsp:spPr>
        <a:xfrm>
          <a:off x="1339618" y="1452092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200" kern="1200"/>
            <a:t>Cuando la temperatura es baja: es un Hill climber</a:t>
          </a:r>
          <a:endParaRPr lang="en-US" sz="2200" kern="1200"/>
        </a:p>
      </dsp:txBody>
      <dsp:txXfrm>
        <a:off x="1339618" y="1452092"/>
        <a:ext cx="5024605" cy="1159843"/>
      </dsp:txXfrm>
    </dsp:sp>
    <dsp:sp modelId="{AFD876F3-73C8-4B2C-BBFA-B185AC855113}">
      <dsp:nvSpPr>
        <dsp:cNvPr id="0" name=""/>
        <dsp:cNvSpPr/>
      </dsp:nvSpPr>
      <dsp:spPr>
        <a:xfrm>
          <a:off x="0" y="2901896"/>
          <a:ext cx="6364224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FC003E-6F6B-4538-877C-52448446639E}">
      <dsp:nvSpPr>
        <dsp:cNvPr id="0" name=""/>
        <dsp:cNvSpPr/>
      </dsp:nvSpPr>
      <dsp:spPr>
        <a:xfrm>
          <a:off x="350852" y="3162861"/>
          <a:ext cx="637913" cy="63791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A148C9-9070-45A8-ABB5-EEACD7EE54FA}">
      <dsp:nvSpPr>
        <dsp:cNvPr id="0" name=""/>
        <dsp:cNvSpPr/>
      </dsp:nvSpPr>
      <dsp:spPr>
        <a:xfrm>
          <a:off x="1339618" y="2901896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200" kern="1200" dirty="0"/>
            <a:t>La temperatura baja gradualmente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s-MX" sz="2200" b="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s-MX" sz="2200" b="0" i="1" kern="1200" smtClean="0">
                      <a:latin typeface="Cambria Math" panose="02040503050406030204" pitchFamily="18" charset="0"/>
                    </a:rPr>
                    <m:t> </m:t>
                  </m:r>
                  <m:r>
                    <a:rPr lang="es-MX" sz="2200" b="0" i="1" kern="1200" smtClean="0">
                      <a:latin typeface="Cambria Math" panose="02040503050406030204" pitchFamily="18" charset="0"/>
                    </a:rPr>
                    <m:t>𝑡</m:t>
                  </m:r>
                </m:e>
                <m:sub>
                  <m:r>
                    <a:rPr lang="es-MX" sz="2200" b="0" i="1" kern="1200" smtClean="0">
                      <a:latin typeface="Cambria Math" panose="02040503050406030204" pitchFamily="18" charset="0"/>
                    </a:rPr>
                    <m:t>𝑘</m:t>
                  </m:r>
                  <m:r>
                    <a:rPr lang="es-MX" sz="2200" b="0" i="1" kern="1200" smtClean="0">
                      <a:latin typeface="Cambria Math" panose="02040503050406030204" pitchFamily="18" charset="0"/>
                    </a:rPr>
                    <m:t>+1</m:t>
                  </m:r>
                </m:sub>
              </m:sSub>
              <m:r>
                <a:rPr lang="es-MX" sz="2200" b="0" i="1" kern="1200" smtClean="0">
                  <a:latin typeface="Cambria Math" panose="02040503050406030204" pitchFamily="18" charset="0"/>
                </a:rPr>
                <m:t>=</m:t>
              </m:r>
              <m:r>
                <a:rPr lang="es-MX" sz="2200" b="0" i="1" kern="1200" smtClean="0">
                  <a:latin typeface="Cambria Math" panose="02040503050406030204" pitchFamily="18" charset="0"/>
                </a:rPr>
                <m:t>𝛼</m:t>
              </m:r>
              <m:sSub>
                <m:sSubPr>
                  <m:ctrlPr>
                    <a:rPr lang="es-MX" sz="2200" b="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s-MX" sz="2200" b="0" i="1" kern="1200" smtClean="0">
                      <a:latin typeface="Cambria Math" panose="02040503050406030204" pitchFamily="18" charset="0"/>
                    </a:rPr>
                    <m:t>𝑡</m:t>
                  </m:r>
                </m:e>
                <m:sub>
                  <m:r>
                    <a:rPr lang="es-MX" sz="2200" b="0" i="1" kern="1200" smtClean="0">
                      <a:latin typeface="Cambria Math" panose="02040503050406030204" pitchFamily="18" charset="0"/>
                    </a:rPr>
                    <m:t>𝑘</m:t>
                  </m:r>
                </m:sub>
              </m:sSub>
            </m:oMath>
          </a14:m>
          <a:endParaRPr lang="en-US" sz="2200" kern="1200" dirty="0"/>
        </a:p>
      </dsp:txBody>
      <dsp:txXfrm>
        <a:off x="1339618" y="2901896"/>
        <a:ext cx="5024605" cy="1159843"/>
      </dsp:txXfrm>
    </dsp:sp>
    <dsp:sp modelId="{C5E8B8C4-E105-4974-BB91-029CCED7C0E4}">
      <dsp:nvSpPr>
        <dsp:cNvPr id="0" name=""/>
        <dsp:cNvSpPr/>
      </dsp:nvSpPr>
      <dsp:spPr>
        <a:xfrm>
          <a:off x="0" y="4351700"/>
          <a:ext cx="6364224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7D34F0-7D47-46CE-B662-FB8B5D8FDD62}">
      <dsp:nvSpPr>
        <dsp:cNvPr id="0" name=""/>
        <dsp:cNvSpPr/>
      </dsp:nvSpPr>
      <dsp:spPr>
        <a:xfrm>
          <a:off x="350852" y="4612665"/>
          <a:ext cx="637913" cy="63791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FA1371-FAD5-4B8F-8A6B-0694030915DE}">
      <dsp:nvSpPr>
        <dsp:cNvPr id="0" name=""/>
        <dsp:cNvSpPr/>
      </dsp:nvSpPr>
      <dsp:spPr>
        <a:xfrm>
          <a:off x="1339618" y="4351700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200" kern="1200" dirty="0"/>
            <a:t>Se puede demostrar su optimalidad… con tiempo infinito</a:t>
          </a:r>
          <a:endParaRPr lang="en-US" sz="2200" kern="1200" dirty="0"/>
        </a:p>
      </dsp:txBody>
      <dsp:txXfrm>
        <a:off x="1339618" y="4351700"/>
        <a:ext cx="5024605" cy="11598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EC2686-15EF-439D-9051-76CC6D9CEC6C}">
      <dsp:nvSpPr>
        <dsp:cNvPr id="0" name=""/>
        <dsp:cNvSpPr/>
      </dsp:nvSpPr>
      <dsp:spPr>
        <a:xfrm>
          <a:off x="0" y="2591"/>
          <a:ext cx="6812280" cy="13127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300" kern="1200"/>
            <a:t>Codificar las estructuras que se replicarán</a:t>
          </a:r>
          <a:endParaRPr lang="en-US" sz="3300" kern="1200"/>
        </a:p>
      </dsp:txBody>
      <dsp:txXfrm>
        <a:off x="64083" y="66674"/>
        <a:ext cx="6684114" cy="1184574"/>
      </dsp:txXfrm>
    </dsp:sp>
    <dsp:sp modelId="{82C8A0A8-B089-453A-B9BE-3755C52274A3}">
      <dsp:nvSpPr>
        <dsp:cNvPr id="0" name=""/>
        <dsp:cNvSpPr/>
      </dsp:nvSpPr>
      <dsp:spPr>
        <a:xfrm>
          <a:off x="0" y="1410371"/>
          <a:ext cx="6812280" cy="1312740"/>
        </a:xfrm>
        <a:prstGeom prst="roundRect">
          <a:avLst/>
        </a:prstGeom>
        <a:solidFill>
          <a:schemeClr val="accent2">
            <a:hueOff val="-501760"/>
            <a:satOff val="696"/>
            <a:lumOff val="202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300" kern="1200"/>
            <a:t>Operaciones que afecten a los individuos</a:t>
          </a:r>
          <a:endParaRPr lang="en-US" sz="3300" kern="1200"/>
        </a:p>
      </dsp:txBody>
      <dsp:txXfrm>
        <a:off x="64083" y="1474454"/>
        <a:ext cx="6684114" cy="1184574"/>
      </dsp:txXfrm>
    </dsp:sp>
    <dsp:sp modelId="{EE9E8975-5234-4D5F-8954-62A955DEC22A}">
      <dsp:nvSpPr>
        <dsp:cNvPr id="0" name=""/>
        <dsp:cNvSpPr/>
      </dsp:nvSpPr>
      <dsp:spPr>
        <a:xfrm>
          <a:off x="0" y="2818152"/>
          <a:ext cx="6812280" cy="1312740"/>
        </a:xfrm>
        <a:prstGeom prst="roundRect">
          <a:avLst/>
        </a:prstGeom>
        <a:solidFill>
          <a:schemeClr val="accent2">
            <a:hueOff val="-1003521"/>
            <a:satOff val="1393"/>
            <a:lumOff val="40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300" kern="1200"/>
            <a:t>Una función de aptitud</a:t>
          </a:r>
          <a:endParaRPr lang="en-US" sz="3300" kern="1200"/>
        </a:p>
      </dsp:txBody>
      <dsp:txXfrm>
        <a:off x="64083" y="2882235"/>
        <a:ext cx="6684114" cy="1184574"/>
      </dsp:txXfrm>
    </dsp:sp>
    <dsp:sp modelId="{64E0D661-EE31-47F7-B38D-646A463A2F59}">
      <dsp:nvSpPr>
        <dsp:cNvPr id="0" name=""/>
        <dsp:cNvSpPr/>
      </dsp:nvSpPr>
      <dsp:spPr>
        <a:xfrm>
          <a:off x="0" y="4225932"/>
          <a:ext cx="6812280" cy="1312740"/>
        </a:xfrm>
        <a:prstGeom prst="roundRect">
          <a:avLst/>
        </a:prstGeom>
        <a:solidFill>
          <a:schemeClr val="accent2">
            <a:hueOff val="-1505281"/>
            <a:satOff val="2089"/>
            <a:lumOff val="607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300" kern="1200"/>
            <a:t>Un mecanismo de selección</a:t>
          </a:r>
          <a:endParaRPr lang="en-US" sz="3300" kern="1200"/>
        </a:p>
      </dsp:txBody>
      <dsp:txXfrm>
        <a:off x="64083" y="4290015"/>
        <a:ext cx="6684114" cy="118457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28C60B-18BC-4471-8AA6-B653853ADE0E}">
      <dsp:nvSpPr>
        <dsp:cNvPr id="0" name=""/>
        <dsp:cNvSpPr/>
      </dsp:nvSpPr>
      <dsp:spPr>
        <a:xfrm>
          <a:off x="0" y="983187"/>
          <a:ext cx="6812280" cy="110331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4600" kern="1200"/>
            <a:t>Estrategias evolutivas</a:t>
          </a:r>
          <a:endParaRPr lang="en-US" sz="4600" kern="1200"/>
        </a:p>
      </dsp:txBody>
      <dsp:txXfrm>
        <a:off x="53859" y="1037046"/>
        <a:ext cx="6704562" cy="995592"/>
      </dsp:txXfrm>
    </dsp:sp>
    <dsp:sp modelId="{36764022-C125-4C54-B6F5-1DFFC93E14CD}">
      <dsp:nvSpPr>
        <dsp:cNvPr id="0" name=""/>
        <dsp:cNvSpPr/>
      </dsp:nvSpPr>
      <dsp:spPr>
        <a:xfrm>
          <a:off x="0" y="2218977"/>
          <a:ext cx="6812280" cy="1103310"/>
        </a:xfrm>
        <a:prstGeom prst="roundRect">
          <a:avLst/>
        </a:prstGeom>
        <a:solidFill>
          <a:schemeClr val="accent2">
            <a:hueOff val="-752640"/>
            <a:satOff val="1044"/>
            <a:lumOff val="304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4600" kern="1200"/>
            <a:t>Programación evolutiva</a:t>
          </a:r>
          <a:endParaRPr lang="en-US" sz="4600" kern="1200"/>
        </a:p>
      </dsp:txBody>
      <dsp:txXfrm>
        <a:off x="53859" y="2272836"/>
        <a:ext cx="6704562" cy="995592"/>
      </dsp:txXfrm>
    </dsp:sp>
    <dsp:sp modelId="{B2637C1C-BBF6-46E1-A913-DF1EEBC697AD}">
      <dsp:nvSpPr>
        <dsp:cNvPr id="0" name=""/>
        <dsp:cNvSpPr/>
      </dsp:nvSpPr>
      <dsp:spPr>
        <a:xfrm>
          <a:off x="0" y="3454767"/>
          <a:ext cx="6812280" cy="1103310"/>
        </a:xfrm>
        <a:prstGeom prst="roundRect">
          <a:avLst/>
        </a:prstGeom>
        <a:solidFill>
          <a:schemeClr val="accent2">
            <a:hueOff val="-1505281"/>
            <a:satOff val="2089"/>
            <a:lumOff val="607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4600" kern="1200" dirty="0"/>
            <a:t>Algoritmos genéticos</a:t>
          </a:r>
          <a:endParaRPr lang="en-US" sz="4600" kern="1200" dirty="0"/>
        </a:p>
      </dsp:txBody>
      <dsp:txXfrm>
        <a:off x="53859" y="3508626"/>
        <a:ext cx="6704562" cy="99559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96E906-E98F-4A0E-8E4F-BDBF2DE54481}">
      <dsp:nvSpPr>
        <dsp:cNvPr id="0" name=""/>
        <dsp:cNvSpPr/>
      </dsp:nvSpPr>
      <dsp:spPr>
        <a:xfrm>
          <a:off x="0" y="42780"/>
          <a:ext cx="3286125" cy="197167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/>
            <a:t>• Una representación de las soluciones potenciales del problema. </a:t>
          </a:r>
          <a:endParaRPr lang="en-US" sz="1800" kern="1200"/>
        </a:p>
      </dsp:txBody>
      <dsp:txXfrm>
        <a:off x="0" y="42780"/>
        <a:ext cx="3286125" cy="1971675"/>
      </dsp:txXfrm>
    </dsp:sp>
    <dsp:sp modelId="{72C311C8-18D4-4437-A482-5ADE2A147F08}">
      <dsp:nvSpPr>
        <dsp:cNvPr id="0" name=""/>
        <dsp:cNvSpPr/>
      </dsp:nvSpPr>
      <dsp:spPr>
        <a:xfrm>
          <a:off x="3614737" y="42780"/>
          <a:ext cx="3286125" cy="197167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/>
            <a:t>• Una forma de crear una población inicial de posibles soluciones (normalmente un proceso aleatorio). </a:t>
          </a:r>
          <a:endParaRPr lang="en-US" sz="1800" kern="1200"/>
        </a:p>
      </dsp:txBody>
      <dsp:txXfrm>
        <a:off x="3614737" y="42780"/>
        <a:ext cx="3286125" cy="1971675"/>
      </dsp:txXfrm>
    </dsp:sp>
    <dsp:sp modelId="{37EFBED8-EDEB-4BAD-99F3-7CA143D8D249}">
      <dsp:nvSpPr>
        <dsp:cNvPr id="0" name=""/>
        <dsp:cNvSpPr/>
      </dsp:nvSpPr>
      <dsp:spPr>
        <a:xfrm>
          <a:off x="7229475" y="42780"/>
          <a:ext cx="3286125" cy="197167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/>
            <a:t>• Una función de evaluación que juegue el papel del ambiente, clasificando las soluciones en términos de su “aptitud”. </a:t>
          </a:r>
          <a:endParaRPr lang="en-US" sz="1800" kern="1200"/>
        </a:p>
      </dsp:txBody>
      <dsp:txXfrm>
        <a:off x="7229475" y="42780"/>
        <a:ext cx="3286125" cy="1971675"/>
      </dsp:txXfrm>
    </dsp:sp>
    <dsp:sp modelId="{AEA80AD2-CD16-4619-9AC9-224AC1AFEA3D}">
      <dsp:nvSpPr>
        <dsp:cNvPr id="0" name=""/>
        <dsp:cNvSpPr/>
      </dsp:nvSpPr>
      <dsp:spPr>
        <a:xfrm>
          <a:off x="1807368" y="2343068"/>
          <a:ext cx="3286125" cy="197167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/>
            <a:t>• Operadores genéticos que alteren la composición de los hijos que se producirán para las siguientes generaciones. </a:t>
          </a:r>
          <a:endParaRPr lang="en-US" sz="1800" kern="1200"/>
        </a:p>
      </dsp:txBody>
      <dsp:txXfrm>
        <a:off x="1807368" y="2343068"/>
        <a:ext cx="3286125" cy="1971675"/>
      </dsp:txXfrm>
    </dsp:sp>
    <dsp:sp modelId="{777681B1-3D76-4352-A342-9AB5E00BA869}">
      <dsp:nvSpPr>
        <dsp:cNvPr id="0" name=""/>
        <dsp:cNvSpPr/>
      </dsp:nvSpPr>
      <dsp:spPr>
        <a:xfrm>
          <a:off x="5422106" y="2343068"/>
          <a:ext cx="3286125" cy="197167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/>
            <a:t>• Valores para los diferentes parámetros que utiliza el algoritmo genético (tamaño de la población, probabilidad de cruza, probabilidad de mutación, número máximo de generaciones, etc.)</a:t>
          </a:r>
          <a:endParaRPr lang="en-US" sz="1800" kern="1200"/>
        </a:p>
      </dsp:txBody>
      <dsp:txXfrm>
        <a:off x="5422106" y="2343068"/>
        <a:ext cx="3286125" cy="19716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EB1FE7-BCFE-4B16-9FC4-92EA195CFD26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1D0072-197D-4377-AE4B-AB0628525CA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886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C1B0F346-3EC6-4ABB-8871-3C719881B1C3}" type="datetime1">
              <a:rPr lang="en-US" smtClean="0"/>
              <a:t>8/25/2022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7954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8B066-6B65-4861-8973-655A7D28585B}" type="datetime1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790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D26E7-1F10-4F2B-B1D7-E91FF5B2EA10}" type="datetime1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55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E9096F93-51DB-40A1-AB3F-E08D1E8020AE}" type="datetime1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531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C759D-947B-4F79-84AE-A9FD7B91B29B}" type="datetime1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135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62D85BB6-F816-41EC-89B1-F7E2CA5C84DE}" type="datetime1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367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3D328BF1-47BA-4DF0-B78F-A7A3C00DF520}" type="datetime1">
              <a:rPr lang="en-US" smtClean="0"/>
              <a:t>8/25/2022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912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D132A-B598-4A5B-B225-58EFABDF61E1}" type="datetime1">
              <a:rPr lang="en-US" smtClean="0"/>
              <a:t>8/25/2022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679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2B708-8422-4787-836C-E89F87307183}" type="datetime1">
              <a:rPr lang="en-US" smtClean="0"/>
              <a:t>8/25/2022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286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EFD2487D-B7AD-4CFF-B129-E37628181E29}" type="datetime1">
              <a:rPr lang="en-US" smtClean="0"/>
              <a:t>8/25/2022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118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71C9EDEC-CDC2-40C2-B81C-89E7AB693662}" type="datetime1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136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98017-14D2-4EFA-BF12-E6A183C3AC83}" type="datetime1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182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43" r:id="rId5"/>
    <p:sldLayoutId id="2147483737" r:id="rId6"/>
    <p:sldLayoutId id="2147483738" r:id="rId7"/>
    <p:sldLayoutId id="2147483739" r:id="rId8"/>
    <p:sldLayoutId id="2147483742" r:id="rId9"/>
    <p:sldLayoutId id="2147483740" r:id="rId10"/>
    <p:sldLayoutId id="214748374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1" name="Rectangle 14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 descr="AI-Network / Artificial Intelligence Association | LinkedIn">
            <a:extLst>
              <a:ext uri="{FF2B5EF4-FFF2-40B4-BE49-F238E27FC236}">
                <a16:creationId xmlns:a16="http://schemas.microsoft.com/office/drawing/2014/main" id="{75AFF6EA-0CFD-456D-A8AD-2B3A44EB76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00" b="1153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" name="Rectangle 142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>
                  <a:alpha val="30000"/>
                </a:schemeClr>
              </a:gs>
              <a:gs pos="33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12126D4-97F4-46E6-92D8-2134FAAD80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s-MX" sz="4800" dirty="0">
                <a:solidFill>
                  <a:schemeClr val="bg1"/>
                </a:solidFill>
              </a:rPr>
              <a:t>Inteligencia Artificial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268AAF2-5C42-4108-A5DB-2D59903DB3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79" y="4872922"/>
            <a:ext cx="4815915" cy="1208141"/>
          </a:xfrm>
        </p:spPr>
        <p:txBody>
          <a:bodyPr>
            <a:normAutofit/>
          </a:bodyPr>
          <a:lstStyle/>
          <a:p>
            <a:r>
              <a:rPr lang="es-MX" sz="2000" dirty="0">
                <a:solidFill>
                  <a:schemeClr val="bg1"/>
                </a:solidFill>
              </a:rPr>
              <a:t>Clase 6: Metaheurísticas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4" name="Picture 4" descr="Oferta Académica | UNAM">
            <a:extLst>
              <a:ext uri="{FF2B5EF4-FFF2-40B4-BE49-F238E27FC236}">
                <a16:creationId xmlns:a16="http://schemas.microsoft.com/office/drawing/2014/main" id="{8E4D61F3-B44E-46A7-A589-BEA8155FC6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5503" y="5184978"/>
            <a:ext cx="1634576" cy="1826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logo-unam | UNAM Global">
            <a:extLst>
              <a:ext uri="{FF2B5EF4-FFF2-40B4-BE49-F238E27FC236}">
                <a16:creationId xmlns:a16="http://schemas.microsoft.com/office/drawing/2014/main" id="{A04DEBF2-7BA8-41B4-8925-7FF320B6F5FC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980" y="5355230"/>
            <a:ext cx="1303200" cy="145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9331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3617D9C-2DA6-4AE1-A497-24A196F76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s-MX"/>
              <a:t>Recocido simulado</a:t>
            </a:r>
            <a:endParaRPr lang="es-MX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70F9451-0564-4EF8-BA34-BE590E446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11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Marcador de contenido 2">
                <a:extLst>
                  <a:ext uri="{FF2B5EF4-FFF2-40B4-BE49-F238E27FC236}">
                    <a16:creationId xmlns:a16="http://schemas.microsoft.com/office/drawing/2014/main" id="{80DDEDED-F417-4D9B-99FC-D0D943A1C4F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721944336"/>
                  </p:ext>
                </p:extLst>
              </p:nvPr>
            </p:nvGraphicFramePr>
            <p:xfrm>
              <a:off x="5303520" y="676656"/>
              <a:ext cx="6364224" cy="55138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6" name="Marcador de contenido 2">
                <a:extLst>
                  <a:ext uri="{FF2B5EF4-FFF2-40B4-BE49-F238E27FC236}">
                    <a16:creationId xmlns:a16="http://schemas.microsoft.com/office/drawing/2014/main" id="{80DDEDED-F417-4D9B-99FC-D0D943A1C4F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721944336"/>
                  </p:ext>
                </p:extLst>
              </p:nvPr>
            </p:nvGraphicFramePr>
            <p:xfrm>
              <a:off x="5303520" y="676656"/>
              <a:ext cx="6364224" cy="55138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556592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C80931B-FECC-4B37-93E5-8974697E2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978619"/>
            <a:ext cx="5991244" cy="1106424"/>
          </a:xfrm>
        </p:spPr>
        <p:txBody>
          <a:bodyPr>
            <a:normAutofit/>
          </a:bodyPr>
          <a:lstStyle/>
          <a:p>
            <a:r>
              <a:rPr lang="es-MX" sz="3200"/>
              <a:t>Algoritmos evolutivos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8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BD11D6-E03B-4236-AF02-2CBAE74B1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5993892" cy="3560251"/>
          </a:xfrm>
        </p:spPr>
        <p:txBody>
          <a:bodyPr>
            <a:normAutofit/>
          </a:bodyPr>
          <a:lstStyle/>
          <a:p>
            <a:r>
              <a:rPr lang="es-MX" sz="1800" dirty="0"/>
              <a:t>La evolución nos ha traído hasta aquí</a:t>
            </a:r>
          </a:p>
          <a:p>
            <a:r>
              <a:rPr lang="es-MX" sz="1800" dirty="0"/>
              <a:t>Se trata de un proceso natural bajo el cual aquellos individuos más aptos tienen mayor oportunidad de pasar sus genes a otras generaciones</a:t>
            </a:r>
          </a:p>
          <a:p>
            <a:r>
              <a:rPr lang="es-MX" sz="1800" dirty="0"/>
              <a:t>Supervivencia del más apto</a:t>
            </a:r>
          </a:p>
          <a:p>
            <a:endParaRPr lang="es-MX" sz="1800" dirty="0"/>
          </a:p>
          <a:p>
            <a:r>
              <a:rPr lang="es-MX" sz="1800" dirty="0"/>
              <a:t>¿Funcionará para resolver nuestros problemas?</a:t>
            </a:r>
          </a:p>
          <a:p>
            <a:r>
              <a:rPr lang="es-MX" sz="1800" dirty="0"/>
              <a:t>La idea: diseñar agentes que simulen el proceso evolutivo para resolver problemas</a:t>
            </a:r>
          </a:p>
          <a:p>
            <a:endParaRPr lang="es-MX" sz="1800" dirty="0"/>
          </a:p>
        </p:txBody>
      </p:sp>
      <p:pic>
        <p:nvPicPr>
          <p:cNvPr id="4098" name="Picture 2" descr="Evol tree | Bible Science Forum">
            <a:extLst>
              <a:ext uri="{FF2B5EF4-FFF2-40B4-BE49-F238E27FC236}">
                <a16:creationId xmlns:a16="http://schemas.microsoft.com/office/drawing/2014/main" id="{381FC12F-FB8B-4CBC-B52B-9A1EBC2836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79814" y="1396466"/>
            <a:ext cx="4097657" cy="3964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A8D9015-4ACF-4189-810F-3864F238B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3648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6491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36C07D-4CCD-4B0F-8D66-C7EA8A2EF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34" y="957447"/>
            <a:ext cx="3383280" cy="4943105"/>
          </a:xfrm>
        </p:spPr>
        <p:txBody>
          <a:bodyPr anchor="ctr">
            <a:normAutofit/>
          </a:bodyPr>
          <a:lstStyle/>
          <a:p>
            <a:r>
              <a:rPr lang="es-MX" dirty="0"/>
              <a:t>Elementos para simular el proceso evolutivo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F673A56-76FD-47E5-9D3A-D322B3DB4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0536" y="6356350"/>
            <a:ext cx="249021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graphicFrame>
        <p:nvGraphicFramePr>
          <p:cNvPr id="6" name="Marcador de contenido 2">
            <a:extLst>
              <a:ext uri="{FF2B5EF4-FFF2-40B4-BE49-F238E27FC236}">
                <a16:creationId xmlns:a16="http://schemas.microsoft.com/office/drawing/2014/main" id="{61F54FCC-AB40-48A5-B401-3503A1E459C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53712" y="621792"/>
          <a:ext cx="6812280" cy="5541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28667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4134AD-B37C-4DFE-A0DE-5543AD67C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34" y="957447"/>
            <a:ext cx="3383280" cy="4943105"/>
          </a:xfrm>
        </p:spPr>
        <p:txBody>
          <a:bodyPr anchor="ctr">
            <a:normAutofit/>
          </a:bodyPr>
          <a:lstStyle/>
          <a:p>
            <a:r>
              <a:rPr lang="es-MX" dirty="0"/>
              <a:t>Tipos de algoritmos evolutivos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6B67715-1972-423E-B856-2F35CFA2B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0536" y="6356350"/>
            <a:ext cx="249021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  <p:graphicFrame>
        <p:nvGraphicFramePr>
          <p:cNvPr id="6" name="Marcador de contenido 2">
            <a:extLst>
              <a:ext uri="{FF2B5EF4-FFF2-40B4-BE49-F238E27FC236}">
                <a16:creationId xmlns:a16="http://schemas.microsoft.com/office/drawing/2014/main" id="{2BEAC1FC-62EF-400E-8B60-EE73C27D0C7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53712" y="621792"/>
          <a:ext cx="6812280" cy="5541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702206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C62FA2-BAC0-4A58-B9E3-4C950EF11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s-MX" dirty="0"/>
              <a:t>Estrategias evolutivas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D811835B-622E-4C74-8882-1EB4EA60B5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34149" y="932688"/>
                <a:ext cx="5916603" cy="4992624"/>
              </a:xfrm>
            </p:spPr>
            <p:txBody>
              <a:bodyPr anchor="ctr">
                <a:normAutofit lnSpcReduction="10000"/>
              </a:bodyPr>
              <a:lstStyle/>
              <a:p>
                <a:r>
                  <a:rPr lang="es-MX" sz="2000" dirty="0"/>
                  <a:t>Ingo </a:t>
                </a:r>
                <a:r>
                  <a:rPr lang="es-MX" sz="2000" dirty="0" err="1"/>
                  <a:t>Rechenber</a:t>
                </a:r>
                <a:r>
                  <a:rPr lang="es-MX" sz="2000" dirty="0"/>
                  <a:t>, lidera el grupo que propone el algoritmo en 1964 para problemas hidrodinámicos</a:t>
                </a:r>
              </a:p>
              <a:p>
                <a:r>
                  <a:rPr lang="es-MX" sz="2000" dirty="0"/>
                  <a:t>La versión original (1+1)-EE solo usaba un padre y generaba un hijo</a:t>
                </a:r>
              </a:p>
              <a:p>
                <a:r>
                  <a:rPr lang="es-MX" sz="2000" dirty="0"/>
                  <a:t>El hijo se mantenía si era mejor que el padre</a:t>
                </a:r>
              </a:p>
              <a:p>
                <a:r>
                  <a:rPr lang="es-MX" sz="2000" dirty="0"/>
                  <a:t>El nuevo individuo era generado con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sz="20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20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MX" sz="2000" b="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MX" sz="2000" b="0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s-MX" sz="2000" b="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MX" sz="20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20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MX" sz="2000" b="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s-MX" sz="2000" b="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s-MX" sz="2000" b="0" i="1">
                        <a:latin typeface="Cambria Math" panose="02040503050406030204" pitchFamily="18" charset="0"/>
                      </a:rPr>
                      <m:t>𝒩</m:t>
                    </m:r>
                    <m:r>
                      <a:rPr lang="es-MX" sz="2000" b="0" i="1">
                        <a:latin typeface="Cambria Math" panose="02040503050406030204" pitchFamily="18" charset="0"/>
                      </a:rPr>
                      <m:t>(0,</m:t>
                    </m:r>
                    <m:r>
                      <a:rPr lang="es-MX" sz="2000" b="0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s-MX" sz="2000" b="0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s-MX" sz="2000" dirty="0"/>
              </a:p>
              <a:p>
                <a:r>
                  <a:rPr lang="es-MX" sz="2000" dirty="0" err="1"/>
                  <a:t>Rechenberg</a:t>
                </a:r>
                <a:r>
                  <a:rPr lang="es-MX" sz="2000" dirty="0"/>
                  <a:t> propone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MX" sz="20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2000" b="0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s-MX" sz="2000" b="0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s-MX" sz="2000" b="0" dirty="0"/>
                  <a:t>-EE</a:t>
                </a:r>
              </a:p>
              <a:p>
                <a:r>
                  <a:rPr lang="es-MX" sz="2000" dirty="0" err="1"/>
                  <a:t>Schwefer</a:t>
                </a:r>
                <a:r>
                  <a:rPr lang="es-MX" sz="2000" dirty="0"/>
                  <a:t> propone el esquema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MX" sz="20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2000" b="0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s-MX" sz="2000" b="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MX" sz="2000" b="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es-MX" sz="2000" dirty="0"/>
                  <a:t>-EE 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MX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2000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s-MX" sz="2000" b="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MX" sz="20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es-MX" sz="2000" dirty="0"/>
                  <a:t>-EE</a:t>
                </a:r>
              </a:p>
              <a:p>
                <a:r>
                  <a:rPr lang="es-MX" sz="2000" dirty="0"/>
                  <a:t>CMA-ES es uno de los métodos más utilizados para optimización</a:t>
                </a:r>
              </a:p>
              <a:p>
                <a:endParaRPr lang="es-MX" sz="2000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D811835B-622E-4C74-8882-1EB4EA60B5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34149" y="932688"/>
                <a:ext cx="5916603" cy="4992624"/>
              </a:xfrm>
              <a:blipFill>
                <a:blip r:embed="rId2"/>
                <a:stretch>
                  <a:fillRect l="-927" t="-305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E76AD16-0920-47AB-A1E0-A3C9DEBD6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1362" y="6356350"/>
            <a:ext cx="100243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270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64BA6D1-AD3A-40FD-A7A3-9970F4A4F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/>
              <a:t>El algoritmo básico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8BE99E-D39B-49E2-86E2-D49CFCDE6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443154" cy="349286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700"/>
              <a:t>Generar (aleatoriamente) una población inicial. </a:t>
            </a:r>
          </a:p>
          <a:p>
            <a:r>
              <a:rPr lang="en-US" sz="1700"/>
              <a:t>Calcular aptitud de cada individuo. </a:t>
            </a:r>
          </a:p>
          <a:p>
            <a:r>
              <a:rPr lang="en-US" sz="1700"/>
              <a:t>Seleccionar (probabilísticamente) con base en aptitud. </a:t>
            </a:r>
          </a:p>
          <a:p>
            <a:r>
              <a:rPr lang="en-US" sz="1700"/>
              <a:t>Aplicar operadores genéticos (cruza y mutación) para generar la siguiente población. </a:t>
            </a:r>
          </a:p>
          <a:p>
            <a:r>
              <a:rPr lang="en-US" sz="1700"/>
              <a:t>Ciclar hasta que cierta condición se satisfaga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0849DD59-B15E-41AE-9E1A-63351F3288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251"/>
          <a:stretch/>
        </p:blipFill>
        <p:spPr>
          <a:xfrm>
            <a:off x="5385816" y="1976697"/>
            <a:ext cx="6440424" cy="2849251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35B1D9B-8773-435F-AB7B-A89829A21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37321" y="6356350"/>
            <a:ext cx="27432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0704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431EAC-1CC1-45CA-A5FD-F97FF93DC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6" y="978408"/>
            <a:ext cx="6007608" cy="1106424"/>
          </a:xfrm>
        </p:spPr>
        <p:txBody>
          <a:bodyPr>
            <a:normAutofit/>
          </a:bodyPr>
          <a:lstStyle/>
          <a:p>
            <a:r>
              <a:rPr lang="es-MX" sz="2800"/>
              <a:t>Selección por torneo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E5EFA165-926D-401F-A977-89418FC669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1244" y="2359152"/>
                <a:ext cx="6007608" cy="3429000"/>
              </a:xfrm>
            </p:spPr>
            <p:txBody>
              <a:bodyPr>
                <a:normAutofit/>
              </a:bodyPr>
              <a:lstStyle/>
              <a:p>
                <a:r>
                  <a:rPr lang="es-MX" sz="1900" dirty="0"/>
                  <a:t>Dado el tamaño del torneo </a:t>
                </a:r>
                <a14:m>
                  <m:oMath xmlns:m="http://schemas.openxmlformats.org/officeDocument/2006/math">
                    <m:r>
                      <a:rPr lang="es-MX" sz="19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s-MX" sz="1900" dirty="0"/>
              </a:p>
              <a:p>
                <a14:m>
                  <m:oMath xmlns:m="http://schemas.openxmlformats.org/officeDocument/2006/math">
                    <m:r>
                      <a:rPr lang="es-MX" sz="1900" b="0" i="1">
                        <a:latin typeface="Cambria Math" panose="02040503050406030204" pitchFamily="18" charset="0"/>
                      </a:rPr>
                      <m:t>𝑝𝑎𝑑𝑟𝑒𝑠</m:t>
                    </m:r>
                    <m:r>
                      <a:rPr lang="es-MX" sz="1900" b="0" i="1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endParaRPr lang="es-MX" sz="1900" b="0" dirty="0"/>
              </a:p>
              <a:p>
                <a:r>
                  <a:rPr lang="es-MX" sz="1900" dirty="0"/>
                  <a:t>Hasta que se complete el número de padres </a:t>
                </a:r>
                <a14:m>
                  <m:oMath xmlns:m="http://schemas.openxmlformats.org/officeDocument/2006/math">
                    <m:r>
                      <a:rPr lang="es-MX" sz="1900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s-MX" sz="1900" dirty="0"/>
              </a:p>
              <a:p>
                <a:pPr lvl="1"/>
                <a:r>
                  <a:rPr lang="es-MX" sz="1900" dirty="0"/>
                  <a:t>Elegir </a:t>
                </a:r>
                <a14:m>
                  <m:oMath xmlns:m="http://schemas.openxmlformats.org/officeDocument/2006/math">
                    <m:r>
                      <a:rPr lang="es-MX" sz="19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s-MX" sz="1900" dirty="0"/>
                  <a:t> individuos de forma aleatoria</a:t>
                </a:r>
              </a:p>
              <a:p>
                <a:pPr lvl="1"/>
                <a:r>
                  <a:rPr lang="es-MX" sz="1900" dirty="0"/>
                  <a:t>Seleccionar al ganador </a:t>
                </a:r>
                <a14:m>
                  <m:oMath xmlns:m="http://schemas.openxmlformats.org/officeDocument/2006/math">
                    <m:r>
                      <a:rPr lang="es-MX" sz="1900" b="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s-MX" sz="1900" dirty="0"/>
                  <a:t> basado en su aptitud tal que </a:t>
                </a:r>
                <a14:m>
                  <m:oMath xmlns:m="http://schemas.openxmlformats.org/officeDocument/2006/math">
                    <m:r>
                      <a:rPr lang="es-MX" sz="19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MX" sz="1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19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s-MX" sz="19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s-MX" sz="19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s-MX" sz="19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MX" sz="19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s-MX" sz="19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MX" sz="1900" dirty="0"/>
                  <a:t> </a:t>
                </a:r>
                <a14:m>
                  <m:oMath xmlns:m="http://schemas.openxmlformats.org/officeDocument/2006/math">
                    <m:r>
                      <a:rPr lang="es-MX" sz="1900" b="0" i="1" dirty="0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s-MX" sz="1900" b="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s-MX" sz="1900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s-MX" sz="1900" b="0" i="1" dirty="0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s-MX" sz="1900" dirty="0"/>
              </a:p>
              <a:p>
                <a:pPr lvl="1"/>
                <a14:m>
                  <m:oMath xmlns:m="http://schemas.openxmlformats.org/officeDocument/2006/math">
                    <m:r>
                      <a:rPr lang="es-MX" sz="1900" b="0" i="1">
                        <a:latin typeface="Cambria Math" panose="02040503050406030204" pitchFamily="18" charset="0"/>
                      </a:rPr>
                      <m:t>𝑝𝑎𝑑𝑟𝑒𝑠</m:t>
                    </m:r>
                    <m:r>
                      <a:rPr lang="es-MX" sz="19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MX" sz="1900" b="0" i="1">
                        <a:latin typeface="Cambria Math" panose="02040503050406030204" pitchFamily="18" charset="0"/>
                      </a:rPr>
                      <m:t>𝑝𝑎𝑑𝑟𝑒𝑠</m:t>
                    </m:r>
                    <m:r>
                      <a:rPr lang="es-MX" sz="1900" b="0" i="1">
                        <a:latin typeface="Cambria Math" panose="02040503050406030204" pitchFamily="18" charset="0"/>
                      </a:rPr>
                      <m:t>∪{</m:t>
                    </m:r>
                    <m:r>
                      <a:rPr lang="es-MX" sz="1900" b="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s-MX" sz="1900" b="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s-MX" sz="1900" b="0" dirty="0"/>
              </a:p>
              <a:p>
                <a:r>
                  <a:rPr lang="es-MX" sz="1900" dirty="0"/>
                  <a:t>Regresar conjunto de padres</a:t>
                </a: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E5EFA165-926D-401F-A977-89418FC669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1244" y="2359152"/>
                <a:ext cx="6007608" cy="3429000"/>
              </a:xfrm>
              <a:blipFill>
                <a:blip r:embed="rId2"/>
                <a:stretch>
                  <a:fillRect l="-711" t="-710" r="-40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Tournament Diagram Images, Stock Photos &amp;amp; Vectors | Shutterstock">
            <a:extLst>
              <a:ext uri="{FF2B5EF4-FFF2-40B4-BE49-F238E27FC236}">
                <a16:creationId xmlns:a16="http://schemas.microsoft.com/office/drawing/2014/main" id="{5EFC97A7-7847-4AF9-8138-86C63E63B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38" t="12735" r="15851" b="17048"/>
          <a:stretch/>
        </p:blipFill>
        <p:spPr bwMode="auto">
          <a:xfrm>
            <a:off x="7680960" y="769040"/>
            <a:ext cx="4233672" cy="2380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27937F60-C6A2-46C5-99E8-D8B53A6140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960" y="3539888"/>
            <a:ext cx="4230116" cy="2516919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4B72218-2FBA-4858-A18B-E50BD291B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 smtClean="0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9700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423F98-DA42-42FF-899A-B322911F9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641850"/>
            <a:ext cx="3537285" cy="1535865"/>
          </a:xfrm>
        </p:spPr>
        <p:txBody>
          <a:bodyPr>
            <a:normAutofit/>
          </a:bodyPr>
          <a:lstStyle/>
          <a:p>
            <a:r>
              <a:rPr lang="es-MX" sz="3200"/>
              <a:t>Representación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9B593B-5F59-4CF2-9972-1A7BA84C6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641850"/>
            <a:ext cx="6002636" cy="1535865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s-ES" sz="1300"/>
              <a:t>La representación tradicional es la binaria</a:t>
            </a:r>
          </a:p>
          <a:p>
            <a:pPr>
              <a:lnSpc>
                <a:spcPct val="100000"/>
              </a:lnSpc>
            </a:pPr>
            <a:r>
              <a:rPr lang="es-ES" sz="1300"/>
              <a:t>A la cadena binaria se le llama “cromosoma”</a:t>
            </a:r>
          </a:p>
          <a:p>
            <a:pPr>
              <a:lnSpc>
                <a:spcPct val="100000"/>
              </a:lnSpc>
            </a:pPr>
            <a:r>
              <a:rPr lang="es-ES" sz="1300"/>
              <a:t>A </a:t>
            </a:r>
            <a:r>
              <a:rPr lang="en-US" sz="1300"/>
              <a:t>cada cadena binaria que codifica una variable se le denomina</a:t>
            </a:r>
            <a:r>
              <a:rPr lang="es-ES" sz="1300"/>
              <a:t> “gene” </a:t>
            </a:r>
          </a:p>
          <a:p>
            <a:pPr>
              <a:lnSpc>
                <a:spcPct val="100000"/>
              </a:lnSpc>
            </a:pPr>
            <a:r>
              <a:rPr lang="es-ES" sz="1300"/>
              <a:t>Al valor dentro de esta posición se le llama “alelo”</a:t>
            </a:r>
            <a:endParaRPr lang="es-MX" sz="130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A779744-03B8-41CC-9325-9D648CF1C5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249" r="1" b="6005"/>
          <a:stretch/>
        </p:blipFill>
        <p:spPr>
          <a:xfrm>
            <a:off x="554416" y="2731167"/>
            <a:ext cx="11167447" cy="3484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1987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54387C-8F34-42BB-B9C1-373975301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s-MX" dirty="0"/>
              <a:t>Operadores: cruza de un punto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162A590-F011-45EE-88FB-CF4BF3193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92" y="2050831"/>
            <a:ext cx="5451627" cy="2436297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DE8BAA-7B15-4325-A895-7399E6788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 fontScale="6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s-MX" dirty="0"/>
              <a:t>Se elige una posición en el cromosoma de forma aleatoria (</a:t>
            </a:r>
            <a:r>
              <a:rPr lang="es-MX" dirty="0" err="1"/>
              <a:t>cross-point</a:t>
            </a:r>
            <a:r>
              <a:rPr lang="es-MX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s-MX" dirty="0"/>
              <a:t>El primer hijo tendrá los elementos hasta el </a:t>
            </a:r>
            <a:r>
              <a:rPr lang="es-MX" dirty="0" err="1"/>
              <a:t>cross-point</a:t>
            </a:r>
            <a:r>
              <a:rPr lang="es-MX" dirty="0"/>
              <a:t> del primer padre y del </a:t>
            </a:r>
            <a:r>
              <a:rPr lang="es-MX" dirty="0" err="1"/>
              <a:t>cross-point</a:t>
            </a:r>
            <a:r>
              <a:rPr lang="es-MX" dirty="0"/>
              <a:t> en adelante del segundo.</a:t>
            </a:r>
          </a:p>
          <a:p>
            <a:pPr marL="457200" indent="-457200">
              <a:buFont typeface="+mj-lt"/>
              <a:buAutoNum type="arabicPeriod"/>
            </a:pPr>
            <a:r>
              <a:rPr lang="es-MX" dirty="0"/>
              <a:t>El segundo hijo tendrá los elementos hasta el </a:t>
            </a:r>
            <a:r>
              <a:rPr lang="es-MX" dirty="0" err="1"/>
              <a:t>cross-point</a:t>
            </a:r>
            <a:r>
              <a:rPr lang="es-MX" dirty="0"/>
              <a:t> del segundo padre y del </a:t>
            </a:r>
            <a:r>
              <a:rPr lang="es-MX" dirty="0" err="1"/>
              <a:t>cross-point</a:t>
            </a:r>
            <a:r>
              <a:rPr lang="es-MX" dirty="0"/>
              <a:t> en adelante del primero.</a:t>
            </a:r>
          </a:p>
          <a:p>
            <a:pPr marL="0" indent="0">
              <a:buNone/>
            </a:pPr>
            <a:r>
              <a:rPr lang="es-MX" dirty="0"/>
              <a:t>También existen cruzas de dos puntos, tres, hasta de n puntos</a:t>
            </a:r>
          </a:p>
          <a:p>
            <a:pPr marL="457200" indent="-457200">
              <a:buFont typeface="+mj-lt"/>
              <a:buAutoNum type="arabicPeriod"/>
            </a:pPr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86076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36F96C-5D0E-415E-A9A3-0A36FF63D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Operadores: mutación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BC1F1ADD-9949-49D8-8341-783F2D2189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MX" dirty="0"/>
                  <a:t>Para cada alelo del cromosoma, generar un número aleatorio y si es menor a Pm cambiar el valor de 0 a 1 y de 1 a 0 según corresponda</a:t>
                </a:r>
              </a:p>
              <a:p>
                <a:r>
                  <a:rPr lang="es-MX" dirty="0"/>
                  <a:t>Normalmente el valor de Pm es muy bajo, se ha sugerido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</m:oMath>
                </a14:m>
                <a:r>
                  <a:rPr lang="es-MX" dirty="0"/>
                  <a:t> donde L es el tamaño del cromosoma</a:t>
                </a: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BC1F1ADD-9949-49D8-8341-783F2D2189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6" t="-16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5049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1AB30A-B3CD-98C8-8D98-75D4B829D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Antes de empezar…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CAFAE7-3DA2-A570-F967-C9C6F8C26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Comentarios tarea 1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6C2B37D-6DC2-A82C-E1BB-3E059D769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3324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46429C-59E7-42B9-B558-6B541395D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s-MX" sz="3700" dirty="0"/>
              <a:t>Los requisitos para usar un algoritmo genético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C758B0FA-AF64-4726-9F71-6A1938FEC4E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210513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57F694-C7CB-7E35-9B27-05CA5CB02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Algunas notas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797370C5-12ED-3D70-0769-A8F89B72BB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6257" y="2347358"/>
            <a:ext cx="8859486" cy="1543265"/>
          </a:xfr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52C302B-EA0D-940E-9127-741B665F6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21</a:t>
            </a:fld>
            <a:endParaRPr lang="en-US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94927B3-023F-05AB-72BA-E2CED56E79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5822" y="4137511"/>
            <a:ext cx="7516274" cy="19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0834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85A400-7564-4E02-A18B-B105A9414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9510" y="978619"/>
            <a:ext cx="5991244" cy="1106424"/>
          </a:xfrm>
        </p:spPr>
        <p:txBody>
          <a:bodyPr>
            <a:normAutofit/>
          </a:bodyPr>
          <a:lstStyle/>
          <a:p>
            <a:r>
              <a:rPr lang="es-MX" sz="3200"/>
              <a:t>Algunas notas generales…</a:t>
            </a:r>
          </a:p>
        </p:txBody>
      </p:sp>
      <p:pic>
        <p:nvPicPr>
          <p:cNvPr id="5122" name="Picture 2" descr="A Primer on the Fundamental Concepts of Neuroevolution | by Paul Pauls |  Towards Data Science">
            <a:extLst>
              <a:ext uri="{FF2B5EF4-FFF2-40B4-BE49-F238E27FC236}">
                <a16:creationId xmlns:a16="http://schemas.microsoft.com/office/drawing/2014/main" id="{D28C783D-F4D4-4E48-932F-B93565AE53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4528" y="2531642"/>
            <a:ext cx="4033647" cy="1694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E5053B-BA49-41DE-B677-375670247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6861" y="2252870"/>
            <a:ext cx="5993892" cy="3560251"/>
          </a:xfrm>
        </p:spPr>
        <p:txBody>
          <a:bodyPr>
            <a:normAutofit/>
          </a:bodyPr>
          <a:lstStyle/>
          <a:p>
            <a:r>
              <a:rPr lang="es-MX" sz="1800" dirty="0"/>
              <a:t>Al tratar con problemas discretos o combinatorios se suele preferir búsqueda tabú y recocido simulado</a:t>
            </a:r>
          </a:p>
          <a:p>
            <a:r>
              <a:rPr lang="es-MX" sz="1800" dirty="0"/>
              <a:t>Para problemas continuos, los algoritmos evolutivos suelen dar buenos resultados así como para problemas mixtos.</a:t>
            </a:r>
          </a:p>
          <a:p>
            <a:r>
              <a:rPr lang="es-MX" sz="1800" dirty="0"/>
              <a:t>Además… los evolutivos se han utilizado para: </a:t>
            </a:r>
          </a:p>
          <a:p>
            <a:pPr lvl="1"/>
            <a:r>
              <a:rPr lang="es-MX" sz="1800" dirty="0"/>
              <a:t>generar software (programación genética)</a:t>
            </a:r>
          </a:p>
          <a:p>
            <a:pPr lvl="1"/>
            <a:r>
              <a:rPr lang="es-MX" sz="1800" dirty="0"/>
              <a:t>aprendizaje maquina (aprendizaje máquina evolutivo)</a:t>
            </a:r>
          </a:p>
          <a:p>
            <a:pPr lvl="1"/>
            <a:r>
              <a:rPr lang="es-MX" sz="1800" dirty="0"/>
              <a:t>Redes neuronales (</a:t>
            </a:r>
            <a:r>
              <a:rPr lang="es-MX" sz="1800" dirty="0" err="1"/>
              <a:t>neuroevolución</a:t>
            </a:r>
            <a:r>
              <a:rPr lang="es-MX" sz="1800" dirty="0"/>
              <a:t>)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0C1D38A-DAE0-4658-AE8A-532A78881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3648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22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5242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BD2097C-D53E-44D1-96D4-CD4DFB8BCD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22" r="13505"/>
          <a:stretch/>
        </p:blipFill>
        <p:spPr>
          <a:xfrm>
            <a:off x="4883023" y="10"/>
            <a:ext cx="7308978" cy="6857990"/>
          </a:xfrm>
          <a:custGeom>
            <a:avLst/>
            <a:gdLst>
              <a:gd name="connsiteX0" fmla="*/ 0 w 7308978"/>
              <a:gd name="connsiteY0" fmla="*/ 0 h 6858000"/>
              <a:gd name="connsiteX1" fmla="*/ 7308978 w 7308978"/>
              <a:gd name="connsiteY1" fmla="*/ 0 h 6858000"/>
              <a:gd name="connsiteX2" fmla="*/ 7308978 w 7308978"/>
              <a:gd name="connsiteY2" fmla="*/ 6858000 h 6858000"/>
              <a:gd name="connsiteX3" fmla="*/ 0 w 7308978"/>
              <a:gd name="connsiteY3" fmla="*/ 6858000 h 6858000"/>
              <a:gd name="connsiteX4" fmla="*/ 62983 w 7308978"/>
              <a:gd name="connsiteY4" fmla="*/ 6788730 h 6858000"/>
              <a:gd name="connsiteX5" fmla="*/ 1212978 w 7308978"/>
              <a:gd name="connsiteY5" fmla="*/ 3429000 h 6858000"/>
              <a:gd name="connsiteX6" fmla="*/ 62983 w 7308978"/>
              <a:gd name="connsiteY6" fmla="*/ 6927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308978" h="6858000">
                <a:moveTo>
                  <a:pt x="0" y="0"/>
                </a:moveTo>
                <a:lnTo>
                  <a:pt x="7308978" y="0"/>
                </a:lnTo>
                <a:lnTo>
                  <a:pt x="7308978" y="6858000"/>
                </a:lnTo>
                <a:lnTo>
                  <a:pt x="0" y="6858000"/>
                </a:lnTo>
                <a:lnTo>
                  <a:pt x="62983" y="6788730"/>
                </a:lnTo>
                <a:cubicBezTo>
                  <a:pt x="773509" y="5928900"/>
                  <a:pt x="1212978" y="4741056"/>
                  <a:pt x="1212978" y="3429000"/>
                </a:cubicBezTo>
                <a:cubicBezTo>
                  <a:pt x="1212978" y="2116944"/>
                  <a:pt x="773509" y="929100"/>
                  <a:pt x="62983" y="69271"/>
                </a:cubicBezTo>
                <a:close/>
              </a:path>
            </a:pathLst>
          </a:cu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8E0702B-04E7-4304-B694-F83AF281E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04" y="856488"/>
            <a:ext cx="4992624" cy="1173761"/>
          </a:xfrm>
        </p:spPr>
        <p:txBody>
          <a:bodyPr anchor="b">
            <a:normAutofit/>
          </a:bodyPr>
          <a:lstStyle/>
          <a:p>
            <a:r>
              <a:rPr lang="es-MX" sz="3400" dirty="0"/>
              <a:t>Para la otra vez…</a:t>
            </a:r>
            <a:endParaRPr lang="en-US" sz="34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6C1C6E-7C1B-457C-A153-9609F95EA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904" y="2522949"/>
            <a:ext cx="5065776" cy="3402363"/>
          </a:xfrm>
        </p:spPr>
        <p:txBody>
          <a:bodyPr anchor="t">
            <a:normAutofit/>
          </a:bodyPr>
          <a:lstStyle/>
          <a:p>
            <a:r>
              <a:rPr lang="es-MX" sz="1800" dirty="0"/>
              <a:t>Búsqueda </a:t>
            </a:r>
            <a:r>
              <a:rPr lang="es-MX" sz="1800"/>
              <a:t>con adversarios</a:t>
            </a:r>
            <a:endParaRPr lang="en-US" sz="18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C7F24E9-F254-442A-B11B-1046C7355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159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Clases online: estas son las mejores plataformas para darlas">
            <a:extLst>
              <a:ext uri="{FF2B5EF4-FFF2-40B4-BE49-F238E27FC236}">
                <a16:creationId xmlns:a16="http://schemas.microsoft.com/office/drawing/2014/main" id="{2281CDC8-B34A-4101-A5C2-877DB64BBD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624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7" name="Rectangle 136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0D19E14-0CFE-4F7E-A53D-B7CB7D2E9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s-MX" sz="2800" dirty="0"/>
              <a:t>Para el día de hoy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BC60DD62-6541-44B0-9FEE-EE99482D1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s-MX" sz="1700" dirty="0" err="1"/>
              <a:t>Hillclimber</a:t>
            </a:r>
            <a:endParaRPr lang="es-MX" sz="1700" dirty="0"/>
          </a:p>
          <a:p>
            <a:r>
              <a:rPr lang="es-MX" sz="1700" dirty="0"/>
              <a:t>Recocido simulado</a:t>
            </a:r>
          </a:p>
          <a:p>
            <a:r>
              <a:rPr lang="es-MX" sz="1700" dirty="0"/>
              <a:t>Búsqueda tabú</a:t>
            </a:r>
          </a:p>
          <a:p>
            <a:r>
              <a:rPr lang="es-MX" sz="1700" dirty="0"/>
              <a:t>Algoritmos evolutivos</a:t>
            </a:r>
          </a:p>
          <a:p>
            <a:endParaRPr lang="es-MX" sz="1300" dirty="0"/>
          </a:p>
          <a:p>
            <a:endParaRPr lang="es-MX" sz="1700" dirty="0"/>
          </a:p>
          <a:p>
            <a:endParaRPr lang="es-MX" sz="17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95A7DF7-1DD1-4E94-961F-DA0D695EA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770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2111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108D317-7CBD-4897-BD1F-959436D2A3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25EAFD1-7670-40A9-81AC-34B130AF8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5564" y="834888"/>
            <a:ext cx="4314645" cy="1268958"/>
          </a:xfrm>
        </p:spPr>
        <p:txBody>
          <a:bodyPr anchor="b">
            <a:normAutofit/>
          </a:bodyPr>
          <a:lstStyle/>
          <a:p>
            <a:r>
              <a:rPr lang="es-MX" sz="3200"/>
              <a:t>Los métodos hasta ahora…</a:t>
            </a:r>
          </a:p>
        </p:txBody>
      </p:sp>
      <p:pic>
        <p:nvPicPr>
          <p:cNvPr id="6" name="Picture 5" descr="Vehículo que va a toda velocidad por una carretera de montaña al anochecer">
            <a:extLst>
              <a:ext uri="{FF2B5EF4-FFF2-40B4-BE49-F238E27FC236}">
                <a16:creationId xmlns:a16="http://schemas.microsoft.com/office/drawing/2014/main" id="{A73A04B3-BE91-4EFA-A69C-FF34E9066F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84" r="28434" b="-1"/>
          <a:stretch/>
        </p:blipFill>
        <p:spPr>
          <a:xfrm>
            <a:off x="20" y="10"/>
            <a:ext cx="6717436" cy="6857990"/>
          </a:xfrm>
          <a:custGeom>
            <a:avLst/>
            <a:gdLst/>
            <a:ahLst/>
            <a:cxnLst/>
            <a:rect l="l" t="t" r="r" b="b"/>
            <a:pathLst>
              <a:path w="6717456" h="6858000">
                <a:moveTo>
                  <a:pt x="0" y="0"/>
                </a:moveTo>
                <a:lnTo>
                  <a:pt x="6149468" y="0"/>
                </a:lnTo>
                <a:lnTo>
                  <a:pt x="6202448" y="162605"/>
                </a:lnTo>
                <a:cubicBezTo>
                  <a:pt x="6535625" y="1263763"/>
                  <a:pt x="6717456" y="2453207"/>
                  <a:pt x="6717456" y="3694043"/>
                </a:cubicBezTo>
                <a:cubicBezTo>
                  <a:pt x="6717456" y="4757617"/>
                  <a:pt x="6583866" y="5783433"/>
                  <a:pt x="6335883" y="6748259"/>
                </a:cubicBezTo>
                <a:lnTo>
                  <a:pt x="6305198" y="6858000"/>
                </a:lnTo>
                <a:lnTo>
                  <a:pt x="0" y="6858000"/>
                </a:lnTo>
                <a:close/>
              </a:path>
            </a:pathLst>
          </a:custGeom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6297641-8B9F-4767-9606-8A1131322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89864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F3CA65-EA00-46B4-9616-39E6853F7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572" y="2240371"/>
            <a:ext cx="42062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9BA6B6-4029-4B71-9B39-7C27D805A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5563" y="2557587"/>
            <a:ext cx="4314645" cy="3717317"/>
          </a:xfrm>
        </p:spPr>
        <p:txBody>
          <a:bodyPr anchor="t">
            <a:normAutofit/>
          </a:bodyPr>
          <a:lstStyle/>
          <a:p>
            <a:r>
              <a:rPr lang="es-MX" sz="1700"/>
              <a:t>Construyen las soluciones un paso a la vez</a:t>
            </a:r>
          </a:p>
          <a:p>
            <a:r>
              <a:rPr lang="es-MX" sz="1700"/>
              <a:t>Tienen garantías de optimalidad (en la mayoría de los casos)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66E9A69-5DCC-4890-B8F8-BA0E3A2ED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2543" y="6356350"/>
            <a:ext cx="103911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000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8108D317-7CBD-4897-BD1F-959436D2A3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BAB4818-773D-4ACF-AE2A-4FB3A4FEC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5564" y="834888"/>
            <a:ext cx="4314645" cy="1268958"/>
          </a:xfrm>
        </p:spPr>
        <p:txBody>
          <a:bodyPr anchor="b">
            <a:normAutofit/>
          </a:bodyPr>
          <a:lstStyle/>
          <a:p>
            <a:r>
              <a:rPr lang="es-MX" sz="3200"/>
              <a:t>Búsqueda local</a:t>
            </a:r>
          </a:p>
        </p:txBody>
      </p:sp>
      <p:pic>
        <p:nvPicPr>
          <p:cNvPr id="3074" name="Picture 2" descr="Dante&amp;#39;s Inferno: Gates of Hell by Txikimorin on DeviantArt">
            <a:extLst>
              <a:ext uri="{FF2B5EF4-FFF2-40B4-BE49-F238E27FC236}">
                <a16:creationId xmlns:a16="http://schemas.microsoft.com/office/drawing/2014/main" id="{7156260F-E609-465F-997F-C82D5A15EC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03" b="12092"/>
          <a:stretch/>
        </p:blipFill>
        <p:spPr bwMode="auto">
          <a:xfrm>
            <a:off x="20" y="10"/>
            <a:ext cx="6717436" cy="6857990"/>
          </a:xfrm>
          <a:custGeom>
            <a:avLst/>
            <a:gdLst/>
            <a:ahLst/>
            <a:cxnLst/>
            <a:rect l="l" t="t" r="r" b="b"/>
            <a:pathLst>
              <a:path w="6717456" h="6858000">
                <a:moveTo>
                  <a:pt x="0" y="0"/>
                </a:moveTo>
                <a:lnTo>
                  <a:pt x="6149468" y="0"/>
                </a:lnTo>
                <a:lnTo>
                  <a:pt x="6202448" y="162605"/>
                </a:lnTo>
                <a:cubicBezTo>
                  <a:pt x="6535625" y="1263763"/>
                  <a:pt x="6717456" y="2453207"/>
                  <a:pt x="6717456" y="3694043"/>
                </a:cubicBezTo>
                <a:cubicBezTo>
                  <a:pt x="6717456" y="4757617"/>
                  <a:pt x="6583866" y="5783433"/>
                  <a:pt x="6335883" y="6748259"/>
                </a:cubicBezTo>
                <a:lnTo>
                  <a:pt x="6305198" y="6858000"/>
                </a:lnTo>
                <a:lnTo>
                  <a:pt x="0" y="6858000"/>
                </a:lnTo>
                <a:close/>
              </a:path>
            </a:pathLst>
          </a:custGeom>
          <a:noFill/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D6297641-8B9F-4767-9606-8A1131322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89864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8F3CA65-EA00-46B4-9616-39E6853F7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572" y="2240371"/>
            <a:ext cx="42062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17948B-04E8-449D-8919-E5C38483E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5563" y="2557587"/>
            <a:ext cx="4314645" cy="3717317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s-MX" sz="1300"/>
              <a:t>Mover las configuraciones haciendo movimientos locales</a:t>
            </a:r>
          </a:p>
          <a:p>
            <a:pPr>
              <a:lnSpc>
                <a:spcPct val="100000"/>
              </a:lnSpc>
            </a:pPr>
            <a:r>
              <a:rPr lang="es-MX" sz="1300"/>
              <a:t>Trabaja con asignaciones completas</a:t>
            </a:r>
          </a:p>
          <a:p>
            <a:pPr>
              <a:lnSpc>
                <a:spcPct val="100000"/>
              </a:lnSpc>
            </a:pPr>
            <a:r>
              <a:rPr lang="es-MX" sz="1300"/>
              <a:t>Generalmente más rápido y eficiente en memoria</a:t>
            </a:r>
          </a:p>
          <a:p>
            <a:pPr>
              <a:lnSpc>
                <a:spcPct val="100000"/>
              </a:lnSpc>
            </a:pPr>
            <a:r>
              <a:rPr lang="es-MX" sz="1300"/>
              <a:t>Incompleto y suboptimo</a:t>
            </a:r>
          </a:p>
          <a:p>
            <a:pPr>
              <a:lnSpc>
                <a:spcPct val="100000"/>
              </a:lnSpc>
            </a:pPr>
            <a:endParaRPr lang="es-MX" sz="1300"/>
          </a:p>
          <a:p>
            <a:pPr>
              <a:lnSpc>
                <a:spcPct val="100000"/>
              </a:lnSpc>
            </a:pPr>
            <a:r>
              <a:rPr lang="es-MX" sz="1300"/>
              <a:t>Problemas de satisfacción</a:t>
            </a:r>
          </a:p>
          <a:p>
            <a:pPr lvl="1">
              <a:lnSpc>
                <a:spcPct val="100000"/>
              </a:lnSpc>
            </a:pPr>
            <a:r>
              <a:rPr lang="es-MX" sz="1300"/>
              <a:t>Iniciar con una configuración no factible</a:t>
            </a:r>
          </a:p>
          <a:p>
            <a:pPr lvl="1">
              <a:lnSpc>
                <a:spcPct val="100000"/>
              </a:lnSpc>
            </a:pPr>
            <a:r>
              <a:rPr lang="es-MX" sz="1300"/>
              <a:t>Moverse hacia una solución factible</a:t>
            </a:r>
          </a:p>
          <a:p>
            <a:pPr>
              <a:lnSpc>
                <a:spcPct val="100000"/>
              </a:lnSpc>
            </a:pPr>
            <a:r>
              <a:rPr lang="es-MX" sz="1300"/>
              <a:t>Optimización</a:t>
            </a:r>
          </a:p>
          <a:p>
            <a:pPr lvl="1">
              <a:lnSpc>
                <a:spcPct val="100000"/>
              </a:lnSpc>
            </a:pPr>
            <a:r>
              <a:rPr lang="es-MX" sz="1300"/>
              <a:t>Iniciar con soluciones subóptimas</a:t>
            </a:r>
          </a:p>
          <a:p>
            <a:pPr lvl="1">
              <a:lnSpc>
                <a:spcPct val="100000"/>
              </a:lnSpc>
            </a:pPr>
            <a:r>
              <a:rPr lang="es-MX" sz="1300"/>
              <a:t>Moverse hacia una solución optima 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068415F-CC02-4A1C-9083-4D78B8AE1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2543" y="6356350"/>
            <a:ext cx="103911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112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45084F7-5BD3-4A91-8937-91202800E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s-MX" sz="2800"/>
              <a:t>Hill climbing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52F73A3-73A3-4737-9757-4F453BEF7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s-MX" sz="1600" dirty="0"/>
              <a:t>La idea</a:t>
            </a:r>
          </a:p>
          <a:p>
            <a:pPr lvl="1">
              <a:lnSpc>
                <a:spcPct val="100000"/>
              </a:lnSpc>
            </a:pPr>
            <a:r>
              <a:rPr lang="es-MX" sz="1600" dirty="0"/>
              <a:t>Iniciar en cualquier lugar</a:t>
            </a:r>
          </a:p>
          <a:p>
            <a:pPr lvl="1">
              <a:lnSpc>
                <a:spcPct val="100000"/>
              </a:lnSpc>
            </a:pPr>
            <a:r>
              <a:rPr lang="es-MX" sz="1600" dirty="0"/>
              <a:t>Moverse al mejor estado vecino</a:t>
            </a:r>
          </a:p>
          <a:p>
            <a:pPr lvl="1">
              <a:lnSpc>
                <a:spcPct val="100000"/>
              </a:lnSpc>
            </a:pPr>
            <a:r>
              <a:rPr lang="es-MX" sz="1600" dirty="0"/>
              <a:t>Si no hay un mejor vecino, terminar</a:t>
            </a:r>
          </a:p>
          <a:p>
            <a:pPr>
              <a:lnSpc>
                <a:spcPct val="100000"/>
              </a:lnSpc>
            </a:pPr>
            <a:r>
              <a:rPr lang="es-MX" sz="1600" dirty="0"/>
              <a:t>Las preguntas</a:t>
            </a:r>
          </a:p>
          <a:p>
            <a:pPr lvl="1">
              <a:lnSpc>
                <a:spcPct val="100000"/>
              </a:lnSpc>
            </a:pPr>
            <a:r>
              <a:rPr lang="es-MX" sz="1600" dirty="0"/>
              <a:t>¿Es completo?</a:t>
            </a:r>
          </a:p>
          <a:p>
            <a:pPr lvl="1">
              <a:lnSpc>
                <a:spcPct val="100000"/>
              </a:lnSpc>
            </a:pPr>
            <a:r>
              <a:rPr lang="es-MX" sz="1600" dirty="0"/>
              <a:t>¿Es óptimo?</a:t>
            </a:r>
          </a:p>
          <a:p>
            <a:pPr>
              <a:lnSpc>
                <a:spcPct val="100000"/>
              </a:lnSpc>
            </a:pPr>
            <a:r>
              <a:rPr lang="es-MX" sz="1600" dirty="0"/>
              <a:t>¿Cuáles son sus ventajas?</a:t>
            </a:r>
          </a:p>
          <a:p>
            <a:pPr>
              <a:lnSpc>
                <a:spcPct val="100000"/>
              </a:lnSpc>
            </a:pPr>
            <a:r>
              <a:rPr lang="es-MX" sz="1600" dirty="0"/>
              <a:t>¿Cuáles son sus desventajas?</a:t>
            </a:r>
          </a:p>
          <a:p>
            <a:pPr>
              <a:lnSpc>
                <a:spcPct val="100000"/>
              </a:lnSpc>
            </a:pPr>
            <a:endParaRPr lang="es-MX" sz="1600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0D9B18C0-F407-4E21-9608-EAD723DE6B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01184" y="1316164"/>
            <a:ext cx="6922008" cy="4326255"/>
          </a:xfrm>
          <a:prstGeom prst="rect">
            <a:avLst/>
          </a:prstGeom>
          <a:noFill/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68AA0C1-F84D-4CB5-8865-099CBB90B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95688" y="6356350"/>
            <a:ext cx="21214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2210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C9B446A-6343-4E56-90BA-061E4DDF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3EC72A1B-03D3-499C-B4BF-AC68EEC22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216322C2-3CF0-4D33-BF90-3F384CF6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74B75A0-32B9-435E-B171-754C1D877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s-MX" sz="2800"/>
              <a:t>Un quizz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3FACFE-12B7-40AE-884F-BB921A099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s-MX" sz="1700"/>
              <a:t>En donde terminas iniciando en:</a:t>
            </a:r>
          </a:p>
          <a:p>
            <a:pPr lvl="1"/>
            <a:r>
              <a:rPr lang="es-MX" sz="1700"/>
              <a:t>X</a:t>
            </a:r>
          </a:p>
          <a:p>
            <a:pPr lvl="1"/>
            <a:r>
              <a:rPr lang="es-MX" sz="1700"/>
              <a:t>Y</a:t>
            </a:r>
          </a:p>
          <a:p>
            <a:pPr lvl="1"/>
            <a:r>
              <a:rPr lang="es-MX" sz="1700"/>
              <a:t>Z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CDDAC5-73B9-43FC-8035-7AFC359E9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967" y="1424343"/>
            <a:ext cx="6921940" cy="4118554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1E56700-107F-4BBB-A4E1-F4B998D83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92640" y="6356350"/>
            <a:ext cx="212445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562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5C9B446A-6343-4E56-90BA-061E4DDF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3" name="Freeform: Shape 72">
            <a:extLst>
              <a:ext uri="{FF2B5EF4-FFF2-40B4-BE49-F238E27FC236}">
                <a16:creationId xmlns:a16="http://schemas.microsoft.com/office/drawing/2014/main" id="{3EC72A1B-03D3-499C-B4BF-AC68EEC22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5" name="Freeform: Shape 74">
            <a:extLst>
              <a:ext uri="{FF2B5EF4-FFF2-40B4-BE49-F238E27FC236}">
                <a16:creationId xmlns:a16="http://schemas.microsoft.com/office/drawing/2014/main" id="{216322C2-3CF0-4D33-BF90-3F384CF6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8A6A8BD-E851-44EE-ADAD-B2A27FBEA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s-MX" sz="2800"/>
              <a:t>Búsqueda tabú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DBBA069E-E794-4F72-9B0B-16FD2702A8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1094" y="2718054"/>
                <a:ext cx="3438906" cy="3207258"/>
              </a:xfrm>
            </p:spPr>
            <p:txBody>
              <a:bodyPr anchor="t">
                <a:normAutofit lnSpcReduction="10000"/>
              </a:bodyPr>
              <a:lstStyle/>
              <a:p>
                <a:r>
                  <a:rPr lang="es-MX" sz="1700" dirty="0"/>
                  <a:t>Hill </a:t>
                </a:r>
                <a:r>
                  <a:rPr lang="es-MX" sz="1700" dirty="0" err="1"/>
                  <a:t>climber</a:t>
                </a:r>
                <a:r>
                  <a:rPr lang="es-MX" sz="1700" dirty="0"/>
                  <a:t> con una lista de nodos visitados previamente </a:t>
                </a:r>
                <a14:m>
                  <m:oMath xmlns:m="http://schemas.openxmlformats.org/officeDocument/2006/math">
                    <m:r>
                      <a:rPr lang="es-MX" sz="1700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endParaRPr lang="es-MX" sz="17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s-MX" sz="1700" dirty="0"/>
                  <a:t>Dado una asignación </a:t>
                </a:r>
                <a14:m>
                  <m:oMath xmlns:m="http://schemas.openxmlformats.org/officeDocument/2006/math">
                    <m:r>
                      <a:rPr lang="es-MX" sz="17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s-MX" sz="1700" dirty="0"/>
                  <a:t>, generar otra asignación </a:t>
                </a:r>
                <a14:m>
                  <m:oMath xmlns:m="http://schemas.openxmlformats.org/officeDocument/2006/math">
                    <m:r>
                      <a:rPr lang="es-MX" sz="17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MX" sz="17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MX" sz="1700" dirty="0"/>
                  <a:t>que no esté en la lista tabú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s-MX" sz="1700" dirty="0"/>
                  <a:t>Elegir el mejor vecino </a:t>
                </a:r>
                <a14:m>
                  <m:oMath xmlns:m="http://schemas.openxmlformats.org/officeDocument/2006/math">
                    <m:r>
                      <a:rPr lang="es-MX" sz="17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MX" sz="1700" b="0" dirty="0"/>
                  <a:t> que no está en la lista tabú</a:t>
                </a:r>
              </a:p>
              <a:p>
                <a:pPr marL="800100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s-MX" sz="13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s-MX" sz="1300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MX" sz="13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s-MX" sz="1300" dirty="0"/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s-MX" sz="1700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s-MX" sz="17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MX" sz="1700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s-MX" sz="1700" b="0" i="1" smtClean="0"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s-MX" sz="17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17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s-MX" sz="1700" b="0" dirty="0"/>
              </a:p>
              <a:p>
                <a:pPr marL="0" indent="0">
                  <a:buNone/>
                </a:pPr>
                <a:r>
                  <a:rPr lang="es-MX" sz="1700" dirty="0"/>
                  <a:t>Regresar la mejor solución vista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es-MX" sz="1700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DBBA069E-E794-4F72-9B0B-16FD2702A8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1094" y="2718054"/>
                <a:ext cx="3438906" cy="3207258"/>
              </a:xfrm>
              <a:blipFill>
                <a:blip r:embed="rId2"/>
                <a:stretch>
                  <a:fillRect l="-1241" t="-570" b="-2281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2E1FAD0-77C1-4357-8C16-E3B1C65AF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92640" y="6356350"/>
            <a:ext cx="212445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F83D31A2-520F-4954-99BC-21DB6550FD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967" y="1424343"/>
            <a:ext cx="6921940" cy="4118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087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F94AA2BD-2E3F-4B1D-8127-5744B8115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2E2F3B4-6CA2-4BB2-AB8A-42B7D0B76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87552"/>
            <a:ext cx="4485861" cy="1088136"/>
          </a:xfrm>
        </p:spPr>
        <p:txBody>
          <a:bodyPr anchor="b">
            <a:normAutofit/>
          </a:bodyPr>
          <a:lstStyle/>
          <a:p>
            <a:r>
              <a:rPr lang="es-MX" sz="3400"/>
              <a:t>Recocido simulado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4BD02261-2DC8-4AA8-9E16-7751AE892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3D752CF2-2291-40B5-B462-C17B174C1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6000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59E33623-C590-49FB-9058-6F51CE49BE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1479" y="2688336"/>
                <a:ext cx="4498848" cy="3584448"/>
              </a:xfrm>
            </p:spPr>
            <p:txBody>
              <a:bodyPr anchor="t">
                <a:normAutofit lnSpcReduction="10000"/>
              </a:bodyPr>
              <a:lstStyle/>
              <a:p>
                <a:r>
                  <a:rPr lang="es-MX" sz="1700" dirty="0"/>
                  <a:t>Escapar de óptimos locales permitiendo otro tipo de movimientos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s-MX" sz="1700" dirty="0"/>
                  <a:t>Seleccionar una asignación </a:t>
                </a:r>
                <a14:m>
                  <m:oMath xmlns:m="http://schemas.openxmlformats.org/officeDocument/2006/math">
                    <m:r>
                      <a:rPr lang="es-MX" sz="17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MX" sz="1700" dirty="0"/>
                  <a:t> del vecindario de </a:t>
                </a:r>
                <a14:m>
                  <m:oMath xmlns:m="http://schemas.openxmlformats.org/officeDocument/2006/math">
                    <m:r>
                      <a:rPr lang="es-MX" sz="17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s-MX" sz="17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s-MX" sz="1700" dirty="0"/>
                  <a:t>Si </a:t>
                </a:r>
                <a14:m>
                  <m:oMath xmlns:m="http://schemas.openxmlformats.org/officeDocument/2006/math">
                    <m:r>
                      <a:rPr lang="es-MX" sz="17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MX" sz="17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17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s-MX" sz="17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s-MX" sz="17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s-MX" sz="17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MX" sz="17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s-MX" sz="17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MX" sz="1700" dirty="0"/>
              </a:p>
              <a:p>
                <a:pPr marL="800100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s-MX" sz="17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s-MX" sz="1700" b="0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MX" sz="17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s-MX" sz="17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s-MX" sz="1700" dirty="0"/>
                  <a:t>De lo contrario </a:t>
                </a:r>
              </a:p>
              <a:p>
                <a:pPr marL="800100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s-MX" sz="17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MX" sz="1700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MX" sz="17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s-MX" sz="1700" dirty="0"/>
                  <a:t> con probabilidad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sz="17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1700" b="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s-MX" sz="1700" b="0" i="1">
                            <a:latin typeface="Cambria Math" panose="02040503050406030204" pitchFamily="18" charset="0"/>
                          </a:rPr>
                          <m:t>(−</m:t>
                        </m:r>
                        <m:f>
                          <m:fPr>
                            <m:ctrlPr>
                              <a:rPr lang="es-MX" sz="1700" b="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MX" sz="1700" b="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s-MX" sz="1700" b="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MX" sz="1700" b="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s-MX" sz="1700" b="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MX" sz="1700" b="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s-MX" sz="1700" b="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MX" sz="1700" b="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num>
                          <m:den>
                            <m:r>
                              <a:rPr lang="es-MX" sz="1700" b="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  <m:r>
                          <a:rPr lang="es-MX" sz="1700" b="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s-MX" sz="17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s-MX" sz="1700" dirty="0"/>
                  <a:t>Actualizar la temperatura t</a:t>
                </a:r>
              </a:p>
              <a:p>
                <a:pPr marL="0" indent="0">
                  <a:buNone/>
                </a:pPr>
                <a:r>
                  <a:rPr lang="es-MX" sz="1700" dirty="0"/>
                  <a:t>Regresar la mejor solución vista</a:t>
                </a:r>
              </a:p>
              <a:p>
                <a:pPr marL="0" indent="0">
                  <a:buNone/>
                </a:pPr>
                <a:endParaRPr lang="es-MX" sz="1700" dirty="0"/>
              </a:p>
              <a:p>
                <a:endParaRPr lang="es-MX" sz="1700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59E33623-C590-49FB-9058-6F51CE49BE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1479" y="2688336"/>
                <a:ext cx="4498848" cy="3584448"/>
              </a:xfrm>
              <a:blipFill>
                <a:blip r:embed="rId2"/>
                <a:stretch>
                  <a:fillRect l="-813" t="-340" b="-1701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Annealing Knives |">
            <a:extLst>
              <a:ext uri="{FF2B5EF4-FFF2-40B4-BE49-F238E27FC236}">
                <a16:creationId xmlns:a16="http://schemas.microsoft.com/office/drawing/2014/main" id="{651D75EE-416B-4E81-9423-1DCAB10011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42" r="32948"/>
          <a:stretch/>
        </p:blipFill>
        <p:spPr bwMode="auto">
          <a:xfrm>
            <a:off x="5308052" y="10"/>
            <a:ext cx="6883948" cy="6857990"/>
          </a:xfrm>
          <a:custGeom>
            <a:avLst/>
            <a:gdLst/>
            <a:ahLst/>
            <a:cxnLst/>
            <a:rect l="l" t="t" r="r" b="b"/>
            <a:pathLst>
              <a:path w="6883948" h="6858000">
                <a:moveTo>
                  <a:pt x="365648" y="0"/>
                </a:moveTo>
                <a:lnTo>
                  <a:pt x="6883948" y="0"/>
                </a:lnTo>
                <a:lnTo>
                  <a:pt x="6883948" y="6858000"/>
                </a:lnTo>
                <a:lnTo>
                  <a:pt x="365648" y="6858000"/>
                </a:lnTo>
                <a:lnTo>
                  <a:pt x="360213" y="6835050"/>
                </a:lnTo>
                <a:cubicBezTo>
                  <a:pt x="128263" y="5788167"/>
                  <a:pt x="0" y="4637179"/>
                  <a:pt x="0" y="3429001"/>
                </a:cubicBezTo>
                <a:cubicBezTo>
                  <a:pt x="0" y="2220824"/>
                  <a:pt x="128263" y="1069835"/>
                  <a:pt x="360213" y="22952"/>
                </a:cubicBezTo>
                <a:close/>
              </a:path>
            </a:pathLst>
          </a:custGeom>
          <a:noFill/>
          <a:effectLst>
            <a:outerShdw blurRad="50800" dist="38100" dir="10800000" algn="r" rotWithShape="0">
              <a:schemeClr val="bg1">
                <a:lumMod val="85000"/>
                <a:alpha val="3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E8BF1BC-4E70-4E19-A138-320B32D91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37321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630088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RegularSeedLeftStep">
      <a:dk1>
        <a:srgbClr val="000000"/>
      </a:dk1>
      <a:lt1>
        <a:srgbClr val="FFFFFF"/>
      </a:lt1>
      <a:dk2>
        <a:srgbClr val="233E32"/>
      </a:dk2>
      <a:lt2>
        <a:srgbClr val="E5E8EA"/>
      </a:lt2>
      <a:accent1>
        <a:srgbClr val="D96C37"/>
      </a:accent1>
      <a:accent2>
        <a:srgbClr val="C82937"/>
      </a:accent2>
      <a:accent3>
        <a:srgbClr val="D93789"/>
      </a:accent3>
      <a:accent4>
        <a:srgbClr val="C725BB"/>
      </a:accent4>
      <a:accent5>
        <a:srgbClr val="A237D9"/>
      </a:accent5>
      <a:accent6>
        <a:srgbClr val="7050D2"/>
      </a:accent6>
      <a:hlink>
        <a:srgbClr val="3B8BB2"/>
      </a:hlink>
      <a:folHlink>
        <a:srgbClr val="848484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1971</TotalTime>
  <Words>937</Words>
  <Application>Microsoft Office PowerPoint</Application>
  <PresentationFormat>Panorámica</PresentationFormat>
  <Paragraphs>146</Paragraphs>
  <Slides>23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8" baseType="lpstr">
      <vt:lpstr>Arial</vt:lpstr>
      <vt:lpstr>Avenir Next LT Pro</vt:lpstr>
      <vt:lpstr>Calibri</vt:lpstr>
      <vt:lpstr>Cambria Math</vt:lpstr>
      <vt:lpstr>AccentBoxVTI</vt:lpstr>
      <vt:lpstr>Inteligencia Artificial</vt:lpstr>
      <vt:lpstr>Antes de empezar…</vt:lpstr>
      <vt:lpstr>Para el día de hoy</vt:lpstr>
      <vt:lpstr>Los métodos hasta ahora…</vt:lpstr>
      <vt:lpstr>Búsqueda local</vt:lpstr>
      <vt:lpstr>Hill climbing</vt:lpstr>
      <vt:lpstr>Un quizz</vt:lpstr>
      <vt:lpstr>Búsqueda tabú</vt:lpstr>
      <vt:lpstr>Recocido simulado</vt:lpstr>
      <vt:lpstr>Recocido simulado</vt:lpstr>
      <vt:lpstr>Algoritmos evolutivos</vt:lpstr>
      <vt:lpstr>Elementos para simular el proceso evolutivo</vt:lpstr>
      <vt:lpstr>Tipos de algoritmos evolutivos</vt:lpstr>
      <vt:lpstr>Estrategias evolutivas</vt:lpstr>
      <vt:lpstr>El algoritmo básico </vt:lpstr>
      <vt:lpstr>Selección por torneo</vt:lpstr>
      <vt:lpstr>Representación</vt:lpstr>
      <vt:lpstr>Operadores: cruza de un punto</vt:lpstr>
      <vt:lpstr>Operadores: mutación</vt:lpstr>
      <vt:lpstr>Los requisitos para usar un algoritmo genético</vt:lpstr>
      <vt:lpstr>Algunas notas</vt:lpstr>
      <vt:lpstr>Algunas notas generales…</vt:lpstr>
      <vt:lpstr>Para la otra vez…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 poco de…</dc:title>
  <dc:creator>Carlos Hernandez</dc:creator>
  <cp:lastModifiedBy>Carlos Hernández</cp:lastModifiedBy>
  <cp:revision>31</cp:revision>
  <dcterms:created xsi:type="dcterms:W3CDTF">2020-02-18T20:29:21Z</dcterms:created>
  <dcterms:modified xsi:type="dcterms:W3CDTF">2022-08-25T19:03:49Z</dcterms:modified>
</cp:coreProperties>
</file>