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7"/>
  </p:notesMasterIdLst>
  <p:sldIdLst>
    <p:sldId id="256" r:id="rId2"/>
    <p:sldId id="295" r:id="rId3"/>
    <p:sldId id="311" r:id="rId4"/>
    <p:sldId id="312" r:id="rId5"/>
    <p:sldId id="296" r:id="rId6"/>
    <p:sldId id="332" r:id="rId7"/>
    <p:sldId id="297" r:id="rId8"/>
    <p:sldId id="310" r:id="rId9"/>
    <p:sldId id="298" r:id="rId10"/>
    <p:sldId id="299" r:id="rId11"/>
    <p:sldId id="300" r:id="rId12"/>
    <p:sldId id="313" r:id="rId13"/>
    <p:sldId id="30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4" autoAdjust="0"/>
    <p:restoredTop sz="96349" autoAdjust="0"/>
  </p:normalViewPr>
  <p:slideViewPr>
    <p:cSldViewPr snapToGrid="0">
      <p:cViewPr varScale="1">
        <p:scale>
          <a:sx n="60" d="100"/>
          <a:sy n="60" d="100"/>
        </p:scale>
        <p:origin x="72" y="1098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01328-569F-44D0-879D-A945A86DE1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0BA604BB-7E94-46BD-B1DC-93780A11BA25}">
      <dgm:prSet/>
      <dgm:spPr/>
      <dgm:t>
        <a:bodyPr/>
        <a:lstStyle/>
        <a:p>
          <a:r>
            <a:rPr lang="es-MX"/>
            <a:t>Búsqueda en profundidad</a:t>
          </a:r>
        </a:p>
      </dgm:t>
    </dgm:pt>
    <dgm:pt modelId="{48E54966-9C28-45BA-9B5A-52ECB150C35C}" type="parTrans" cxnId="{04D3B28A-094C-4A01-B1FF-5377F0D8E4F6}">
      <dgm:prSet/>
      <dgm:spPr/>
      <dgm:t>
        <a:bodyPr/>
        <a:lstStyle/>
        <a:p>
          <a:endParaRPr lang="es-MX"/>
        </a:p>
      </dgm:t>
    </dgm:pt>
    <dgm:pt modelId="{1B7632FC-0E88-402A-9955-3EC36FD1C25E}" type="sibTrans" cxnId="{04D3B28A-094C-4A01-B1FF-5377F0D8E4F6}">
      <dgm:prSet/>
      <dgm:spPr/>
      <dgm:t>
        <a:bodyPr/>
        <a:lstStyle/>
        <a:p>
          <a:endParaRPr lang="es-MX"/>
        </a:p>
      </dgm:t>
    </dgm:pt>
    <dgm:pt modelId="{22982A06-F92B-46E5-A251-4BAE31A783EF}">
      <dgm:prSet/>
      <dgm:spPr/>
      <dgm:t>
        <a:bodyPr/>
        <a:lstStyle/>
        <a:p>
          <a:r>
            <a:rPr lang="es-MX"/>
            <a:t>Búsqueda en anchura</a:t>
          </a:r>
        </a:p>
      </dgm:t>
    </dgm:pt>
    <dgm:pt modelId="{428397F2-BC9D-413A-BBBF-C0D0B96641C1}" type="parTrans" cxnId="{E98DDFBB-E414-4C48-A61F-0F58652D6BA6}">
      <dgm:prSet/>
      <dgm:spPr/>
      <dgm:t>
        <a:bodyPr/>
        <a:lstStyle/>
        <a:p>
          <a:endParaRPr lang="es-MX"/>
        </a:p>
      </dgm:t>
    </dgm:pt>
    <dgm:pt modelId="{77E6F5D4-EBF9-4197-A957-5B2612C12181}" type="sibTrans" cxnId="{E98DDFBB-E414-4C48-A61F-0F58652D6BA6}">
      <dgm:prSet/>
      <dgm:spPr/>
      <dgm:t>
        <a:bodyPr/>
        <a:lstStyle/>
        <a:p>
          <a:endParaRPr lang="es-MX"/>
        </a:p>
      </dgm:t>
    </dgm:pt>
    <dgm:pt modelId="{012E6946-F8F5-4748-95A9-CEE73E12D111}">
      <dgm:prSet/>
      <dgm:spPr/>
      <dgm:t>
        <a:bodyPr/>
        <a:lstStyle/>
        <a:p>
          <a:r>
            <a:rPr lang="es-MX"/>
            <a:t>Búsqueda iterativa</a:t>
          </a:r>
        </a:p>
      </dgm:t>
    </dgm:pt>
    <dgm:pt modelId="{290116DC-8F2F-41ED-8EF3-ECC6EABFCC92}" type="parTrans" cxnId="{B8CE3E39-0BF3-4002-9B59-7C5DDEE69C8D}">
      <dgm:prSet/>
      <dgm:spPr/>
      <dgm:t>
        <a:bodyPr/>
        <a:lstStyle/>
        <a:p>
          <a:endParaRPr lang="es-MX"/>
        </a:p>
      </dgm:t>
    </dgm:pt>
    <dgm:pt modelId="{9E84A324-2EA9-4A76-A92D-F20C30E8248F}" type="sibTrans" cxnId="{B8CE3E39-0BF3-4002-9B59-7C5DDEE69C8D}">
      <dgm:prSet/>
      <dgm:spPr/>
      <dgm:t>
        <a:bodyPr/>
        <a:lstStyle/>
        <a:p>
          <a:endParaRPr lang="es-MX"/>
        </a:p>
      </dgm:t>
    </dgm:pt>
    <dgm:pt modelId="{760C4012-347A-467B-A7EC-B01961257145}">
      <dgm:prSet/>
      <dgm:spPr/>
      <dgm:t>
        <a:bodyPr/>
        <a:lstStyle/>
        <a:p>
          <a:r>
            <a:rPr lang="es-MX"/>
            <a:t>Búsqueda voraz</a:t>
          </a:r>
        </a:p>
      </dgm:t>
    </dgm:pt>
    <dgm:pt modelId="{06F5E072-CA72-4EDB-B119-6590352031E4}" type="parTrans" cxnId="{DFE58515-1165-451D-A41E-36DCA0D5AABE}">
      <dgm:prSet/>
      <dgm:spPr/>
      <dgm:t>
        <a:bodyPr/>
        <a:lstStyle/>
        <a:p>
          <a:endParaRPr lang="es-MX"/>
        </a:p>
      </dgm:t>
    </dgm:pt>
    <dgm:pt modelId="{9A520306-166B-43F7-BDCA-AA5009A182EF}" type="sibTrans" cxnId="{DFE58515-1165-451D-A41E-36DCA0D5AABE}">
      <dgm:prSet/>
      <dgm:spPr/>
      <dgm:t>
        <a:bodyPr/>
        <a:lstStyle/>
        <a:p>
          <a:endParaRPr lang="es-MX"/>
        </a:p>
      </dgm:t>
    </dgm:pt>
    <dgm:pt modelId="{5ECC8102-845F-46E5-8915-2FDDBE4449AF}">
      <dgm:prSet/>
      <dgm:spPr/>
      <dgm:t>
        <a:bodyPr/>
        <a:lstStyle/>
        <a:p>
          <a:r>
            <a:rPr lang="es-MX"/>
            <a:t>Búsqueda de costo uniforme</a:t>
          </a:r>
        </a:p>
      </dgm:t>
    </dgm:pt>
    <dgm:pt modelId="{115CEA60-F001-40E1-A9B1-607BC76C3A79}" type="parTrans" cxnId="{9AC3C79E-8E20-4B82-A255-8EBC82991D36}">
      <dgm:prSet/>
      <dgm:spPr/>
      <dgm:t>
        <a:bodyPr/>
        <a:lstStyle/>
        <a:p>
          <a:endParaRPr lang="es-MX"/>
        </a:p>
      </dgm:t>
    </dgm:pt>
    <dgm:pt modelId="{F7261B8D-5F9B-40AC-845C-B49130443D9A}" type="sibTrans" cxnId="{9AC3C79E-8E20-4B82-A255-8EBC82991D36}">
      <dgm:prSet/>
      <dgm:spPr/>
      <dgm:t>
        <a:bodyPr/>
        <a:lstStyle/>
        <a:p>
          <a:endParaRPr lang="es-MX"/>
        </a:p>
      </dgm:t>
    </dgm:pt>
    <dgm:pt modelId="{820160E0-A62D-4689-A5ED-F3D96B03AF3D}">
      <dgm:prSet/>
      <dgm:spPr/>
      <dgm:t>
        <a:bodyPr/>
        <a:lstStyle/>
        <a:p>
          <a:r>
            <a:rPr lang="es-MX"/>
            <a:t>A*</a:t>
          </a:r>
        </a:p>
      </dgm:t>
    </dgm:pt>
    <dgm:pt modelId="{115C529F-73FD-4ABC-918E-7624D679778E}" type="parTrans" cxnId="{923537ED-B69C-480F-A1A4-2D2F608F8DAC}">
      <dgm:prSet/>
      <dgm:spPr/>
      <dgm:t>
        <a:bodyPr/>
        <a:lstStyle/>
        <a:p>
          <a:endParaRPr lang="es-MX"/>
        </a:p>
      </dgm:t>
    </dgm:pt>
    <dgm:pt modelId="{3EA69284-E617-41C7-AD80-58F213418F1D}" type="sibTrans" cxnId="{923537ED-B69C-480F-A1A4-2D2F608F8DAC}">
      <dgm:prSet/>
      <dgm:spPr/>
      <dgm:t>
        <a:bodyPr/>
        <a:lstStyle/>
        <a:p>
          <a:endParaRPr lang="es-MX"/>
        </a:p>
      </dgm:t>
    </dgm:pt>
    <dgm:pt modelId="{B850CF01-CB08-4E3F-8630-474563E47119}">
      <dgm:prSet/>
      <dgm:spPr/>
      <dgm:t>
        <a:bodyPr/>
        <a:lstStyle/>
        <a:p>
          <a:r>
            <a:rPr lang="es-MX"/>
            <a:t>Backtracking (más filtrado y ordenamiento)</a:t>
          </a:r>
        </a:p>
      </dgm:t>
    </dgm:pt>
    <dgm:pt modelId="{A782CD04-D9CF-4E25-94EA-C8E28E0596A2}" type="parTrans" cxnId="{203A9BF9-6E83-46FD-871F-625A7A6635E2}">
      <dgm:prSet/>
      <dgm:spPr/>
      <dgm:t>
        <a:bodyPr/>
        <a:lstStyle/>
        <a:p>
          <a:endParaRPr lang="es-MX"/>
        </a:p>
      </dgm:t>
    </dgm:pt>
    <dgm:pt modelId="{3AF22752-5D9A-4F36-AF8E-786CB0B591F3}" type="sibTrans" cxnId="{203A9BF9-6E83-46FD-871F-625A7A6635E2}">
      <dgm:prSet/>
      <dgm:spPr/>
      <dgm:t>
        <a:bodyPr/>
        <a:lstStyle/>
        <a:p>
          <a:endParaRPr lang="es-MX"/>
        </a:p>
      </dgm:t>
    </dgm:pt>
    <dgm:pt modelId="{8C183E59-3603-4637-A003-E2E16781D076}">
      <dgm:prSet/>
      <dgm:spPr/>
      <dgm:t>
        <a:bodyPr/>
        <a:lstStyle/>
        <a:p>
          <a:r>
            <a:rPr lang="es-MX"/>
            <a:t>Hillclimber</a:t>
          </a:r>
        </a:p>
      </dgm:t>
    </dgm:pt>
    <dgm:pt modelId="{ACC821CE-3DC4-4541-9A42-0FBBFDD2BDBA}" type="parTrans" cxnId="{0B645DEC-3E89-462A-AD7F-606B254B61B1}">
      <dgm:prSet/>
      <dgm:spPr/>
      <dgm:t>
        <a:bodyPr/>
        <a:lstStyle/>
        <a:p>
          <a:endParaRPr lang="es-MX"/>
        </a:p>
      </dgm:t>
    </dgm:pt>
    <dgm:pt modelId="{16977893-C9CB-43DA-9BA3-C9ADD128589D}" type="sibTrans" cxnId="{0B645DEC-3E89-462A-AD7F-606B254B61B1}">
      <dgm:prSet/>
      <dgm:spPr/>
      <dgm:t>
        <a:bodyPr/>
        <a:lstStyle/>
        <a:p>
          <a:endParaRPr lang="es-MX"/>
        </a:p>
      </dgm:t>
    </dgm:pt>
    <dgm:pt modelId="{A85AE18E-CC60-4F95-9F39-91CA5B6141DF}">
      <dgm:prSet/>
      <dgm:spPr/>
      <dgm:t>
        <a:bodyPr/>
        <a:lstStyle/>
        <a:p>
          <a:r>
            <a:rPr lang="es-MX"/>
            <a:t>Búsqueda Tabú</a:t>
          </a:r>
        </a:p>
      </dgm:t>
    </dgm:pt>
    <dgm:pt modelId="{E55B20F3-E3D6-4454-9A93-98506F9586E5}" type="parTrans" cxnId="{800E4EB4-D3F0-4C7B-94EB-E331C3DEBA47}">
      <dgm:prSet/>
      <dgm:spPr/>
      <dgm:t>
        <a:bodyPr/>
        <a:lstStyle/>
        <a:p>
          <a:endParaRPr lang="es-MX"/>
        </a:p>
      </dgm:t>
    </dgm:pt>
    <dgm:pt modelId="{C43D6CE8-C330-4043-80C4-4ABEADF78F47}" type="sibTrans" cxnId="{800E4EB4-D3F0-4C7B-94EB-E331C3DEBA47}">
      <dgm:prSet/>
      <dgm:spPr/>
      <dgm:t>
        <a:bodyPr/>
        <a:lstStyle/>
        <a:p>
          <a:endParaRPr lang="es-MX"/>
        </a:p>
      </dgm:t>
    </dgm:pt>
    <dgm:pt modelId="{6A94720A-0FAE-4D2E-BCD0-2B75C4B14311}">
      <dgm:prSet/>
      <dgm:spPr/>
      <dgm:t>
        <a:bodyPr/>
        <a:lstStyle/>
        <a:p>
          <a:r>
            <a:rPr lang="es-MX"/>
            <a:t>Recocido simulado</a:t>
          </a:r>
        </a:p>
      </dgm:t>
    </dgm:pt>
    <dgm:pt modelId="{D52D6B54-BD16-46E4-80B7-14C51B107AFB}" type="parTrans" cxnId="{C7C27AF4-57C3-44CA-AF92-BB3F774644A0}">
      <dgm:prSet/>
      <dgm:spPr/>
      <dgm:t>
        <a:bodyPr/>
        <a:lstStyle/>
        <a:p>
          <a:endParaRPr lang="es-MX"/>
        </a:p>
      </dgm:t>
    </dgm:pt>
    <dgm:pt modelId="{8D3685B2-2594-4BDC-BF06-9AEA21ED524F}" type="sibTrans" cxnId="{C7C27AF4-57C3-44CA-AF92-BB3F774644A0}">
      <dgm:prSet/>
      <dgm:spPr/>
      <dgm:t>
        <a:bodyPr/>
        <a:lstStyle/>
        <a:p>
          <a:endParaRPr lang="es-MX"/>
        </a:p>
      </dgm:t>
    </dgm:pt>
    <dgm:pt modelId="{F3D28DEE-2C83-42BC-A7F5-3D9407B3E6D1}">
      <dgm:prSet/>
      <dgm:spPr/>
      <dgm:t>
        <a:bodyPr/>
        <a:lstStyle/>
        <a:p>
          <a:r>
            <a:rPr lang="es-MX"/>
            <a:t>Algoritmos evolutivos</a:t>
          </a:r>
        </a:p>
      </dgm:t>
    </dgm:pt>
    <dgm:pt modelId="{FF3845AE-B6BB-4C46-9B1D-8295794E29AA}" type="parTrans" cxnId="{D129F60D-D4C1-4D9F-A593-197D64EF207E}">
      <dgm:prSet/>
      <dgm:spPr/>
      <dgm:t>
        <a:bodyPr/>
        <a:lstStyle/>
        <a:p>
          <a:endParaRPr lang="es-MX"/>
        </a:p>
      </dgm:t>
    </dgm:pt>
    <dgm:pt modelId="{3E03A744-8730-45DB-94FB-CBC52B48BECC}" type="sibTrans" cxnId="{D129F60D-D4C1-4D9F-A593-197D64EF207E}">
      <dgm:prSet/>
      <dgm:spPr/>
      <dgm:t>
        <a:bodyPr/>
        <a:lstStyle/>
        <a:p>
          <a:endParaRPr lang="es-MX"/>
        </a:p>
      </dgm:t>
    </dgm:pt>
    <dgm:pt modelId="{6CDFA0A2-D9C1-4455-AA12-AE9319889EC3}">
      <dgm:prSet/>
      <dgm:spPr/>
      <dgm:t>
        <a:bodyPr/>
        <a:lstStyle/>
        <a:p>
          <a:r>
            <a:rPr lang="es-MX"/>
            <a:t>Minimax (con alfa-beta)</a:t>
          </a:r>
        </a:p>
      </dgm:t>
    </dgm:pt>
    <dgm:pt modelId="{8FC8A716-2E98-4696-93CB-BB81F6801B54}" type="parTrans" cxnId="{0924A33A-96AA-47E8-8B3D-6B8A44D9F7CC}">
      <dgm:prSet/>
      <dgm:spPr/>
      <dgm:t>
        <a:bodyPr/>
        <a:lstStyle/>
        <a:p>
          <a:endParaRPr lang="es-MX"/>
        </a:p>
      </dgm:t>
    </dgm:pt>
    <dgm:pt modelId="{682ED462-A6E6-4B1A-9A25-996528FF2CA9}" type="sibTrans" cxnId="{0924A33A-96AA-47E8-8B3D-6B8A44D9F7CC}">
      <dgm:prSet/>
      <dgm:spPr/>
      <dgm:t>
        <a:bodyPr/>
        <a:lstStyle/>
        <a:p>
          <a:endParaRPr lang="es-MX"/>
        </a:p>
      </dgm:t>
    </dgm:pt>
    <dgm:pt modelId="{C12372FC-75E8-41FD-9354-FB4036B8F5B2}">
      <dgm:prSet/>
      <dgm:spPr/>
      <dgm:t>
        <a:bodyPr/>
        <a:lstStyle/>
        <a:p>
          <a:r>
            <a:rPr lang="es-MX"/>
            <a:t>Expectimax</a:t>
          </a:r>
        </a:p>
      </dgm:t>
    </dgm:pt>
    <dgm:pt modelId="{D09BE163-963C-4C16-85D1-218E82F5CD76}" type="parTrans" cxnId="{E2E35ECF-5207-407F-8EF2-E8ABD870A62D}">
      <dgm:prSet/>
      <dgm:spPr/>
      <dgm:t>
        <a:bodyPr/>
        <a:lstStyle/>
        <a:p>
          <a:endParaRPr lang="es-MX"/>
        </a:p>
      </dgm:t>
    </dgm:pt>
    <dgm:pt modelId="{2FF6BE6E-E730-4673-9BB2-AE37097992D3}" type="sibTrans" cxnId="{E2E35ECF-5207-407F-8EF2-E8ABD870A62D}">
      <dgm:prSet/>
      <dgm:spPr/>
      <dgm:t>
        <a:bodyPr/>
        <a:lstStyle/>
        <a:p>
          <a:endParaRPr lang="es-MX"/>
        </a:p>
      </dgm:t>
    </dgm:pt>
    <dgm:pt modelId="{E5088B55-594A-4B1E-9602-ADB39D73FE0B}" type="pres">
      <dgm:prSet presAssocID="{2CE01328-569F-44D0-879D-A945A86DE1C9}" presName="linear" presStyleCnt="0">
        <dgm:presLayoutVars>
          <dgm:animLvl val="lvl"/>
          <dgm:resizeHandles val="exact"/>
        </dgm:presLayoutVars>
      </dgm:prSet>
      <dgm:spPr/>
    </dgm:pt>
    <dgm:pt modelId="{A11F0D1F-1A10-42EE-A86C-9925BE596759}" type="pres">
      <dgm:prSet presAssocID="{0BA604BB-7E94-46BD-B1DC-93780A11BA25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01BEB2AB-B768-4B58-A4CB-38730B49F562}" type="pres">
      <dgm:prSet presAssocID="{1B7632FC-0E88-402A-9955-3EC36FD1C25E}" presName="spacer" presStyleCnt="0"/>
      <dgm:spPr/>
    </dgm:pt>
    <dgm:pt modelId="{23E84183-2A0C-4FFD-8321-7B9EEFC63CDA}" type="pres">
      <dgm:prSet presAssocID="{22982A06-F92B-46E5-A251-4BAE31A783EF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96A50BEF-5B64-4769-8353-DB6FA0B424BB}" type="pres">
      <dgm:prSet presAssocID="{77E6F5D4-EBF9-4197-A957-5B2612C12181}" presName="spacer" presStyleCnt="0"/>
      <dgm:spPr/>
    </dgm:pt>
    <dgm:pt modelId="{19D44D24-89B1-401F-A3C5-1CC673E98E45}" type="pres">
      <dgm:prSet presAssocID="{012E6946-F8F5-4748-95A9-CEE73E12D111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CD89D9FA-5ECC-4AA9-83E6-90BB19B18CA6}" type="pres">
      <dgm:prSet presAssocID="{9E84A324-2EA9-4A76-A92D-F20C30E8248F}" presName="spacer" presStyleCnt="0"/>
      <dgm:spPr/>
    </dgm:pt>
    <dgm:pt modelId="{782FEA24-9C70-40F6-91EC-02B0C9AC29F4}" type="pres">
      <dgm:prSet presAssocID="{760C4012-347A-467B-A7EC-B01961257145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33BAAA4F-895F-4C03-977C-9AAAFE16D9BA}" type="pres">
      <dgm:prSet presAssocID="{9A520306-166B-43F7-BDCA-AA5009A182EF}" presName="spacer" presStyleCnt="0"/>
      <dgm:spPr/>
    </dgm:pt>
    <dgm:pt modelId="{BD298DE2-45A2-4213-9A42-979FAC9980AB}" type="pres">
      <dgm:prSet presAssocID="{5ECC8102-845F-46E5-8915-2FDDBE4449AF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876B2C2C-FCB7-4099-9BF3-93E52263F280}" type="pres">
      <dgm:prSet presAssocID="{F7261B8D-5F9B-40AC-845C-B49130443D9A}" presName="spacer" presStyleCnt="0"/>
      <dgm:spPr/>
    </dgm:pt>
    <dgm:pt modelId="{B90F4017-5F38-4E4A-A00C-53CAB1F13270}" type="pres">
      <dgm:prSet presAssocID="{820160E0-A62D-4689-A5ED-F3D96B03AF3D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D000E3AD-6A17-4A34-9066-C4B01EF73B49}" type="pres">
      <dgm:prSet presAssocID="{3EA69284-E617-41C7-AD80-58F213418F1D}" presName="spacer" presStyleCnt="0"/>
      <dgm:spPr/>
    </dgm:pt>
    <dgm:pt modelId="{6461BB81-EDF0-40A9-8323-E24C680DA9DD}" type="pres">
      <dgm:prSet presAssocID="{B850CF01-CB08-4E3F-8630-474563E47119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A4177415-3D29-42C0-9E26-DDFF4F4F81F6}" type="pres">
      <dgm:prSet presAssocID="{3AF22752-5D9A-4F36-AF8E-786CB0B591F3}" presName="spacer" presStyleCnt="0"/>
      <dgm:spPr/>
    </dgm:pt>
    <dgm:pt modelId="{CED12A47-8923-430F-8CEB-908685CD4EDC}" type="pres">
      <dgm:prSet presAssocID="{8C183E59-3603-4637-A003-E2E16781D076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B5245C82-5E96-4A2A-8D8A-8697BBF80ABE}" type="pres">
      <dgm:prSet presAssocID="{16977893-C9CB-43DA-9BA3-C9ADD128589D}" presName="spacer" presStyleCnt="0"/>
      <dgm:spPr/>
    </dgm:pt>
    <dgm:pt modelId="{145A2110-5268-4A28-BDB7-EDBA719394DB}" type="pres">
      <dgm:prSet presAssocID="{A85AE18E-CC60-4F95-9F39-91CA5B6141DF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604CA938-635D-4C82-977A-90FCA67FC704}" type="pres">
      <dgm:prSet presAssocID="{C43D6CE8-C330-4043-80C4-4ABEADF78F47}" presName="spacer" presStyleCnt="0"/>
      <dgm:spPr/>
    </dgm:pt>
    <dgm:pt modelId="{6B54B5F0-E4CF-4D03-A8CC-5112FE178FF8}" type="pres">
      <dgm:prSet presAssocID="{6A94720A-0FAE-4D2E-BCD0-2B75C4B14311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0BB56E42-EC7A-4694-A6F6-E01972700E18}" type="pres">
      <dgm:prSet presAssocID="{8D3685B2-2594-4BDC-BF06-9AEA21ED524F}" presName="spacer" presStyleCnt="0"/>
      <dgm:spPr/>
    </dgm:pt>
    <dgm:pt modelId="{E7A2645F-3B65-41A7-ADF1-7ED68CBFE5C6}" type="pres">
      <dgm:prSet presAssocID="{F3D28DEE-2C83-42BC-A7F5-3D9407B3E6D1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C1DA334B-28E4-4B5F-9805-306FA60F2C0F}" type="pres">
      <dgm:prSet presAssocID="{3E03A744-8730-45DB-94FB-CBC52B48BECC}" presName="spacer" presStyleCnt="0"/>
      <dgm:spPr/>
    </dgm:pt>
    <dgm:pt modelId="{BC5D093D-A108-4222-8857-C2548A23EFB5}" type="pres">
      <dgm:prSet presAssocID="{6CDFA0A2-D9C1-4455-AA12-AE9319889EC3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24AD952B-7F78-4CC4-BFB6-E0D650588CEE}" type="pres">
      <dgm:prSet presAssocID="{682ED462-A6E6-4B1A-9A25-996528FF2CA9}" presName="spacer" presStyleCnt="0"/>
      <dgm:spPr/>
    </dgm:pt>
    <dgm:pt modelId="{5530ECD2-8D42-4810-A8FA-C7D6E05F49AC}" type="pres">
      <dgm:prSet presAssocID="{C12372FC-75E8-41FD-9354-FB4036B8F5B2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D129F60D-D4C1-4D9F-A593-197D64EF207E}" srcId="{2CE01328-569F-44D0-879D-A945A86DE1C9}" destId="{F3D28DEE-2C83-42BC-A7F5-3D9407B3E6D1}" srcOrd="10" destOrd="0" parTransId="{FF3845AE-B6BB-4C46-9B1D-8295794E29AA}" sibTransId="{3E03A744-8730-45DB-94FB-CBC52B48BECC}"/>
    <dgm:cxn modelId="{DFE58515-1165-451D-A41E-36DCA0D5AABE}" srcId="{2CE01328-569F-44D0-879D-A945A86DE1C9}" destId="{760C4012-347A-467B-A7EC-B01961257145}" srcOrd="3" destOrd="0" parTransId="{06F5E072-CA72-4EDB-B119-6590352031E4}" sibTransId="{9A520306-166B-43F7-BDCA-AA5009A182EF}"/>
    <dgm:cxn modelId="{E8128E1B-F463-4DD6-81DE-C9B6F01FECCF}" type="presOf" srcId="{B850CF01-CB08-4E3F-8630-474563E47119}" destId="{6461BB81-EDF0-40A9-8323-E24C680DA9DD}" srcOrd="0" destOrd="0" presId="urn:microsoft.com/office/officeart/2005/8/layout/vList2"/>
    <dgm:cxn modelId="{8007841D-16E3-464D-ABD1-68DC2866C07C}" type="presOf" srcId="{F3D28DEE-2C83-42BC-A7F5-3D9407B3E6D1}" destId="{E7A2645F-3B65-41A7-ADF1-7ED68CBFE5C6}" srcOrd="0" destOrd="0" presId="urn:microsoft.com/office/officeart/2005/8/layout/vList2"/>
    <dgm:cxn modelId="{E955931F-A944-4916-8998-1B9ED338DC8F}" type="presOf" srcId="{0BA604BB-7E94-46BD-B1DC-93780A11BA25}" destId="{A11F0D1F-1A10-42EE-A86C-9925BE596759}" srcOrd="0" destOrd="0" presId="urn:microsoft.com/office/officeart/2005/8/layout/vList2"/>
    <dgm:cxn modelId="{B0BCB520-8F23-4048-AEF5-B37678A62DC2}" type="presOf" srcId="{012E6946-F8F5-4748-95A9-CEE73E12D111}" destId="{19D44D24-89B1-401F-A3C5-1CC673E98E45}" srcOrd="0" destOrd="0" presId="urn:microsoft.com/office/officeart/2005/8/layout/vList2"/>
    <dgm:cxn modelId="{F0056F36-708D-485E-92A4-67040735E45D}" type="presOf" srcId="{5ECC8102-845F-46E5-8915-2FDDBE4449AF}" destId="{BD298DE2-45A2-4213-9A42-979FAC9980AB}" srcOrd="0" destOrd="0" presId="urn:microsoft.com/office/officeart/2005/8/layout/vList2"/>
    <dgm:cxn modelId="{B8CE3E39-0BF3-4002-9B59-7C5DDEE69C8D}" srcId="{2CE01328-569F-44D0-879D-A945A86DE1C9}" destId="{012E6946-F8F5-4748-95A9-CEE73E12D111}" srcOrd="2" destOrd="0" parTransId="{290116DC-8F2F-41ED-8EF3-ECC6EABFCC92}" sibTransId="{9E84A324-2EA9-4A76-A92D-F20C30E8248F}"/>
    <dgm:cxn modelId="{0924A33A-96AA-47E8-8B3D-6B8A44D9F7CC}" srcId="{2CE01328-569F-44D0-879D-A945A86DE1C9}" destId="{6CDFA0A2-D9C1-4455-AA12-AE9319889EC3}" srcOrd="11" destOrd="0" parTransId="{8FC8A716-2E98-4696-93CB-BB81F6801B54}" sibTransId="{682ED462-A6E6-4B1A-9A25-996528FF2CA9}"/>
    <dgm:cxn modelId="{909C993B-117F-4584-A623-7DE181AD9773}" type="presOf" srcId="{760C4012-347A-467B-A7EC-B01961257145}" destId="{782FEA24-9C70-40F6-91EC-02B0C9AC29F4}" srcOrd="0" destOrd="0" presId="urn:microsoft.com/office/officeart/2005/8/layout/vList2"/>
    <dgm:cxn modelId="{F15F1D60-526B-40FA-97E2-88EDBEE097DB}" type="presOf" srcId="{2CE01328-569F-44D0-879D-A945A86DE1C9}" destId="{E5088B55-594A-4B1E-9602-ADB39D73FE0B}" srcOrd="0" destOrd="0" presId="urn:microsoft.com/office/officeart/2005/8/layout/vList2"/>
    <dgm:cxn modelId="{72255160-CF8E-4752-B57D-333AEFC032B4}" type="presOf" srcId="{22982A06-F92B-46E5-A251-4BAE31A783EF}" destId="{23E84183-2A0C-4FFD-8321-7B9EEFC63CDA}" srcOrd="0" destOrd="0" presId="urn:microsoft.com/office/officeart/2005/8/layout/vList2"/>
    <dgm:cxn modelId="{F282AE64-BD68-46C1-A519-E16CA12AD0AE}" type="presOf" srcId="{6A94720A-0FAE-4D2E-BCD0-2B75C4B14311}" destId="{6B54B5F0-E4CF-4D03-A8CC-5112FE178FF8}" srcOrd="0" destOrd="0" presId="urn:microsoft.com/office/officeart/2005/8/layout/vList2"/>
    <dgm:cxn modelId="{04D3B28A-094C-4A01-B1FF-5377F0D8E4F6}" srcId="{2CE01328-569F-44D0-879D-A945A86DE1C9}" destId="{0BA604BB-7E94-46BD-B1DC-93780A11BA25}" srcOrd="0" destOrd="0" parTransId="{48E54966-9C28-45BA-9B5A-52ECB150C35C}" sibTransId="{1B7632FC-0E88-402A-9955-3EC36FD1C25E}"/>
    <dgm:cxn modelId="{732B348C-F15A-4CEA-B034-136F1308C3FA}" type="presOf" srcId="{C12372FC-75E8-41FD-9354-FB4036B8F5B2}" destId="{5530ECD2-8D42-4810-A8FA-C7D6E05F49AC}" srcOrd="0" destOrd="0" presId="urn:microsoft.com/office/officeart/2005/8/layout/vList2"/>
    <dgm:cxn modelId="{9AC3C79E-8E20-4B82-A255-8EBC82991D36}" srcId="{2CE01328-569F-44D0-879D-A945A86DE1C9}" destId="{5ECC8102-845F-46E5-8915-2FDDBE4449AF}" srcOrd="4" destOrd="0" parTransId="{115CEA60-F001-40E1-A9B1-607BC76C3A79}" sibTransId="{F7261B8D-5F9B-40AC-845C-B49130443D9A}"/>
    <dgm:cxn modelId="{800E4EB4-D3F0-4C7B-94EB-E331C3DEBA47}" srcId="{2CE01328-569F-44D0-879D-A945A86DE1C9}" destId="{A85AE18E-CC60-4F95-9F39-91CA5B6141DF}" srcOrd="8" destOrd="0" parTransId="{E55B20F3-E3D6-4454-9A93-98506F9586E5}" sibTransId="{C43D6CE8-C330-4043-80C4-4ABEADF78F47}"/>
    <dgm:cxn modelId="{E98DDFBB-E414-4C48-A61F-0F58652D6BA6}" srcId="{2CE01328-569F-44D0-879D-A945A86DE1C9}" destId="{22982A06-F92B-46E5-A251-4BAE31A783EF}" srcOrd="1" destOrd="0" parTransId="{428397F2-BC9D-413A-BBBF-C0D0B96641C1}" sibTransId="{77E6F5D4-EBF9-4197-A957-5B2612C12181}"/>
    <dgm:cxn modelId="{E2E35ECF-5207-407F-8EF2-E8ABD870A62D}" srcId="{2CE01328-569F-44D0-879D-A945A86DE1C9}" destId="{C12372FC-75E8-41FD-9354-FB4036B8F5B2}" srcOrd="12" destOrd="0" parTransId="{D09BE163-963C-4C16-85D1-218E82F5CD76}" sibTransId="{2FF6BE6E-E730-4673-9BB2-AE37097992D3}"/>
    <dgm:cxn modelId="{4C2139D9-37D5-4BC0-A459-3EFCA478BD4F}" type="presOf" srcId="{8C183E59-3603-4637-A003-E2E16781D076}" destId="{CED12A47-8923-430F-8CEB-908685CD4EDC}" srcOrd="0" destOrd="0" presId="urn:microsoft.com/office/officeart/2005/8/layout/vList2"/>
    <dgm:cxn modelId="{2F5205E5-0F68-45FF-992F-EF9716444039}" type="presOf" srcId="{6CDFA0A2-D9C1-4455-AA12-AE9319889EC3}" destId="{BC5D093D-A108-4222-8857-C2548A23EFB5}" srcOrd="0" destOrd="0" presId="urn:microsoft.com/office/officeart/2005/8/layout/vList2"/>
    <dgm:cxn modelId="{580876E9-5D7B-4B6E-BC38-A3A36F2D4A6B}" type="presOf" srcId="{820160E0-A62D-4689-A5ED-F3D96B03AF3D}" destId="{B90F4017-5F38-4E4A-A00C-53CAB1F13270}" srcOrd="0" destOrd="0" presId="urn:microsoft.com/office/officeart/2005/8/layout/vList2"/>
    <dgm:cxn modelId="{0B645DEC-3E89-462A-AD7F-606B254B61B1}" srcId="{2CE01328-569F-44D0-879D-A945A86DE1C9}" destId="{8C183E59-3603-4637-A003-E2E16781D076}" srcOrd="7" destOrd="0" parTransId="{ACC821CE-3DC4-4541-9A42-0FBBFDD2BDBA}" sibTransId="{16977893-C9CB-43DA-9BA3-C9ADD128589D}"/>
    <dgm:cxn modelId="{923537ED-B69C-480F-A1A4-2D2F608F8DAC}" srcId="{2CE01328-569F-44D0-879D-A945A86DE1C9}" destId="{820160E0-A62D-4689-A5ED-F3D96B03AF3D}" srcOrd="5" destOrd="0" parTransId="{115C529F-73FD-4ABC-918E-7624D679778E}" sibTransId="{3EA69284-E617-41C7-AD80-58F213418F1D}"/>
    <dgm:cxn modelId="{2E4221F3-F88C-46DB-B821-916830398DCA}" type="presOf" srcId="{A85AE18E-CC60-4F95-9F39-91CA5B6141DF}" destId="{145A2110-5268-4A28-BDB7-EDBA719394DB}" srcOrd="0" destOrd="0" presId="urn:microsoft.com/office/officeart/2005/8/layout/vList2"/>
    <dgm:cxn modelId="{C7C27AF4-57C3-44CA-AF92-BB3F774644A0}" srcId="{2CE01328-569F-44D0-879D-A945A86DE1C9}" destId="{6A94720A-0FAE-4D2E-BCD0-2B75C4B14311}" srcOrd="9" destOrd="0" parTransId="{D52D6B54-BD16-46E4-80B7-14C51B107AFB}" sibTransId="{8D3685B2-2594-4BDC-BF06-9AEA21ED524F}"/>
    <dgm:cxn modelId="{203A9BF9-6E83-46FD-871F-625A7A6635E2}" srcId="{2CE01328-569F-44D0-879D-A945A86DE1C9}" destId="{B850CF01-CB08-4E3F-8630-474563E47119}" srcOrd="6" destOrd="0" parTransId="{A782CD04-D9CF-4E25-94EA-C8E28E0596A2}" sibTransId="{3AF22752-5D9A-4F36-AF8E-786CB0B591F3}"/>
    <dgm:cxn modelId="{3D9193DB-F23B-4E0B-8055-FDC463301E30}" type="presParOf" srcId="{E5088B55-594A-4B1E-9602-ADB39D73FE0B}" destId="{A11F0D1F-1A10-42EE-A86C-9925BE596759}" srcOrd="0" destOrd="0" presId="urn:microsoft.com/office/officeart/2005/8/layout/vList2"/>
    <dgm:cxn modelId="{855C3738-DC73-4242-921F-7CACBA865A98}" type="presParOf" srcId="{E5088B55-594A-4B1E-9602-ADB39D73FE0B}" destId="{01BEB2AB-B768-4B58-A4CB-38730B49F562}" srcOrd="1" destOrd="0" presId="urn:microsoft.com/office/officeart/2005/8/layout/vList2"/>
    <dgm:cxn modelId="{A85AD1BB-7EFA-40CE-8039-1EB9F5932949}" type="presParOf" srcId="{E5088B55-594A-4B1E-9602-ADB39D73FE0B}" destId="{23E84183-2A0C-4FFD-8321-7B9EEFC63CDA}" srcOrd="2" destOrd="0" presId="urn:microsoft.com/office/officeart/2005/8/layout/vList2"/>
    <dgm:cxn modelId="{D949B1A8-9DC5-486F-BCFA-FCD618D911F2}" type="presParOf" srcId="{E5088B55-594A-4B1E-9602-ADB39D73FE0B}" destId="{96A50BEF-5B64-4769-8353-DB6FA0B424BB}" srcOrd="3" destOrd="0" presId="urn:microsoft.com/office/officeart/2005/8/layout/vList2"/>
    <dgm:cxn modelId="{95BBFAAD-F1AD-49DF-BD13-F6AEE7BB393D}" type="presParOf" srcId="{E5088B55-594A-4B1E-9602-ADB39D73FE0B}" destId="{19D44D24-89B1-401F-A3C5-1CC673E98E45}" srcOrd="4" destOrd="0" presId="urn:microsoft.com/office/officeart/2005/8/layout/vList2"/>
    <dgm:cxn modelId="{B70CCFF2-BFA7-4F1D-A35A-3B5E36A17C58}" type="presParOf" srcId="{E5088B55-594A-4B1E-9602-ADB39D73FE0B}" destId="{CD89D9FA-5ECC-4AA9-83E6-90BB19B18CA6}" srcOrd="5" destOrd="0" presId="urn:microsoft.com/office/officeart/2005/8/layout/vList2"/>
    <dgm:cxn modelId="{2D234BFB-41AB-478E-98D8-75B7323B35B7}" type="presParOf" srcId="{E5088B55-594A-4B1E-9602-ADB39D73FE0B}" destId="{782FEA24-9C70-40F6-91EC-02B0C9AC29F4}" srcOrd="6" destOrd="0" presId="urn:microsoft.com/office/officeart/2005/8/layout/vList2"/>
    <dgm:cxn modelId="{8C9BCEE6-73BD-4735-AE5E-9B64EE158539}" type="presParOf" srcId="{E5088B55-594A-4B1E-9602-ADB39D73FE0B}" destId="{33BAAA4F-895F-4C03-977C-9AAAFE16D9BA}" srcOrd="7" destOrd="0" presId="urn:microsoft.com/office/officeart/2005/8/layout/vList2"/>
    <dgm:cxn modelId="{17AB71E5-4CB8-4333-952A-C7F3876D80BF}" type="presParOf" srcId="{E5088B55-594A-4B1E-9602-ADB39D73FE0B}" destId="{BD298DE2-45A2-4213-9A42-979FAC9980AB}" srcOrd="8" destOrd="0" presId="urn:microsoft.com/office/officeart/2005/8/layout/vList2"/>
    <dgm:cxn modelId="{E2F8506C-00A4-46DF-8EE2-EB79EDE4CC29}" type="presParOf" srcId="{E5088B55-594A-4B1E-9602-ADB39D73FE0B}" destId="{876B2C2C-FCB7-4099-9BF3-93E52263F280}" srcOrd="9" destOrd="0" presId="urn:microsoft.com/office/officeart/2005/8/layout/vList2"/>
    <dgm:cxn modelId="{47A2FBA8-B234-4B03-B353-2F074B578294}" type="presParOf" srcId="{E5088B55-594A-4B1E-9602-ADB39D73FE0B}" destId="{B90F4017-5F38-4E4A-A00C-53CAB1F13270}" srcOrd="10" destOrd="0" presId="urn:microsoft.com/office/officeart/2005/8/layout/vList2"/>
    <dgm:cxn modelId="{B9ABCED7-6442-41C9-99E7-54C899AB0B38}" type="presParOf" srcId="{E5088B55-594A-4B1E-9602-ADB39D73FE0B}" destId="{D000E3AD-6A17-4A34-9066-C4B01EF73B49}" srcOrd="11" destOrd="0" presId="urn:microsoft.com/office/officeart/2005/8/layout/vList2"/>
    <dgm:cxn modelId="{1A0669EA-549E-4323-8B74-BF72A95AD72F}" type="presParOf" srcId="{E5088B55-594A-4B1E-9602-ADB39D73FE0B}" destId="{6461BB81-EDF0-40A9-8323-E24C680DA9DD}" srcOrd="12" destOrd="0" presId="urn:microsoft.com/office/officeart/2005/8/layout/vList2"/>
    <dgm:cxn modelId="{61329E6E-5AAD-4B6A-B055-4413F4E6DE33}" type="presParOf" srcId="{E5088B55-594A-4B1E-9602-ADB39D73FE0B}" destId="{A4177415-3D29-42C0-9E26-DDFF4F4F81F6}" srcOrd="13" destOrd="0" presId="urn:microsoft.com/office/officeart/2005/8/layout/vList2"/>
    <dgm:cxn modelId="{6AE632F9-6031-44A8-99C9-61AF3516C907}" type="presParOf" srcId="{E5088B55-594A-4B1E-9602-ADB39D73FE0B}" destId="{CED12A47-8923-430F-8CEB-908685CD4EDC}" srcOrd="14" destOrd="0" presId="urn:microsoft.com/office/officeart/2005/8/layout/vList2"/>
    <dgm:cxn modelId="{986E4551-58B4-4BB1-A94F-F139EEFD595D}" type="presParOf" srcId="{E5088B55-594A-4B1E-9602-ADB39D73FE0B}" destId="{B5245C82-5E96-4A2A-8D8A-8697BBF80ABE}" srcOrd="15" destOrd="0" presId="urn:microsoft.com/office/officeart/2005/8/layout/vList2"/>
    <dgm:cxn modelId="{FBABD97E-E4E7-4190-B78B-FE9650C030A1}" type="presParOf" srcId="{E5088B55-594A-4B1E-9602-ADB39D73FE0B}" destId="{145A2110-5268-4A28-BDB7-EDBA719394DB}" srcOrd="16" destOrd="0" presId="urn:microsoft.com/office/officeart/2005/8/layout/vList2"/>
    <dgm:cxn modelId="{6806A612-FD60-4105-B825-ED57BA5CA182}" type="presParOf" srcId="{E5088B55-594A-4B1E-9602-ADB39D73FE0B}" destId="{604CA938-635D-4C82-977A-90FCA67FC704}" srcOrd="17" destOrd="0" presId="urn:microsoft.com/office/officeart/2005/8/layout/vList2"/>
    <dgm:cxn modelId="{A11734D0-3248-41B1-967B-6C3CC9A0E315}" type="presParOf" srcId="{E5088B55-594A-4B1E-9602-ADB39D73FE0B}" destId="{6B54B5F0-E4CF-4D03-A8CC-5112FE178FF8}" srcOrd="18" destOrd="0" presId="urn:microsoft.com/office/officeart/2005/8/layout/vList2"/>
    <dgm:cxn modelId="{D76FAA52-F49E-4835-8303-37ED68E3D176}" type="presParOf" srcId="{E5088B55-594A-4B1E-9602-ADB39D73FE0B}" destId="{0BB56E42-EC7A-4694-A6F6-E01972700E18}" srcOrd="19" destOrd="0" presId="urn:microsoft.com/office/officeart/2005/8/layout/vList2"/>
    <dgm:cxn modelId="{7C6A6132-8D88-4E29-8091-BFE2384A836A}" type="presParOf" srcId="{E5088B55-594A-4B1E-9602-ADB39D73FE0B}" destId="{E7A2645F-3B65-41A7-ADF1-7ED68CBFE5C6}" srcOrd="20" destOrd="0" presId="urn:microsoft.com/office/officeart/2005/8/layout/vList2"/>
    <dgm:cxn modelId="{A51B5B39-DEBE-43A7-8669-AD8C57C572D3}" type="presParOf" srcId="{E5088B55-594A-4B1E-9602-ADB39D73FE0B}" destId="{C1DA334B-28E4-4B5F-9805-306FA60F2C0F}" srcOrd="21" destOrd="0" presId="urn:microsoft.com/office/officeart/2005/8/layout/vList2"/>
    <dgm:cxn modelId="{03A6A9A4-7F19-4BA9-BD6B-8A43536EC865}" type="presParOf" srcId="{E5088B55-594A-4B1E-9602-ADB39D73FE0B}" destId="{BC5D093D-A108-4222-8857-C2548A23EFB5}" srcOrd="22" destOrd="0" presId="urn:microsoft.com/office/officeart/2005/8/layout/vList2"/>
    <dgm:cxn modelId="{75132AAB-8AF6-449C-882C-C97E87E4E04D}" type="presParOf" srcId="{E5088B55-594A-4B1E-9602-ADB39D73FE0B}" destId="{24AD952B-7F78-4CC4-BFB6-E0D650588CEE}" srcOrd="23" destOrd="0" presId="urn:microsoft.com/office/officeart/2005/8/layout/vList2"/>
    <dgm:cxn modelId="{CB8305A6-130A-4E36-8343-DF885DAD816E}" type="presParOf" srcId="{E5088B55-594A-4B1E-9602-ADB39D73FE0B}" destId="{5530ECD2-8D42-4810-A8FA-C7D6E05F49AC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F0D1F-1A10-42EE-A86C-9925BE596759}">
      <dsp:nvSpPr>
        <dsp:cNvPr id="0" name=""/>
        <dsp:cNvSpPr/>
      </dsp:nvSpPr>
      <dsp:spPr>
        <a:xfrm>
          <a:off x="0" y="60398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Búsqueda en profundidad</a:t>
          </a:r>
        </a:p>
      </dsp:txBody>
      <dsp:txXfrm>
        <a:off x="11709" y="72107"/>
        <a:ext cx="4475430" cy="216432"/>
      </dsp:txXfrm>
    </dsp:sp>
    <dsp:sp modelId="{23E84183-2A0C-4FFD-8321-7B9EEFC63CDA}">
      <dsp:nvSpPr>
        <dsp:cNvPr id="0" name=""/>
        <dsp:cNvSpPr/>
      </dsp:nvSpPr>
      <dsp:spPr>
        <a:xfrm>
          <a:off x="0" y="329048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Búsqueda en anchura</a:t>
          </a:r>
        </a:p>
      </dsp:txBody>
      <dsp:txXfrm>
        <a:off x="11709" y="340757"/>
        <a:ext cx="4475430" cy="216432"/>
      </dsp:txXfrm>
    </dsp:sp>
    <dsp:sp modelId="{19D44D24-89B1-401F-A3C5-1CC673E98E45}">
      <dsp:nvSpPr>
        <dsp:cNvPr id="0" name=""/>
        <dsp:cNvSpPr/>
      </dsp:nvSpPr>
      <dsp:spPr>
        <a:xfrm>
          <a:off x="0" y="597698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Búsqueda iterativa</a:t>
          </a:r>
        </a:p>
      </dsp:txBody>
      <dsp:txXfrm>
        <a:off x="11709" y="609407"/>
        <a:ext cx="4475430" cy="216432"/>
      </dsp:txXfrm>
    </dsp:sp>
    <dsp:sp modelId="{782FEA24-9C70-40F6-91EC-02B0C9AC29F4}">
      <dsp:nvSpPr>
        <dsp:cNvPr id="0" name=""/>
        <dsp:cNvSpPr/>
      </dsp:nvSpPr>
      <dsp:spPr>
        <a:xfrm>
          <a:off x="0" y="866348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Búsqueda voraz</a:t>
          </a:r>
        </a:p>
      </dsp:txBody>
      <dsp:txXfrm>
        <a:off x="11709" y="878057"/>
        <a:ext cx="4475430" cy="216432"/>
      </dsp:txXfrm>
    </dsp:sp>
    <dsp:sp modelId="{BD298DE2-45A2-4213-9A42-979FAC9980AB}">
      <dsp:nvSpPr>
        <dsp:cNvPr id="0" name=""/>
        <dsp:cNvSpPr/>
      </dsp:nvSpPr>
      <dsp:spPr>
        <a:xfrm>
          <a:off x="0" y="1134998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Búsqueda de costo uniforme</a:t>
          </a:r>
        </a:p>
      </dsp:txBody>
      <dsp:txXfrm>
        <a:off x="11709" y="1146707"/>
        <a:ext cx="4475430" cy="216432"/>
      </dsp:txXfrm>
    </dsp:sp>
    <dsp:sp modelId="{B90F4017-5F38-4E4A-A00C-53CAB1F13270}">
      <dsp:nvSpPr>
        <dsp:cNvPr id="0" name=""/>
        <dsp:cNvSpPr/>
      </dsp:nvSpPr>
      <dsp:spPr>
        <a:xfrm>
          <a:off x="0" y="1403648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A*</a:t>
          </a:r>
        </a:p>
      </dsp:txBody>
      <dsp:txXfrm>
        <a:off x="11709" y="1415357"/>
        <a:ext cx="4475430" cy="216432"/>
      </dsp:txXfrm>
    </dsp:sp>
    <dsp:sp modelId="{6461BB81-EDF0-40A9-8323-E24C680DA9DD}">
      <dsp:nvSpPr>
        <dsp:cNvPr id="0" name=""/>
        <dsp:cNvSpPr/>
      </dsp:nvSpPr>
      <dsp:spPr>
        <a:xfrm>
          <a:off x="0" y="1672298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Backtracking (más filtrado y ordenamiento)</a:t>
          </a:r>
        </a:p>
      </dsp:txBody>
      <dsp:txXfrm>
        <a:off x="11709" y="1684007"/>
        <a:ext cx="4475430" cy="216432"/>
      </dsp:txXfrm>
    </dsp:sp>
    <dsp:sp modelId="{CED12A47-8923-430F-8CEB-908685CD4EDC}">
      <dsp:nvSpPr>
        <dsp:cNvPr id="0" name=""/>
        <dsp:cNvSpPr/>
      </dsp:nvSpPr>
      <dsp:spPr>
        <a:xfrm>
          <a:off x="0" y="1940948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Hillclimber</a:t>
          </a:r>
        </a:p>
      </dsp:txBody>
      <dsp:txXfrm>
        <a:off x="11709" y="1952657"/>
        <a:ext cx="4475430" cy="216432"/>
      </dsp:txXfrm>
    </dsp:sp>
    <dsp:sp modelId="{145A2110-5268-4A28-BDB7-EDBA719394DB}">
      <dsp:nvSpPr>
        <dsp:cNvPr id="0" name=""/>
        <dsp:cNvSpPr/>
      </dsp:nvSpPr>
      <dsp:spPr>
        <a:xfrm>
          <a:off x="0" y="2209598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Búsqueda Tabú</a:t>
          </a:r>
        </a:p>
      </dsp:txBody>
      <dsp:txXfrm>
        <a:off x="11709" y="2221307"/>
        <a:ext cx="4475430" cy="216432"/>
      </dsp:txXfrm>
    </dsp:sp>
    <dsp:sp modelId="{6B54B5F0-E4CF-4D03-A8CC-5112FE178FF8}">
      <dsp:nvSpPr>
        <dsp:cNvPr id="0" name=""/>
        <dsp:cNvSpPr/>
      </dsp:nvSpPr>
      <dsp:spPr>
        <a:xfrm>
          <a:off x="0" y="2478249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Recocido simulado</a:t>
          </a:r>
        </a:p>
      </dsp:txBody>
      <dsp:txXfrm>
        <a:off x="11709" y="2489958"/>
        <a:ext cx="4475430" cy="216432"/>
      </dsp:txXfrm>
    </dsp:sp>
    <dsp:sp modelId="{E7A2645F-3B65-41A7-ADF1-7ED68CBFE5C6}">
      <dsp:nvSpPr>
        <dsp:cNvPr id="0" name=""/>
        <dsp:cNvSpPr/>
      </dsp:nvSpPr>
      <dsp:spPr>
        <a:xfrm>
          <a:off x="0" y="2746899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Algoritmos evolutivos</a:t>
          </a:r>
        </a:p>
      </dsp:txBody>
      <dsp:txXfrm>
        <a:off x="11709" y="2758608"/>
        <a:ext cx="4475430" cy="216432"/>
      </dsp:txXfrm>
    </dsp:sp>
    <dsp:sp modelId="{BC5D093D-A108-4222-8857-C2548A23EFB5}">
      <dsp:nvSpPr>
        <dsp:cNvPr id="0" name=""/>
        <dsp:cNvSpPr/>
      </dsp:nvSpPr>
      <dsp:spPr>
        <a:xfrm>
          <a:off x="0" y="3015549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Minimax (con alfa-beta)</a:t>
          </a:r>
        </a:p>
      </dsp:txBody>
      <dsp:txXfrm>
        <a:off x="11709" y="3027258"/>
        <a:ext cx="4475430" cy="216432"/>
      </dsp:txXfrm>
    </dsp:sp>
    <dsp:sp modelId="{5530ECD2-8D42-4810-A8FA-C7D6E05F49AC}">
      <dsp:nvSpPr>
        <dsp:cNvPr id="0" name=""/>
        <dsp:cNvSpPr/>
      </dsp:nvSpPr>
      <dsp:spPr>
        <a:xfrm>
          <a:off x="0" y="3284199"/>
          <a:ext cx="4498848" cy="239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Expectimax</a:t>
          </a:r>
        </a:p>
      </dsp:txBody>
      <dsp:txXfrm>
        <a:off x="11709" y="3295908"/>
        <a:ext cx="4475430" cy="216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4815915" cy="1208141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Clase 9: </a:t>
            </a:r>
            <a:r>
              <a:rPr lang="es-MX" sz="2000" dirty="0">
                <a:solidFill>
                  <a:schemeClr val="bg1"/>
                </a:solidFill>
              </a:rPr>
              <a:t>Agentes lógicos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DC69B6-58F8-C528-E90B-069AC29D45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7EFED2-96AD-4685-B7A0-EA0B163A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MX" sz="3600" dirty="0"/>
              <a:t>Sintaxis de lógica proposicional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1897867-0404-4E0C-B267-250C1322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280969"/>
            <a:ext cx="6702552" cy="339334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BD22A46-4359-4E24-93EA-BCB0EE61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B7B645-185B-47EF-B0BC-08A63187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6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0FBE6-E1D1-4C72-8D5A-A6807074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Semántica de la lógica proposicional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0282B7F-2303-4F63-82DF-9AF30AF46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MX" dirty="0"/>
                  <a:t>Define las reglas para determinar la verdad de una sentencia con respecto a un modelo particular</a:t>
                </a:r>
              </a:p>
              <a:p>
                <a:r>
                  <a:rPr lang="es-MX" dirty="0"/>
                  <a:t>Fija el valor de verdad para cada símbolo proposicional</a:t>
                </a:r>
              </a:p>
              <a:p>
                <a:r>
                  <a:rPr lang="es-MX" dirty="0"/>
                  <a:t>Dadas sentencias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MX" dirty="0"/>
                  <a:t> en cualquier modelo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MX" dirty="0"/>
              </a:p>
              <a:p>
                <a:pPr lvl="1"/>
                <a:r>
                  <a:rPr lang="es-MX" dirty="0"/>
                  <a:t>True es verdadero en todo modelo y False es falso en todo modelo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s-MX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0282B7F-2303-4F63-82DF-9AF30AF46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0" t="-16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8909EA-C8A6-4887-B76C-6C7B58B1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4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96D2-4BDD-4A4D-8DA5-4A9DBBB1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Algunas definiciones</a:t>
            </a:r>
          </a:p>
        </p:txBody>
      </p:sp>
      <p:pic>
        <p:nvPicPr>
          <p:cNvPr id="1026" name="Picture 2" descr="Parallel Worlds Probably Exist. Here&amp;#39;s Why - YouTube">
            <a:extLst>
              <a:ext uri="{FF2B5EF4-FFF2-40B4-BE49-F238E27FC236}">
                <a16:creationId xmlns:a16="http://schemas.microsoft.com/office/drawing/2014/main" id="{F8679753-C8AC-40A5-AF1C-ED5C83D5C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2" b="3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F07540-6AB5-49BD-BCCE-8DEDE221F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700"/>
                  <a:t>Un modelo/mundo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sz="1700"/>
                  <a:t> en lógica proposicional es una asignación de valores de verdad a los símbolos 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700"/>
                  <a:t>Ejemplo, si tenemos los símbolos: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MX" sz="1700" b="0"/>
              </a:p>
              <a:p>
                <a:pPr lvl="1">
                  <a:lnSpc>
                    <a:spcPct val="100000"/>
                  </a:lnSpc>
                </a:pPr>
                <a:r>
                  <a:rPr lang="es-MX" sz="1700"/>
                  <a:t>¿Cuántos modelos existen?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700"/>
                  <a:t>Sea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700"/>
                  <a:t> una fórmula y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sz="1700"/>
                  <a:t> un modelo, la función de interpretación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s-MX" sz="17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17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s-MX" sz="1700"/>
                  <a:t> regresa: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/>
                  <a:t>Verdadero (1) si w satisface f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700"/>
                  <a:t>Falso (0) si w no satisface f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F07540-6AB5-49BD-BCCE-8DEDE221F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3"/>
                <a:stretch>
                  <a:fillRect l="-787" b="-16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E7FD5-57C2-4439-892C-43E2E6FE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91C54-716D-49FC-B66A-E6F2352C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definiciones más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DB0B08-FB68-44D0-AA88-D705085A3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224" y="2478024"/>
                <a:ext cx="10568472" cy="3694176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Equivalencia lógica: dos sentencias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dirty="0"/>
                  <a:t> lógicamente equivalentes si son verdaderas en el mismo conjunto de modelos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lit/>
                      </m:rP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r>
                  <a:rPr lang="es-MX" dirty="0"/>
                  <a:t>Validez: una sentencia es valida si es verdadera para todos los modelos (tautologías)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sea el conjunto de modelos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MX" dirty="0"/>
                  <a:t> para los cuales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CDB0B08-FB68-44D0-AA88-D705085A3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224" y="2478024"/>
                <a:ext cx="10568472" cy="3694176"/>
              </a:xfrm>
              <a:blipFill>
                <a:blip r:embed="rId2"/>
                <a:stretch>
                  <a:fillRect l="-1038" t="-1320" r="-7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FCA653-3B97-48E7-BD13-B3E85245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DA1C3-40F9-4355-8D37-7ADA3F1A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 dirty="0"/>
              <a:t>Tablas de verdad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921201-8BCA-408F-80B0-9E624B3BF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MX" sz="1800" b="0"/>
              </a:p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:1,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:1,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:0</m:t>
                        </m:r>
                      </m:e>
                    </m:d>
                  </m:oMath>
                </a14:m>
                <a:endParaRPr lang="es-MX" sz="1800" b="0"/>
              </a:p>
              <a:p>
                <a:r>
                  <a:rPr lang="es-MX" sz="1800"/>
                  <a:t>¿Interpretación?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921201-8BCA-408F-80B0-9E624B3BF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989302EF-97FA-48DB-B9D2-956DF1F4B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359506"/>
            <a:ext cx="11164824" cy="223296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B7BE1F-8EBB-4520-98FF-530EC71A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7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DA1C3-40F9-4355-8D37-7ADA3F1A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/>
              <a:t>Otro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921201-8BCA-408F-80B0-9E624B3BF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s-MX" sz="1800" b="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MX" sz="1800" b="0"/>
              </a:p>
              <a:p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:1,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:1,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:0</m:t>
                        </m:r>
                      </m:e>
                    </m:d>
                  </m:oMath>
                </a14:m>
                <a:endParaRPr lang="es-MX" sz="1800" b="0"/>
              </a:p>
              <a:p>
                <a:r>
                  <a:rPr lang="es-MX" sz="1800"/>
                  <a:t>¿Interpretación?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921201-8BCA-408F-80B0-9E624B3BF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B7BE1F-8EBB-4520-98FF-530EC71A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D1F6D75-457F-4491-B2DA-8CA7C3F15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584" y="2547505"/>
            <a:ext cx="6656832" cy="34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8B798-3C52-4AAC-9D84-00014D93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s-MX" sz="3600"/>
              <a:t>Base de conocimiento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76B60B5-27F5-4303-B4E4-579150CAD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</p:spPr>
            <p:txBody>
              <a:bodyPr>
                <a:normAutofit/>
              </a:bodyPr>
              <a:lstStyle/>
              <a:p>
                <a:r>
                  <a:rPr lang="es-MX" sz="1800" dirty="0"/>
                  <a:t>Una base de conocimiento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s-MX" sz="1800" dirty="0"/>
                  <a:t> es un conjunto de formulas representando su conjunción/intersección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𝐾𝐵</m:t>
                          </m:r>
                        </m:e>
                      </m:d>
                      <m:r>
                        <a:rPr lang="es-MX" sz="18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supHide m:val="on"/>
                          <m:ctrlPr>
                            <a:rPr lang="es-MX" sz="18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𝐾𝐵</m:t>
                          </m:r>
                        </m:sub>
                        <m:sup/>
                        <m:e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sz="18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sz="18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76B60B5-27F5-4303-B4E4-579150CAD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5327"/>
                <a:ext cx="4571999" cy="3776975"/>
              </a:xfrm>
              <a:blipFill>
                <a:blip r:embed="rId2"/>
                <a:stretch>
                  <a:fillRect l="-800" t="-484" r="-14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A8517CF-BAEE-401D-8EBD-BC3E61899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2" r="-1" b="-1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917AF-9678-46B2-A0BB-ACBF8A33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95B8E-7D04-47A2-BFB8-8682E3BE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Añadir conocimiento a la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FAFDE3-F758-44AC-AB5A-92CEAB23E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Añadir más fórmulas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Recorta el conjunto de modelos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𝐾𝐵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FAFDE3-F758-44AC-AB5A-92CEAB23E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2C44B7-64F6-4535-BADE-CF827DB9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9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5FCD-A05F-49E5-BBA5-B3C126ED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posibles escenarios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CE45A2-ED0C-4CF9-919B-9CEDA1494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78024"/>
                <a:ext cx="10333093" cy="3694176"/>
              </a:xfrm>
            </p:spPr>
            <p:txBody>
              <a:bodyPr/>
              <a:lstStyle/>
              <a:p>
                <a:r>
                  <a:rPr lang="es-MX" dirty="0"/>
                  <a:t>Vinculación: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s-MX" dirty="0"/>
                  <a:t> vincula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(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si y solo 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𝑠𝑛𝑜𝑤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𝑟𝑎𝑖𝑛</m:t>
                    </m:r>
                  </m:oMath>
                </a14:m>
                <a:endParaRPr lang="es-MX" dirty="0"/>
              </a:p>
              <a:p>
                <a:r>
                  <a:rPr lang="es-MX" dirty="0"/>
                  <a:t>Contradicción: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s-MX" dirty="0"/>
                  <a:t> contradice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si y solo si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𝑎𝑖𝑛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𝑠𝑛𝑜𝑤</m:t>
                    </m:r>
                  </m:oMath>
                </a14:m>
                <a:r>
                  <a:rPr lang="es-MX" dirty="0"/>
                  <a:t> contradice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𝑠𝑛𝑜𝑤</m:t>
                    </m:r>
                  </m:oMath>
                </a14:m>
                <a:endParaRPr lang="es-MX" dirty="0"/>
              </a:p>
              <a:p>
                <a:r>
                  <a:rPr lang="es-MX" dirty="0"/>
                  <a:t>Contingencia: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𝐾𝐵</m:t>
                        </m:r>
                      </m:e>
                    </m:d>
                  </m:oMath>
                </a14:m>
                <a:endParaRPr lang="es-MX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𝑠𝑛𝑜𝑤</m:t>
                    </m:r>
                  </m:oMath>
                </a14:m>
                <a:endParaRPr lang="es-MX" dirty="0"/>
              </a:p>
              <a:p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CE45A2-ED0C-4CF9-919B-9CEDA1494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78024"/>
                <a:ext cx="10333093" cy="3694176"/>
              </a:xfrm>
              <a:blipFill>
                <a:blip r:embed="rId2"/>
                <a:stretch>
                  <a:fillRect l="-1062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2160A-FB49-411E-ACA0-427A7DD9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1762A-0079-4FA6-833C-A8549213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2600"/>
              <a:t>La relación entre vinculación y contradicción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43334A-B8F4-40DC-861D-5BFED9D150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s-MX" sz="1700"/>
                  <a:t> contradice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sz="1700"/>
                  <a:t> si y solo si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s-MX" sz="17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43334A-B8F4-40DC-861D-5BFED9D15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687" t="-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52CB866D-1963-43B3-8C7C-B7D83C79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1193612"/>
            <a:ext cx="6440424" cy="441542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BC1180-B469-46DF-861A-219D81EC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2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Agentes basados en conocimiento</a:t>
            </a:r>
          </a:p>
          <a:p>
            <a:r>
              <a:rPr lang="es-MX" sz="1700" dirty="0"/>
              <a:t>Lógica proposicional</a:t>
            </a:r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0CD82-F429-4010-B6E2-EC44F20E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para un sistema lógico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547593A-9AA1-4716-B87B-220E4E1E7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Tell: está lloviendo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𝑇𝑒𝑙𝑙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𝑟𝑎𝑖𝑛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Posibles respuestas</a:t>
                </a:r>
              </a:p>
              <a:p>
                <a:pPr lvl="1"/>
                <a:r>
                  <a:rPr lang="es-MX" dirty="0"/>
                  <a:t>Ya lo sabía</a:t>
                </a:r>
              </a:p>
              <a:p>
                <a:pPr lvl="1"/>
                <a:r>
                  <a:rPr lang="es-MX" dirty="0"/>
                  <a:t>No lo creo</a:t>
                </a:r>
              </a:p>
              <a:p>
                <a:pPr lvl="1"/>
                <a:r>
                  <a:rPr lang="es-MX" dirty="0"/>
                  <a:t>Aprendí algo nuevo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547593A-9AA1-4716-B87B-220E4E1E7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2A878-422D-4958-918B-C2C13ED4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0CD82-F429-4010-B6E2-EC44F20E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para un sistema lógico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547593A-9AA1-4716-B87B-220E4E1E7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Ask: está lloviendo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𝐴𝑠𝑘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𝑟𝑎𝑖𝑛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Posibles respuestas</a:t>
                </a:r>
              </a:p>
              <a:p>
                <a:pPr lvl="1"/>
                <a:r>
                  <a:rPr lang="es-MX" dirty="0"/>
                  <a:t>Si</a:t>
                </a:r>
              </a:p>
              <a:p>
                <a:pPr lvl="1"/>
                <a:r>
                  <a:rPr lang="es-MX" dirty="0"/>
                  <a:t>No</a:t>
                </a:r>
              </a:p>
              <a:p>
                <a:pPr lvl="1"/>
                <a:r>
                  <a:rPr lang="es-MX" dirty="0"/>
                  <a:t>No lo sé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547593A-9AA1-4716-B87B-220E4E1E7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2A878-422D-4958-918B-C2C13ED4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3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7F549-32A6-4460-AD9D-80D2490D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Satisfacción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3A75D4A-BC42-4C7F-AF59-E8B007CC5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Una base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s-MX" dirty="0"/>
                  <a:t> es </a:t>
                </a:r>
                <a:r>
                  <a:rPr lang="es-MX" dirty="0" err="1"/>
                  <a:t>satisfactible</a:t>
                </a:r>
                <a:r>
                  <a:rPr lang="es-MX" dirty="0"/>
                  <a:t> si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s-MX" b="0" dirty="0"/>
              </a:p>
              <a:p>
                <a:r>
                  <a:rPr lang="es-MX" dirty="0"/>
                  <a:t>Se reduce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𝐴𝑠𝑘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𝑇𝑒𝑙𝑙</m:t>
                    </m:r>
                    <m:d>
                      <m:dPr>
                        <m:begChr m:val="["/>
                        <m:endChr m:val="]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s-MX" dirty="0"/>
                  <a:t> a un problema de satisfacción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∪{¬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MX" dirty="0"/>
                  <a:t> se satisface?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3A75D4A-BC42-4C7F-AF59-E8B007CC5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FAD57-867E-4E58-87B6-2A3F40ED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B606F9-CA80-4500-9D00-132A407F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Revisión de modelos</a:t>
            </a:r>
          </a:p>
        </p:txBody>
      </p:sp>
      <p:sp>
        <p:nvSpPr>
          <p:cNvPr id="2064" name="Rectangle 205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DC10B-6052-4D61-980A-5F5CCE85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s-MX" sz="1700" dirty="0"/>
              <a:t>El problema de satisfactibilidad es un caso especial de los problemas de satisfacción de restricciones</a:t>
            </a:r>
          </a:p>
          <a:p>
            <a:r>
              <a:rPr lang="es-MX" sz="1700" dirty="0"/>
              <a:t>¿Cómo lo podrían resolver?</a:t>
            </a:r>
          </a:p>
        </p:txBody>
      </p:sp>
      <p:pic>
        <p:nvPicPr>
          <p:cNvPr id="2050" name="Picture 2" descr="Boolean satisfiability problem - Wikipedia">
            <a:extLst>
              <a:ext uri="{FF2B5EF4-FFF2-40B4-BE49-F238E27FC236}">
                <a16:creationId xmlns:a16="http://schemas.microsoft.com/office/drawing/2014/main" id="{D934F53E-9E4A-4806-987F-2687392E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781964"/>
            <a:ext cx="6440424" cy="323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D1E307-E9DF-4406-8E82-5B121923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upa sobre fondo claro">
            <a:extLst>
              <a:ext uri="{FF2B5EF4-FFF2-40B4-BE49-F238E27FC236}">
                <a16:creationId xmlns:a16="http://schemas.microsoft.com/office/drawing/2014/main" id="{22330050-854E-458C-97FD-6E5348C4B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69" r="10668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5BA3FB-32FF-4BB5-807D-A006AF84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¿Se puede hacer mejor?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50DE2E-F831-49CC-ABFB-9A337BC6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3819" y="6356350"/>
            <a:ext cx="1600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63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dirty="0"/>
              <a:t>Algunas opciones</a:t>
            </a:r>
          </a:p>
          <a:p>
            <a:pPr lvl="1"/>
            <a:r>
              <a:rPr lang="es-MX" dirty="0"/>
              <a:t>Restringirnos a un conjunto de fórmulas (clausulas de </a:t>
            </a:r>
            <a:r>
              <a:rPr lang="es-MX" dirty="0" err="1"/>
              <a:t>Horn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Utilizar reglas de inferencia más poderosas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6D168B-B771-77C2-D1D7-6B7F2A868D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C20BD-01C5-158D-A37C-92C56813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Antes de empezar…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EB6F86C6-F074-3EFF-C11B-D128A40E9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561707"/>
              </p:ext>
            </p:extLst>
          </p:nvPr>
        </p:nvGraphicFramePr>
        <p:xfrm>
          <a:off x="411479" y="2688336"/>
          <a:ext cx="4498848" cy="35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uper Mario 3D All-Stars | Juegos de Nintendo Switch | Juegos | Nintendo">
            <a:extLst>
              <a:ext uri="{FF2B5EF4-FFF2-40B4-BE49-F238E27FC236}">
                <a16:creationId xmlns:a16="http://schemas.microsoft.com/office/drawing/2014/main" id="{93FCF586-FA86-EE44-5D7B-F85EA4894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r="14956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C9CBE-5D48-C801-A1E7-34DE53E3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74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9DDAB4-A3D0-4A20-9C3A-95880006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MX" sz="3200" dirty="0"/>
              <a:t>Antes de empezar II…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3D18B-2749-4587-8512-1CEF03FC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500"/>
              <a:t>Cerramos la primera parte del curso</a:t>
            </a:r>
          </a:p>
          <a:p>
            <a:pPr>
              <a:lnSpc>
                <a:spcPct val="100000"/>
              </a:lnSpc>
            </a:pPr>
            <a:r>
              <a:rPr lang="es-MX" sz="1500"/>
              <a:t>Es hora de un poco de feedback</a:t>
            </a:r>
          </a:p>
          <a:p>
            <a:pPr lvl="1">
              <a:lnSpc>
                <a:spcPct val="100000"/>
              </a:lnSpc>
            </a:pPr>
            <a:r>
              <a:rPr lang="es-MX" sz="1500"/>
              <a:t>¿Qué ha salido bien?</a:t>
            </a:r>
          </a:p>
          <a:p>
            <a:pPr lvl="1">
              <a:lnSpc>
                <a:spcPct val="100000"/>
              </a:lnSpc>
            </a:pPr>
            <a:r>
              <a:rPr lang="es-MX" sz="1500"/>
              <a:t>¿Qué se puede mejorar?</a:t>
            </a:r>
          </a:p>
          <a:p>
            <a:pPr lvl="1">
              <a:lnSpc>
                <a:spcPct val="100000"/>
              </a:lnSpc>
            </a:pPr>
            <a:r>
              <a:rPr lang="es-MX" sz="1500"/>
              <a:t>¿Qué acciones podemos tomar?</a:t>
            </a:r>
          </a:p>
        </p:txBody>
      </p:sp>
      <p:pic>
        <p:nvPicPr>
          <p:cNvPr id="1026" name="Picture 2" descr="The ultimate guide to effective yet fun retrospectives | by Hike One | Hike  One | Digital Product Design | Medium">
            <a:extLst>
              <a:ext uri="{FF2B5EF4-FFF2-40B4-BE49-F238E27FC236}">
                <a16:creationId xmlns:a16="http://schemas.microsoft.com/office/drawing/2014/main" id="{981E0AB2-6BC2-43E7-9D4E-5E92BEC8B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867" y="2734056"/>
            <a:ext cx="9610658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7B2A4B-5FA6-4BA8-AEDD-A5759F62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2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47EC98-355E-4677-9E35-547D9BA8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Apliquemos lo que sabemos…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460A84-FF90-4544-82FD-7A701368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027362"/>
            <a:ext cx="5164596" cy="4712418"/>
          </a:xfrm>
        </p:spPr>
        <p:txBody>
          <a:bodyPr>
            <a:noAutofit/>
          </a:bodyPr>
          <a:lstStyle/>
          <a:p>
            <a:r>
              <a:rPr lang="en-US" sz="1200" dirty="0" err="1"/>
              <a:t>Puntajes</a:t>
            </a:r>
            <a:endParaRPr lang="en-US" sz="1200" dirty="0"/>
          </a:p>
          <a:p>
            <a:pPr lvl="1"/>
            <a:r>
              <a:rPr lang="en-US" sz="1200" dirty="0"/>
              <a:t>+1000 por </a:t>
            </a:r>
            <a:r>
              <a:rPr lang="en-US" sz="1200" dirty="0" err="1"/>
              <a:t>salir</a:t>
            </a:r>
            <a:r>
              <a:rPr lang="en-US" sz="1200" dirty="0"/>
              <a:t> de la Cueva con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oro</a:t>
            </a:r>
            <a:endParaRPr lang="en-US" sz="1200" dirty="0"/>
          </a:p>
          <a:p>
            <a:pPr lvl="1"/>
            <a:r>
              <a:rPr lang="en-US" sz="1200" dirty="0"/>
              <a:t>-1000 por </a:t>
            </a:r>
            <a:r>
              <a:rPr lang="en-US" sz="1200" dirty="0" err="1"/>
              <a:t>caer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un pit o </a:t>
            </a:r>
            <a:r>
              <a:rPr lang="en-US" sz="1200" dirty="0" err="1"/>
              <a:t>entrar</a:t>
            </a:r>
            <a:r>
              <a:rPr lang="en-US" sz="1200" dirty="0"/>
              <a:t> a </a:t>
            </a:r>
            <a:r>
              <a:rPr lang="en-US" sz="1200" dirty="0" err="1"/>
              <a:t>donde</a:t>
            </a:r>
            <a:r>
              <a:rPr lang="en-US" sz="1200" dirty="0"/>
              <a:t> </a:t>
            </a:r>
            <a:r>
              <a:rPr lang="en-US" sz="1200" dirty="0" err="1"/>
              <a:t>está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Wumpus</a:t>
            </a:r>
          </a:p>
          <a:p>
            <a:pPr lvl="1"/>
            <a:r>
              <a:rPr lang="en-US" sz="1200" dirty="0"/>
              <a:t>-10 por usar la fleche</a:t>
            </a:r>
          </a:p>
          <a:p>
            <a:r>
              <a:rPr lang="en-US" sz="1200" dirty="0" err="1"/>
              <a:t>Acciones</a:t>
            </a:r>
            <a:endParaRPr lang="en-US" sz="1200" dirty="0"/>
          </a:p>
          <a:p>
            <a:pPr lvl="1"/>
            <a:r>
              <a:rPr lang="en-US" sz="1200" dirty="0" err="1"/>
              <a:t>Moverse</a:t>
            </a:r>
            <a:r>
              <a:rPr lang="en-US" sz="1200" dirty="0"/>
              <a:t> </a:t>
            </a:r>
            <a:r>
              <a:rPr lang="en-US" sz="1200" dirty="0" err="1"/>
              <a:t>hacía</a:t>
            </a:r>
            <a:r>
              <a:rPr lang="en-US" sz="1200" dirty="0"/>
              <a:t> Adelante</a:t>
            </a:r>
          </a:p>
          <a:p>
            <a:pPr lvl="1"/>
            <a:r>
              <a:rPr lang="en-US" sz="1200" dirty="0" err="1"/>
              <a:t>Girar</a:t>
            </a:r>
            <a:r>
              <a:rPr lang="en-US" sz="1200" dirty="0"/>
              <a:t> a la </a:t>
            </a:r>
            <a:r>
              <a:rPr lang="en-US" sz="1200" dirty="0" err="1"/>
              <a:t>izquierda</a:t>
            </a:r>
            <a:endParaRPr lang="en-US" sz="1200" dirty="0"/>
          </a:p>
          <a:p>
            <a:pPr lvl="1"/>
            <a:r>
              <a:rPr lang="en-US" sz="1200" dirty="0" err="1"/>
              <a:t>Girar</a:t>
            </a:r>
            <a:r>
              <a:rPr lang="en-US" sz="1200" dirty="0"/>
              <a:t> a la </a:t>
            </a:r>
            <a:r>
              <a:rPr lang="en-US" sz="1200" dirty="0" err="1"/>
              <a:t>derecha</a:t>
            </a:r>
            <a:endParaRPr lang="en-US" sz="1200" dirty="0"/>
          </a:p>
          <a:p>
            <a:pPr lvl="1"/>
            <a:r>
              <a:rPr lang="en-US" sz="1200" dirty="0" err="1"/>
              <a:t>Disparar</a:t>
            </a:r>
            <a:r>
              <a:rPr lang="en-US" sz="1200" dirty="0"/>
              <a:t> la fleche</a:t>
            </a:r>
          </a:p>
          <a:p>
            <a:pPr lvl="1"/>
            <a:r>
              <a:rPr lang="en-US" sz="1200" dirty="0" err="1"/>
              <a:t>Tomar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oro</a:t>
            </a:r>
            <a:endParaRPr lang="en-US" sz="1200" dirty="0"/>
          </a:p>
          <a:p>
            <a:pPr lvl="1"/>
            <a:r>
              <a:rPr lang="en-US" sz="1200" dirty="0" err="1"/>
              <a:t>Salir</a:t>
            </a:r>
            <a:r>
              <a:rPr lang="en-US" sz="1200" dirty="0"/>
              <a:t> de la </a:t>
            </a:r>
            <a:r>
              <a:rPr lang="en-US" sz="1200" dirty="0" err="1"/>
              <a:t>cueva</a:t>
            </a:r>
            <a:r>
              <a:rPr lang="en-US" sz="1200" dirty="0"/>
              <a:t> (solo </a:t>
            </a:r>
            <a:r>
              <a:rPr lang="en-US" sz="1200" dirty="0" err="1"/>
              <a:t>en</a:t>
            </a:r>
            <a:r>
              <a:rPr lang="en-US" sz="1200" dirty="0"/>
              <a:t> [1,1])</a:t>
            </a:r>
          </a:p>
          <a:p>
            <a:r>
              <a:rPr lang="en-US" sz="1200" dirty="0" err="1"/>
              <a:t>Sensores</a:t>
            </a:r>
            <a:endParaRPr lang="en-US" sz="1200" dirty="0"/>
          </a:p>
          <a:p>
            <a:pPr lvl="1"/>
            <a:r>
              <a:rPr lang="en-US" sz="1200" dirty="0"/>
              <a:t>Stench (Wumpus </a:t>
            </a:r>
            <a:r>
              <a:rPr lang="en-US" sz="1200" dirty="0" err="1"/>
              <a:t>en</a:t>
            </a:r>
            <a:r>
              <a:rPr lang="en-US" sz="1200" dirty="0"/>
              <a:t> Casillas </a:t>
            </a:r>
            <a:r>
              <a:rPr lang="en-US" sz="1200" dirty="0" err="1"/>
              <a:t>adyacentes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Breeze (pit </a:t>
            </a:r>
            <a:r>
              <a:rPr lang="en-US" sz="1200" dirty="0" err="1"/>
              <a:t>en</a:t>
            </a:r>
            <a:r>
              <a:rPr lang="en-US" sz="1200" dirty="0"/>
              <a:t> Casillas </a:t>
            </a:r>
            <a:r>
              <a:rPr lang="en-US" sz="1200" dirty="0" err="1"/>
              <a:t>adyacentes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Glitter (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casilla</a:t>
            </a:r>
            <a:r>
              <a:rPr lang="en-US" sz="1200" dirty="0"/>
              <a:t> con </a:t>
            </a:r>
            <a:r>
              <a:rPr lang="en-US" sz="1200" dirty="0" err="1"/>
              <a:t>el</a:t>
            </a:r>
            <a:r>
              <a:rPr lang="en-US" sz="1200" dirty="0"/>
              <a:t> </a:t>
            </a:r>
            <a:r>
              <a:rPr lang="en-US" sz="1200" dirty="0" err="1"/>
              <a:t>oro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Bump (</a:t>
            </a:r>
            <a:r>
              <a:rPr lang="en-US" sz="1200" dirty="0" err="1"/>
              <a:t>si</a:t>
            </a:r>
            <a:r>
              <a:rPr lang="en-US" sz="1200" dirty="0"/>
              <a:t> hay </a:t>
            </a:r>
            <a:r>
              <a:rPr lang="en-US" sz="1200" dirty="0" err="1"/>
              <a:t>alguna</a:t>
            </a:r>
            <a:r>
              <a:rPr lang="en-US" sz="1200" dirty="0"/>
              <a:t> pared)</a:t>
            </a:r>
          </a:p>
          <a:p>
            <a:pPr lvl="1"/>
            <a:r>
              <a:rPr lang="en-US" sz="1200" dirty="0"/>
              <a:t>Scream (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 Wumpus </a:t>
            </a:r>
            <a:r>
              <a:rPr lang="en-US" sz="1200" dirty="0" err="1"/>
              <a:t>mutió</a:t>
            </a:r>
            <a:r>
              <a:rPr lang="en-US" sz="1200" dirty="0"/>
              <a:t> con la fleche)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C5E6EA-3A82-400C-A48B-0C560F00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76" y="625683"/>
            <a:ext cx="6059904" cy="555128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E8BDF0-399B-41EB-A266-490F9439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27BA002-AE77-B28D-29F4-65734275E86D}"/>
              </a:ext>
            </a:extLst>
          </p:cNvPr>
          <p:cNvSpPr/>
          <p:nvPr/>
        </p:nvSpPr>
        <p:spPr>
          <a:xfrm>
            <a:off x="9929379" y="4383571"/>
            <a:ext cx="1137734" cy="108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729F31F-C798-DBB0-49B2-B2612494E702}"/>
              </a:ext>
            </a:extLst>
          </p:cNvPr>
          <p:cNvSpPr/>
          <p:nvPr/>
        </p:nvSpPr>
        <p:spPr>
          <a:xfrm>
            <a:off x="8731327" y="3213979"/>
            <a:ext cx="1137734" cy="108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8F1FFAF-2478-B18E-E1D7-FA238500FA1F}"/>
              </a:ext>
            </a:extLst>
          </p:cNvPr>
          <p:cNvSpPr/>
          <p:nvPr/>
        </p:nvSpPr>
        <p:spPr>
          <a:xfrm>
            <a:off x="9926147" y="3213979"/>
            <a:ext cx="1137734" cy="108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5A717B8-1076-DE35-B16C-15464CD681F6}"/>
              </a:ext>
            </a:extLst>
          </p:cNvPr>
          <p:cNvSpPr/>
          <p:nvPr/>
        </p:nvSpPr>
        <p:spPr>
          <a:xfrm>
            <a:off x="8726666" y="1983562"/>
            <a:ext cx="1137734" cy="118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7F4D4B6-1605-BC21-49A3-3600AF7ECDCF}"/>
              </a:ext>
            </a:extLst>
          </p:cNvPr>
          <p:cNvSpPr/>
          <p:nvPr/>
        </p:nvSpPr>
        <p:spPr>
          <a:xfrm>
            <a:off x="9926147" y="1946496"/>
            <a:ext cx="1137734" cy="118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4182447-E24D-8D93-D8A1-EFBC5943FCA3}"/>
              </a:ext>
            </a:extLst>
          </p:cNvPr>
          <p:cNvSpPr/>
          <p:nvPr/>
        </p:nvSpPr>
        <p:spPr>
          <a:xfrm>
            <a:off x="9926147" y="726062"/>
            <a:ext cx="1137734" cy="118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4EB40F1-E024-FEF0-9D4F-FF515BC50521}"/>
              </a:ext>
            </a:extLst>
          </p:cNvPr>
          <p:cNvSpPr/>
          <p:nvPr/>
        </p:nvSpPr>
        <p:spPr>
          <a:xfrm>
            <a:off x="8726666" y="752866"/>
            <a:ext cx="1137734" cy="118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4ACDB07-B7C7-7D63-DE75-0EAF8395AD7E}"/>
              </a:ext>
            </a:extLst>
          </p:cNvPr>
          <p:cNvSpPr/>
          <p:nvPr/>
        </p:nvSpPr>
        <p:spPr>
          <a:xfrm>
            <a:off x="7527185" y="752866"/>
            <a:ext cx="1137734" cy="118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D5A44DE-4C00-F330-C7F2-6D7993BE3A91}"/>
              </a:ext>
            </a:extLst>
          </p:cNvPr>
          <p:cNvSpPr/>
          <p:nvPr/>
        </p:nvSpPr>
        <p:spPr>
          <a:xfrm>
            <a:off x="6320286" y="798916"/>
            <a:ext cx="1137734" cy="118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06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349A8-16B8-6FAC-9879-C4ECBBF3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dirty="0"/>
              <a:t>Agentes basados en conocimiento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90F6F9-741B-3F51-736C-9BF5FC130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2" b="3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48D44-95A6-9B72-79B0-C1591136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s-MX" sz="1800" dirty="0"/>
              <a:t>Este tipo de agentes forman representaciones de un mundo complejo, </a:t>
            </a:r>
          </a:p>
          <a:p>
            <a:r>
              <a:rPr lang="es-MX" sz="1800" dirty="0"/>
              <a:t>usan un proceso de inferencia para derivar nuevas representaciones del mundo y </a:t>
            </a:r>
          </a:p>
          <a:p>
            <a:r>
              <a:rPr lang="es-MX" sz="1800" dirty="0"/>
              <a:t>Las utilizan para deducir que hacer</a:t>
            </a:r>
          </a:p>
          <a:p>
            <a:endParaRPr lang="es-MX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4918DA-3B0A-C10B-C652-BD791B6B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1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CD5F-0690-4BF7-9805-14948747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59588-1E49-49CA-A721-7DFC787F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conocimiento consiste de sentencias</a:t>
            </a:r>
          </a:p>
          <a:p>
            <a:r>
              <a:rPr lang="es-MX" dirty="0"/>
              <a:t>La lógica debe tener tres componentes</a:t>
            </a:r>
          </a:p>
          <a:p>
            <a:pPr lvl="1"/>
            <a:r>
              <a:rPr lang="es-MX" dirty="0"/>
              <a:t>Sintaxis</a:t>
            </a:r>
          </a:p>
          <a:p>
            <a:pPr lvl="1"/>
            <a:r>
              <a:rPr lang="es-MX" dirty="0"/>
              <a:t>Semántica </a:t>
            </a:r>
          </a:p>
          <a:p>
            <a:pPr lvl="1"/>
            <a:r>
              <a:rPr lang="es-MX" dirty="0"/>
              <a:t>Teoría de pruebas: un conjunto de reglas para deducir la relación entre un conjunto de sentencias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43B837-D382-450A-B27E-085CD0FE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21680-2E84-4C8D-ACA7-5168B33E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Algunos tipos de lógica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208507F-7402-4D64-BC52-51536B9EE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397071"/>
              </p:ext>
            </p:extLst>
          </p:nvPr>
        </p:nvGraphicFramePr>
        <p:xfrm>
          <a:off x="1116013" y="2478088"/>
          <a:ext cx="1016793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9312">
                  <a:extLst>
                    <a:ext uri="{9D8B030D-6E8A-4147-A177-3AD203B41FA5}">
                      <a16:colId xmlns:a16="http://schemas.microsoft.com/office/drawing/2014/main" val="3338788794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2653654525"/>
                    </a:ext>
                  </a:extLst>
                </a:gridCol>
                <a:gridCol w="3389312">
                  <a:extLst>
                    <a:ext uri="{9D8B030D-6E8A-4147-A177-3AD203B41FA5}">
                      <a16:colId xmlns:a16="http://schemas.microsoft.com/office/drawing/2014/main" val="125951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Lenguaje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 que existe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Creencia del agente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Lógica proposicional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Hechos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T/F/No 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8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Lógica de primer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Hechos, relaciones entre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T/F/No sé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Lógica 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Hechos, relaciones y 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T/F/No sé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6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Teoría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Hechos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4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Lógica difusa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Grado de verdad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21115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C97A09-E823-4ABD-B3A3-B9EE57FA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46E8FF-9C4C-4DC9-8906-95D32727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s-MX" sz="5200"/>
              <a:t>Lógica proposicional</a:t>
            </a:r>
          </a:p>
        </p:txBody>
      </p:sp>
      <p:pic>
        <p:nvPicPr>
          <p:cNvPr id="6" name="Picture 5" descr="Bombilla en fondo amarillo con rayos de luz y cable pintados">
            <a:extLst>
              <a:ext uri="{FF2B5EF4-FFF2-40B4-BE49-F238E27FC236}">
                <a16:creationId xmlns:a16="http://schemas.microsoft.com/office/drawing/2014/main" id="{C2C4A789-2D38-4AFD-889C-D4FEA648B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28" r="767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CA881B-A19F-4D0E-8BC7-3B6CAD0E0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216" y="3351276"/>
                <a:ext cx="6272784" cy="28256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400"/>
                  <a:t>Las sentencias atómicas consisten de un solo símbolo proposicional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Cada símbolo representa una proposición que puede ser verdadera o falsa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Existen cinco conectores usados comúnmente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s-MX" sz="1400"/>
                  <a:t> negación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MX" sz="1400"/>
                  <a:t> conjunción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s-MX" sz="1400"/>
                  <a:t> disyunción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MX" sz="1400" i="0">
                    <a:latin typeface="+mj-lt"/>
                  </a:rPr>
                  <a:t> implicación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MX" sz="1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s-MX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400"/>
                  <a:t>si solo si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CA881B-A19F-4D0E-8BC7-3B6CAD0E0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216" y="3351276"/>
                <a:ext cx="6272784" cy="2825686"/>
              </a:xfrm>
              <a:blipFill>
                <a:blip r:embed="rId3"/>
                <a:stretch>
                  <a:fillRect l="-97" t="-4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DCAB6A-1D99-42EC-8FC4-74793503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3642" y="6356350"/>
            <a:ext cx="12801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036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878</Words>
  <Application>Microsoft Office PowerPoint</Application>
  <PresentationFormat>Panorámica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Para el día de hoy</vt:lpstr>
      <vt:lpstr>Antes de empezar…</vt:lpstr>
      <vt:lpstr>Antes de empezar II…</vt:lpstr>
      <vt:lpstr>Apliquemos lo que sabemos…</vt:lpstr>
      <vt:lpstr>Agentes basados en conocimiento</vt:lpstr>
      <vt:lpstr>Lógica</vt:lpstr>
      <vt:lpstr>Algunos tipos de lógica </vt:lpstr>
      <vt:lpstr>Lógica proposicional</vt:lpstr>
      <vt:lpstr>Sintaxis de lógica proposicional</vt:lpstr>
      <vt:lpstr>Semántica de la lógica proposicional</vt:lpstr>
      <vt:lpstr>Algunas definiciones</vt:lpstr>
      <vt:lpstr>Algunas definiciones más</vt:lpstr>
      <vt:lpstr>Tablas de verdad</vt:lpstr>
      <vt:lpstr>Otro ejemplo</vt:lpstr>
      <vt:lpstr>Base de conocimiento</vt:lpstr>
      <vt:lpstr>Añadir conocimiento a la base</vt:lpstr>
      <vt:lpstr>Los posibles escenarios</vt:lpstr>
      <vt:lpstr>La relación entre vinculación y contradicción</vt:lpstr>
      <vt:lpstr>Operaciones para un sistema lógico (1)</vt:lpstr>
      <vt:lpstr>Operaciones para un sistema lógico (2)</vt:lpstr>
      <vt:lpstr>Satisfacción</vt:lpstr>
      <vt:lpstr>Revisión de modelos</vt:lpstr>
      <vt:lpstr>¿Se puede hacer mejor?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43</cp:revision>
  <dcterms:created xsi:type="dcterms:W3CDTF">2020-02-18T20:29:21Z</dcterms:created>
  <dcterms:modified xsi:type="dcterms:W3CDTF">2022-09-07T00:11:41Z</dcterms:modified>
</cp:coreProperties>
</file>