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567" r:id="rId4"/>
    <p:sldId id="257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0C90-4D13-4CDA-AF64-72DAF515771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C1E4-F45A-447F-9873-44EA6D4C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B1406D-1AEA-4792-A54B-B7B5AECDF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14" y="2515146"/>
            <a:ext cx="14060204" cy="13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F9CE63-150F-458F-9261-A9C64E7AE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44" y="2316522"/>
            <a:ext cx="21540738" cy="136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9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3C795-5836-43CB-9BA4-2D46A0EC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284" y="2226593"/>
            <a:ext cx="20818378" cy="1505426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75CF18-A090-470E-854C-E7A4DA297CB4}"/>
              </a:ext>
            </a:extLst>
          </p:cNvPr>
          <p:cNvSpPr/>
          <p:nvPr/>
        </p:nvSpPr>
        <p:spPr>
          <a:xfrm>
            <a:off x="4010886" y="5391990"/>
            <a:ext cx="3574473" cy="150971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b="1" dirty="0" err="1">
                <a:solidFill>
                  <a:schemeClr val="tx1"/>
                </a:solidFill>
              </a:rPr>
              <a:t>Climate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29E701-A615-48E6-96E8-6410258437E7}"/>
              </a:ext>
            </a:extLst>
          </p:cNvPr>
          <p:cNvSpPr/>
          <p:nvPr/>
        </p:nvSpPr>
        <p:spPr>
          <a:xfrm>
            <a:off x="4010889" y="2209801"/>
            <a:ext cx="3574473" cy="150971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b="1" dirty="0" err="1">
                <a:solidFill>
                  <a:schemeClr val="tx1"/>
                </a:solidFill>
              </a:rPr>
              <a:t>Initialization</a:t>
            </a:r>
            <a:r>
              <a:rPr lang="fr-CH" sz="3600" b="1" dirty="0">
                <a:solidFill>
                  <a:schemeClr val="tx1"/>
                </a:solidFill>
              </a:rPr>
              <a:t> </a:t>
            </a:r>
            <a:r>
              <a:rPr lang="fr-CH" sz="3600" b="1" dirty="0" err="1">
                <a:solidFill>
                  <a:schemeClr val="tx1"/>
                </a:solidFill>
              </a:rPr>
              <a:t>parameters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09872D-92F7-401B-84EB-2BD11281A74A}"/>
              </a:ext>
            </a:extLst>
          </p:cNvPr>
          <p:cNvSpPr/>
          <p:nvPr/>
        </p:nvSpPr>
        <p:spPr>
          <a:xfrm>
            <a:off x="4010887" y="8614715"/>
            <a:ext cx="3574473" cy="150971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b="1" dirty="0" err="1">
                <a:solidFill>
                  <a:schemeClr val="tx1"/>
                </a:solidFill>
              </a:rPr>
              <a:t>Heating</a:t>
            </a:r>
            <a:r>
              <a:rPr lang="fr-CH" sz="3600" b="1" dirty="0">
                <a:solidFill>
                  <a:schemeClr val="tx1"/>
                </a:solidFill>
              </a:rPr>
              <a:t> control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DE1F2B-4B18-432A-A7D8-F4FAF420BC19}"/>
              </a:ext>
            </a:extLst>
          </p:cNvPr>
          <p:cNvSpPr/>
          <p:nvPr/>
        </p:nvSpPr>
        <p:spPr>
          <a:xfrm>
            <a:off x="4010887" y="10819965"/>
            <a:ext cx="3574473" cy="150971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b="1" dirty="0" err="1">
                <a:solidFill>
                  <a:schemeClr val="tx1"/>
                </a:solidFill>
              </a:rPr>
              <a:t>Occupancy</a:t>
            </a:r>
            <a:r>
              <a:rPr lang="fr-CH" sz="3600" b="1" dirty="0">
                <a:solidFill>
                  <a:schemeClr val="tx1"/>
                </a:solidFill>
              </a:rPr>
              <a:t> </a:t>
            </a:r>
            <a:r>
              <a:rPr lang="fr-CH" sz="3600" b="1" dirty="0" err="1">
                <a:solidFill>
                  <a:schemeClr val="tx1"/>
                </a:solidFill>
              </a:rPr>
              <a:t>TPMs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972380-E247-44E4-BB6D-5712D5A8D972}"/>
              </a:ext>
            </a:extLst>
          </p:cNvPr>
          <p:cNvSpPr/>
          <p:nvPr/>
        </p:nvSpPr>
        <p:spPr>
          <a:xfrm>
            <a:off x="4010886" y="14568487"/>
            <a:ext cx="3574473" cy="150971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b="1" dirty="0">
                <a:solidFill>
                  <a:schemeClr val="tx1"/>
                </a:solidFill>
              </a:rPr>
              <a:t>Activity profiles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CB2EE-9548-4EA6-BDED-0804DAD8F660}"/>
              </a:ext>
            </a:extLst>
          </p:cNvPr>
          <p:cNvSpPr/>
          <p:nvPr/>
        </p:nvSpPr>
        <p:spPr>
          <a:xfrm>
            <a:off x="9961412" y="10819965"/>
            <a:ext cx="3574473" cy="150971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b="1" dirty="0">
                <a:solidFill>
                  <a:schemeClr val="tx1"/>
                </a:solidFill>
              </a:rPr>
              <a:t>4-states </a:t>
            </a:r>
            <a:r>
              <a:rPr lang="fr-CH" sz="3600" b="1" dirty="0" err="1">
                <a:solidFill>
                  <a:schemeClr val="tx1"/>
                </a:solidFill>
              </a:rPr>
              <a:t>occupancy</a:t>
            </a:r>
            <a:r>
              <a:rPr lang="fr-CH" sz="3600" b="1" dirty="0">
                <a:solidFill>
                  <a:schemeClr val="tx1"/>
                </a:solidFill>
              </a:rPr>
              <a:t> 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E3BC4-5B1E-4F6F-A2DE-957F903B0A55}"/>
              </a:ext>
            </a:extLst>
          </p:cNvPr>
          <p:cNvSpPr/>
          <p:nvPr/>
        </p:nvSpPr>
        <p:spPr>
          <a:xfrm>
            <a:off x="9961414" y="13272654"/>
            <a:ext cx="3574473" cy="150971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b="1" dirty="0">
                <a:solidFill>
                  <a:schemeClr val="tx1"/>
                </a:solidFill>
              </a:rPr>
              <a:t>DHW </a:t>
            </a:r>
            <a:r>
              <a:rPr lang="fr-CH" sz="3600" b="1" dirty="0" err="1">
                <a:solidFill>
                  <a:schemeClr val="tx1"/>
                </a:solidFill>
              </a:rPr>
              <a:t>demand</a:t>
            </a:r>
            <a:r>
              <a:rPr lang="fr-CH" sz="3600" b="1" dirty="0">
                <a:solidFill>
                  <a:schemeClr val="tx1"/>
                </a:solidFill>
              </a:rPr>
              <a:t> 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920B44-A759-4B14-AA55-C28EEB02BFF5}"/>
              </a:ext>
            </a:extLst>
          </p:cNvPr>
          <p:cNvSpPr/>
          <p:nvPr/>
        </p:nvSpPr>
        <p:spPr>
          <a:xfrm>
            <a:off x="9961413" y="8614715"/>
            <a:ext cx="3574473" cy="1509712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b="1" dirty="0" err="1">
                <a:solidFill>
                  <a:schemeClr val="tx1"/>
                </a:solidFill>
              </a:rPr>
              <a:t>Space</a:t>
            </a:r>
            <a:r>
              <a:rPr lang="fr-CH" sz="3600" b="1" dirty="0">
                <a:solidFill>
                  <a:schemeClr val="tx1"/>
                </a:solidFill>
              </a:rPr>
              <a:t> </a:t>
            </a:r>
            <a:r>
              <a:rPr lang="fr-CH" sz="3600" b="1" dirty="0" err="1">
                <a:solidFill>
                  <a:schemeClr val="tx1"/>
                </a:solidFill>
              </a:rPr>
              <a:t>heating</a:t>
            </a:r>
            <a:r>
              <a:rPr lang="fr-CH" sz="3600" b="1" dirty="0">
                <a:solidFill>
                  <a:schemeClr val="tx1"/>
                </a:solidFill>
              </a:rPr>
              <a:t> </a:t>
            </a:r>
            <a:r>
              <a:rPr lang="fr-CH" sz="3600" b="1" dirty="0" err="1">
                <a:solidFill>
                  <a:schemeClr val="tx1"/>
                </a:solidFill>
              </a:rPr>
              <a:t>demand</a:t>
            </a:r>
            <a:r>
              <a:rPr lang="fr-CH" sz="3600" b="1" dirty="0">
                <a:solidFill>
                  <a:schemeClr val="tx1"/>
                </a:solidFill>
              </a:rPr>
              <a:t> 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5A689A-8752-4BB0-AA22-533DA225B2F8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7585360" y="11574821"/>
            <a:ext cx="23760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CA1792-66EF-44AD-ACFC-3B7BE4A372D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585360" y="9369571"/>
            <a:ext cx="23760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4E62385-C08C-49FE-BC97-F64419A8FC6C}"/>
              </a:ext>
            </a:extLst>
          </p:cNvPr>
          <p:cNvCxnSpPr>
            <a:cxnSpLocks/>
            <a:stCxn id="109" idx="2"/>
            <a:endCxn id="142" idx="1"/>
          </p:cNvCxnSpPr>
          <p:nvPr/>
        </p:nvCxnSpPr>
        <p:spPr>
          <a:xfrm rot="16200000" flipH="1">
            <a:off x="13616962" y="12618832"/>
            <a:ext cx="3233028" cy="142783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B9BD4802-5ADE-45CE-BE18-DC34FBAD3E91}"/>
              </a:ext>
            </a:extLst>
          </p:cNvPr>
          <p:cNvSpPr/>
          <p:nvPr/>
        </p:nvSpPr>
        <p:spPr>
          <a:xfrm>
            <a:off x="11533975" y="15174854"/>
            <a:ext cx="429351" cy="296954"/>
          </a:xfrm>
          <a:prstGeom prst="diamond">
            <a:avLst/>
          </a:prstGeom>
          <a:ln w="57150" cap="rnd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68DC48-55CD-4DBF-9DE9-228242699A25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 flipV="1">
            <a:off x="7585359" y="15323331"/>
            <a:ext cx="3948616" cy="12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7C7573-3D6E-4E79-8673-BCF49FBD8DD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V="1">
            <a:off x="11748651" y="14782366"/>
            <a:ext cx="0" cy="392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38BA82-8E13-4871-9943-0547AD75C6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3535886" y="9369571"/>
            <a:ext cx="24201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A20F496C-B5D0-45C9-AAE1-836EEB29F76B}"/>
              </a:ext>
            </a:extLst>
          </p:cNvPr>
          <p:cNvSpPr/>
          <p:nvPr/>
        </p:nvSpPr>
        <p:spPr>
          <a:xfrm>
            <a:off x="11544015" y="5998369"/>
            <a:ext cx="429351" cy="296954"/>
          </a:xfrm>
          <a:prstGeom prst="diamond">
            <a:avLst/>
          </a:prstGeom>
          <a:ln w="57150" cap="rnd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FEA4E9-5A2C-4101-A083-37A5EDF54173}"/>
              </a:ext>
            </a:extLst>
          </p:cNvPr>
          <p:cNvCxnSpPr>
            <a:cxnSpLocks/>
            <a:stCxn id="79" idx="2"/>
            <a:endCxn id="14" idx="0"/>
          </p:cNvCxnSpPr>
          <p:nvPr/>
        </p:nvCxnSpPr>
        <p:spPr>
          <a:xfrm flipH="1">
            <a:off x="11748650" y="6295323"/>
            <a:ext cx="10041" cy="23193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4B56B8-E34E-48C5-9412-97780A76541D}"/>
              </a:ext>
            </a:extLst>
          </p:cNvPr>
          <p:cNvCxnSpPr>
            <a:cxnSpLocks/>
            <a:stCxn id="3" idx="3"/>
            <a:endCxn id="79" idx="1"/>
          </p:cNvCxnSpPr>
          <p:nvPr/>
        </p:nvCxnSpPr>
        <p:spPr>
          <a:xfrm>
            <a:off x="7585359" y="6146846"/>
            <a:ext cx="3958656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FBF283B-6858-4C2D-9F62-0AA8BAB8759B}"/>
              </a:ext>
            </a:extLst>
          </p:cNvPr>
          <p:cNvCxnSpPr>
            <a:cxnSpLocks/>
            <a:stCxn id="79" idx="3"/>
            <a:endCxn id="15" idx="1"/>
          </p:cNvCxnSpPr>
          <p:nvPr/>
        </p:nvCxnSpPr>
        <p:spPr>
          <a:xfrm>
            <a:off x="11973366" y="6146846"/>
            <a:ext cx="39870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6FC1AA-0400-4DC9-9C8A-DB8648CC0D67}"/>
              </a:ext>
            </a:extLst>
          </p:cNvPr>
          <p:cNvCxnSpPr>
            <a:cxnSpLocks/>
            <a:stCxn id="32" idx="3"/>
            <a:endCxn id="138" idx="1"/>
          </p:cNvCxnSpPr>
          <p:nvPr/>
        </p:nvCxnSpPr>
        <p:spPr>
          <a:xfrm>
            <a:off x="11963326" y="15323331"/>
            <a:ext cx="39926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8BEED05-2946-4A3C-B3A4-AF250389C066}"/>
              </a:ext>
            </a:extLst>
          </p:cNvPr>
          <p:cNvCxnSpPr>
            <a:cxnSpLocks/>
            <a:stCxn id="13" idx="3"/>
            <a:endCxn id="130" idx="1"/>
          </p:cNvCxnSpPr>
          <p:nvPr/>
        </p:nvCxnSpPr>
        <p:spPr>
          <a:xfrm flipV="1">
            <a:off x="13535887" y="9753725"/>
            <a:ext cx="2411505" cy="4273785"/>
          </a:xfrm>
          <a:prstGeom prst="bentConnector3">
            <a:avLst>
              <a:gd name="adj1" fmla="val 6986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CF09639-244F-40CC-911D-C48F75578CEB}"/>
              </a:ext>
            </a:extLst>
          </p:cNvPr>
          <p:cNvCxnSpPr>
            <a:cxnSpLocks/>
            <a:stCxn id="109" idx="0"/>
            <a:endCxn id="123" idx="1"/>
          </p:cNvCxnSpPr>
          <p:nvPr/>
        </p:nvCxnSpPr>
        <p:spPr>
          <a:xfrm rot="5400000" flipH="1" flipV="1">
            <a:off x="12791547" y="8259012"/>
            <a:ext cx="4888283" cy="143225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iamond 108">
            <a:extLst>
              <a:ext uri="{FF2B5EF4-FFF2-40B4-BE49-F238E27FC236}">
                <a16:creationId xmlns:a16="http://schemas.microsoft.com/office/drawing/2014/main" id="{ECC4F6D6-B5DC-4095-A59A-AD6EDCEEA937}"/>
              </a:ext>
            </a:extLst>
          </p:cNvPr>
          <p:cNvSpPr/>
          <p:nvPr/>
        </p:nvSpPr>
        <p:spPr>
          <a:xfrm>
            <a:off x="14304884" y="11419281"/>
            <a:ext cx="429351" cy="296954"/>
          </a:xfrm>
          <a:prstGeom prst="diamond">
            <a:avLst/>
          </a:prstGeom>
          <a:ln w="57150" cap="rnd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D076D0-4B10-4D75-A5CE-B14D613A472E}"/>
              </a:ext>
            </a:extLst>
          </p:cNvPr>
          <p:cNvCxnSpPr>
            <a:cxnSpLocks/>
            <a:stCxn id="12" idx="3"/>
            <a:endCxn id="109" idx="1"/>
          </p:cNvCxnSpPr>
          <p:nvPr/>
        </p:nvCxnSpPr>
        <p:spPr>
          <a:xfrm flipV="1">
            <a:off x="13535885" y="11567758"/>
            <a:ext cx="768999" cy="7063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9FC5E06-7C6D-4E86-BE5D-867FEB6C312E}"/>
              </a:ext>
            </a:extLst>
          </p:cNvPr>
          <p:cNvGrpSpPr/>
          <p:nvPr/>
        </p:nvGrpSpPr>
        <p:grpSpPr>
          <a:xfrm>
            <a:off x="15951816" y="5391988"/>
            <a:ext cx="3583089" cy="1509715"/>
            <a:chOff x="15951816" y="5391988"/>
            <a:chExt cx="3583089" cy="15097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F3F7E1B-24B5-418A-8B10-2D0A726C5532}"/>
                </a:ext>
              </a:extLst>
            </p:cNvPr>
            <p:cNvSpPr/>
            <p:nvPr/>
          </p:nvSpPr>
          <p:spPr>
            <a:xfrm>
              <a:off x="15960432" y="5391990"/>
              <a:ext cx="3574473" cy="1509712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600" b="1" dirty="0" err="1">
                  <a:solidFill>
                    <a:schemeClr val="tx1"/>
                  </a:solidFill>
                </a:rPr>
                <a:t>Lighting</a:t>
              </a:r>
              <a:r>
                <a:rPr lang="fr-CH" sz="3600" b="1" dirty="0">
                  <a:solidFill>
                    <a:schemeClr val="tx1"/>
                  </a:solidFill>
                </a:rPr>
                <a:t> model</a:t>
              </a:r>
              <a:endParaRPr 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33F625B-2EB3-4E91-802A-DA44A5B43F32}"/>
                </a:ext>
              </a:extLst>
            </p:cNvPr>
            <p:cNvSpPr/>
            <p:nvPr/>
          </p:nvSpPr>
          <p:spPr>
            <a:xfrm>
              <a:off x="15951816" y="6160293"/>
              <a:ext cx="1791544" cy="74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6BC5416-A1F3-4A2D-A5B5-3BE33EBC0BC3}"/>
                </a:ext>
              </a:extLst>
            </p:cNvPr>
            <p:cNvSpPr/>
            <p:nvPr/>
          </p:nvSpPr>
          <p:spPr>
            <a:xfrm>
              <a:off x="17743360" y="5391988"/>
              <a:ext cx="1791544" cy="761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48322C-C364-4962-A4A0-22BE0BF6492F}"/>
                </a:ext>
              </a:extLst>
            </p:cNvPr>
            <p:cNvSpPr/>
            <p:nvPr/>
          </p:nvSpPr>
          <p:spPr>
            <a:xfrm>
              <a:off x="17743359" y="6160293"/>
              <a:ext cx="1791544" cy="74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52A50F0-08BE-4449-A068-53381B6D4176}"/>
                </a:ext>
              </a:extLst>
            </p:cNvPr>
            <p:cNvSpPr/>
            <p:nvPr/>
          </p:nvSpPr>
          <p:spPr>
            <a:xfrm>
              <a:off x="15951817" y="5391988"/>
              <a:ext cx="1791544" cy="761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1841B0E-AFB7-4044-8834-59BD71F8AC27}"/>
              </a:ext>
            </a:extLst>
          </p:cNvPr>
          <p:cNvGrpSpPr/>
          <p:nvPr/>
        </p:nvGrpSpPr>
        <p:grpSpPr>
          <a:xfrm>
            <a:off x="15947392" y="8614715"/>
            <a:ext cx="3583089" cy="1509715"/>
            <a:chOff x="15951816" y="5391988"/>
            <a:chExt cx="3583089" cy="1509715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776B56B-A2C7-41B1-B5F7-E5B93847F4CC}"/>
                </a:ext>
              </a:extLst>
            </p:cNvPr>
            <p:cNvSpPr/>
            <p:nvPr/>
          </p:nvSpPr>
          <p:spPr>
            <a:xfrm>
              <a:off x="15960432" y="5391990"/>
              <a:ext cx="3574473" cy="1509712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600" b="1" dirty="0" err="1">
                  <a:solidFill>
                    <a:schemeClr val="tx1"/>
                  </a:solidFill>
                </a:rPr>
                <a:t>Heating</a:t>
              </a:r>
              <a:r>
                <a:rPr lang="fr-CH" sz="3600" b="1" dirty="0">
                  <a:solidFill>
                    <a:schemeClr val="tx1"/>
                  </a:solidFill>
                </a:rPr>
                <a:t> system model</a:t>
              </a:r>
              <a:endParaRPr 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7448DC4-5D85-45CB-8BD1-42C523837CDF}"/>
                </a:ext>
              </a:extLst>
            </p:cNvPr>
            <p:cNvSpPr/>
            <p:nvPr/>
          </p:nvSpPr>
          <p:spPr>
            <a:xfrm>
              <a:off x="15951816" y="6160293"/>
              <a:ext cx="1791544" cy="74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C0A58C-97EA-4CEA-825E-E0148D821FD1}"/>
                </a:ext>
              </a:extLst>
            </p:cNvPr>
            <p:cNvSpPr/>
            <p:nvPr/>
          </p:nvSpPr>
          <p:spPr>
            <a:xfrm>
              <a:off x="17743360" y="5391988"/>
              <a:ext cx="1791544" cy="761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0EE4CC3-B5F9-472A-B3DB-7C22BC92CF88}"/>
                </a:ext>
              </a:extLst>
            </p:cNvPr>
            <p:cNvSpPr/>
            <p:nvPr/>
          </p:nvSpPr>
          <p:spPr>
            <a:xfrm>
              <a:off x="17743359" y="6160293"/>
              <a:ext cx="1791544" cy="74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2DB5284-AD7D-44EF-B4D6-9B64D418ECD3}"/>
                </a:ext>
              </a:extLst>
            </p:cNvPr>
            <p:cNvSpPr/>
            <p:nvPr/>
          </p:nvSpPr>
          <p:spPr>
            <a:xfrm>
              <a:off x="15951817" y="5391988"/>
              <a:ext cx="1791544" cy="761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2178E7-F8FE-4E06-B778-A85D67E1687B}"/>
              </a:ext>
            </a:extLst>
          </p:cNvPr>
          <p:cNvGrpSpPr/>
          <p:nvPr/>
        </p:nvGrpSpPr>
        <p:grpSpPr>
          <a:xfrm>
            <a:off x="15947392" y="14568473"/>
            <a:ext cx="3583089" cy="1509715"/>
            <a:chOff x="15951816" y="5391988"/>
            <a:chExt cx="3583089" cy="1509715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CE7F565-3BDE-4DA6-B194-C37731194FDE}"/>
                </a:ext>
              </a:extLst>
            </p:cNvPr>
            <p:cNvSpPr/>
            <p:nvPr/>
          </p:nvSpPr>
          <p:spPr>
            <a:xfrm>
              <a:off x="15960432" y="5391990"/>
              <a:ext cx="3574473" cy="1509712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600" b="1" dirty="0" err="1">
                  <a:solidFill>
                    <a:schemeClr val="tx1"/>
                  </a:solidFill>
                </a:rPr>
                <a:t>Applicance</a:t>
              </a:r>
              <a:r>
                <a:rPr lang="fr-CH" sz="3600" b="1" dirty="0">
                  <a:solidFill>
                    <a:schemeClr val="tx1"/>
                  </a:solidFill>
                </a:rPr>
                <a:t> model</a:t>
              </a:r>
              <a:endParaRPr 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95F46D7-B865-42A6-98AF-C3124BD3A928}"/>
                </a:ext>
              </a:extLst>
            </p:cNvPr>
            <p:cNvSpPr/>
            <p:nvPr/>
          </p:nvSpPr>
          <p:spPr>
            <a:xfrm>
              <a:off x="15951816" y="6160293"/>
              <a:ext cx="1791544" cy="74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7F864C4-2B1F-4AFC-AFAD-69EC8183E112}"/>
                </a:ext>
              </a:extLst>
            </p:cNvPr>
            <p:cNvSpPr/>
            <p:nvPr/>
          </p:nvSpPr>
          <p:spPr>
            <a:xfrm>
              <a:off x="17743360" y="5391988"/>
              <a:ext cx="1791544" cy="761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CD5C29B-465F-4DD8-BA35-3C54047F4DBA}"/>
                </a:ext>
              </a:extLst>
            </p:cNvPr>
            <p:cNvSpPr/>
            <p:nvPr/>
          </p:nvSpPr>
          <p:spPr>
            <a:xfrm>
              <a:off x="17743359" y="6160293"/>
              <a:ext cx="1791544" cy="74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BAFA87B-1319-43F0-B02F-9FABB4D33731}"/>
                </a:ext>
              </a:extLst>
            </p:cNvPr>
            <p:cNvSpPr/>
            <p:nvPr/>
          </p:nvSpPr>
          <p:spPr>
            <a:xfrm>
              <a:off x="15951817" y="5391988"/>
              <a:ext cx="1791544" cy="761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515041D-C00D-46D7-BE8D-A0D5814BF788}"/>
              </a:ext>
            </a:extLst>
          </p:cNvPr>
          <p:cNvGrpSpPr/>
          <p:nvPr/>
        </p:nvGrpSpPr>
        <p:grpSpPr>
          <a:xfrm>
            <a:off x="21141682" y="8614712"/>
            <a:ext cx="3583089" cy="1509715"/>
            <a:chOff x="15951816" y="5391988"/>
            <a:chExt cx="3583089" cy="1509715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89885CC5-9393-495A-A880-418F80FAFCE7}"/>
                </a:ext>
              </a:extLst>
            </p:cNvPr>
            <p:cNvSpPr/>
            <p:nvPr/>
          </p:nvSpPr>
          <p:spPr>
            <a:xfrm>
              <a:off x="15960432" y="5391990"/>
              <a:ext cx="3574473" cy="1509712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3600" b="1" dirty="0">
                  <a:solidFill>
                    <a:schemeClr val="tx1"/>
                  </a:solidFill>
                </a:rPr>
                <a:t>Electric </a:t>
              </a:r>
              <a:r>
                <a:rPr lang="fr-CH" sz="3600" b="1" dirty="0" err="1">
                  <a:solidFill>
                    <a:schemeClr val="tx1"/>
                  </a:solidFill>
                </a:rPr>
                <a:t>load</a:t>
              </a:r>
              <a:endParaRPr 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1A6A2F0-4029-4AB3-8035-E1F2CA6F9F6D}"/>
                </a:ext>
              </a:extLst>
            </p:cNvPr>
            <p:cNvSpPr/>
            <p:nvPr/>
          </p:nvSpPr>
          <p:spPr>
            <a:xfrm>
              <a:off x="15951816" y="6160293"/>
              <a:ext cx="1791544" cy="74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8EF8908-6C01-4E93-9CFE-91B8AF3C1A72}"/>
                </a:ext>
              </a:extLst>
            </p:cNvPr>
            <p:cNvSpPr/>
            <p:nvPr/>
          </p:nvSpPr>
          <p:spPr>
            <a:xfrm>
              <a:off x="17743360" y="5391988"/>
              <a:ext cx="1791544" cy="761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5686103-797D-4328-8430-6CCFE7A0094A}"/>
                </a:ext>
              </a:extLst>
            </p:cNvPr>
            <p:cNvSpPr/>
            <p:nvPr/>
          </p:nvSpPr>
          <p:spPr>
            <a:xfrm>
              <a:off x="17743359" y="6160293"/>
              <a:ext cx="1791544" cy="741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CF847F4-E091-466F-8CD6-758906240E18}"/>
                </a:ext>
              </a:extLst>
            </p:cNvPr>
            <p:cNvSpPr/>
            <p:nvPr/>
          </p:nvSpPr>
          <p:spPr>
            <a:xfrm>
              <a:off x="15951817" y="5391988"/>
              <a:ext cx="1791544" cy="761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D711909C-FCF0-4177-8380-B38BFA35035D}"/>
              </a:ext>
            </a:extLst>
          </p:cNvPr>
          <p:cNvCxnSpPr>
            <a:cxnSpLocks/>
            <a:stCxn id="15" idx="3"/>
            <a:endCxn id="152" idx="1"/>
          </p:cNvCxnSpPr>
          <p:nvPr/>
        </p:nvCxnSpPr>
        <p:spPr>
          <a:xfrm>
            <a:off x="19534905" y="6146846"/>
            <a:ext cx="1606778" cy="284865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B2AA5EB9-85FE-40A2-91CD-98EA44F0FE5A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V="1">
            <a:off x="19530481" y="9753722"/>
            <a:ext cx="1611201" cy="556960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A2E6398-0A9E-4154-A3F2-407920954C1F}"/>
              </a:ext>
            </a:extLst>
          </p:cNvPr>
          <p:cNvCxnSpPr>
            <a:cxnSpLocks/>
            <a:stCxn id="129" idx="3"/>
            <a:endCxn id="148" idx="1"/>
          </p:cNvCxnSpPr>
          <p:nvPr/>
        </p:nvCxnSpPr>
        <p:spPr>
          <a:xfrm flipV="1">
            <a:off x="19530481" y="9369570"/>
            <a:ext cx="1619817" cy="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DE9A7-094C-43A3-9DDA-FF797114F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73" y="6588382"/>
            <a:ext cx="14060204" cy="1378559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FE7B6A-F883-4D62-A471-60E2B37AE8D8}"/>
              </a:ext>
            </a:extLst>
          </p:cNvPr>
          <p:cNvSpPr/>
          <p:nvPr/>
        </p:nvSpPr>
        <p:spPr>
          <a:xfrm>
            <a:off x="4946072" y="2617643"/>
            <a:ext cx="2867891" cy="1413164"/>
          </a:xfrm>
          <a:prstGeom prst="roundRect">
            <a:avLst>
              <a:gd name="adj" fmla="val 7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b="1" dirty="0" err="1"/>
              <a:t>Climate</a:t>
            </a:r>
            <a:endParaRPr lang="en-US" sz="4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DCE03C-1B13-49FE-8FFA-E0E8AF64FFC2}"/>
              </a:ext>
            </a:extLst>
          </p:cNvPr>
          <p:cNvSpPr/>
          <p:nvPr/>
        </p:nvSpPr>
        <p:spPr>
          <a:xfrm>
            <a:off x="10764982" y="2617643"/>
            <a:ext cx="2867891" cy="1413164"/>
          </a:xfrm>
          <a:prstGeom prst="roundRect">
            <a:avLst>
              <a:gd name="adj" fmla="val 7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b="1" dirty="0" err="1"/>
              <a:t>Lighting</a:t>
            </a:r>
            <a:endParaRPr lang="en-US" sz="4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733A18-C705-4F72-8832-C764A3216313}"/>
              </a:ext>
            </a:extLst>
          </p:cNvPr>
          <p:cNvSpPr/>
          <p:nvPr/>
        </p:nvSpPr>
        <p:spPr>
          <a:xfrm>
            <a:off x="19451787" y="2202007"/>
            <a:ext cx="2867891" cy="1413164"/>
          </a:xfrm>
          <a:prstGeom prst="roundRect">
            <a:avLst>
              <a:gd name="adj" fmla="val 7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b="1" dirty="0" err="1"/>
              <a:t>Appliances</a:t>
            </a:r>
            <a:endParaRPr lang="en-US" sz="4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5C0B5E-3DC5-42EB-B17B-CFFC68A0560C}"/>
              </a:ext>
            </a:extLst>
          </p:cNvPr>
          <p:cNvSpPr/>
          <p:nvPr/>
        </p:nvSpPr>
        <p:spPr>
          <a:xfrm>
            <a:off x="4946071" y="4030807"/>
            <a:ext cx="2867891" cy="561110"/>
          </a:xfrm>
          <a:prstGeom prst="roundRect">
            <a:avLst>
              <a:gd name="adj" fmla="val 78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Irradiance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47C16B-AECB-407F-A34A-79F3D57E9489}"/>
              </a:ext>
            </a:extLst>
          </p:cNvPr>
          <p:cNvSpPr/>
          <p:nvPr/>
        </p:nvSpPr>
        <p:spPr>
          <a:xfrm>
            <a:off x="4946071" y="4591917"/>
            <a:ext cx="2867891" cy="561110"/>
          </a:xfrm>
          <a:prstGeom prst="roundRect">
            <a:avLst>
              <a:gd name="adj" fmla="val 78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err="1">
                <a:solidFill>
                  <a:schemeClr val="tx1"/>
                </a:solidFill>
              </a:rPr>
              <a:t>Outdoor</a:t>
            </a:r>
            <a:r>
              <a:rPr lang="fr-CH" sz="2800" dirty="0">
                <a:solidFill>
                  <a:schemeClr val="tx1"/>
                </a:solidFill>
              </a:rPr>
              <a:t> Temp.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8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35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barsanti</dc:creator>
  <cp:lastModifiedBy>barsanti</cp:lastModifiedBy>
  <cp:revision>11</cp:revision>
  <dcterms:created xsi:type="dcterms:W3CDTF">2021-04-12T08:18:22Z</dcterms:created>
  <dcterms:modified xsi:type="dcterms:W3CDTF">2021-04-21T15:09:25Z</dcterms:modified>
</cp:coreProperties>
</file>