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580" r:id="rId5"/>
    <p:sldId id="583" r:id="rId6"/>
    <p:sldId id="582" r:id="rId7"/>
  </p:sldIdLst>
  <p:sldSz cx="12801600" cy="9601200" type="A3"/>
  <p:notesSz cx="6858000" cy="9144000"/>
  <p:defaultTextStyle>
    <a:defPPr>
      <a:defRPr lang="fr-FR"/>
    </a:defPPr>
    <a:lvl1pPr marL="0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1pPr>
    <a:lvl2pPr marL="593647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2pPr>
    <a:lvl3pPr marL="1187295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3pPr>
    <a:lvl4pPr marL="1780942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4pPr>
    <a:lvl5pPr marL="2374589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5pPr>
    <a:lvl6pPr marL="2968237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6pPr>
    <a:lvl7pPr marL="3561884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7pPr>
    <a:lvl8pPr marL="4155532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8pPr>
    <a:lvl9pPr marL="4749179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pos="40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santi" initials="b" lastIdx="2" clrIdx="0">
    <p:extLst>
      <p:ext uri="{19B8F6BF-5375-455C-9EA6-DF929625EA0E}">
        <p15:presenceInfo xmlns:p15="http://schemas.microsoft.com/office/powerpoint/2012/main" userId="barsan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CCC"/>
    <a:srgbClr val="FFFFC2"/>
    <a:srgbClr val="CCEFDC"/>
    <a:srgbClr val="CAE5F7"/>
    <a:srgbClr val="91C9EF"/>
    <a:srgbClr val="3B9AC4"/>
    <a:srgbClr val="B2DE82"/>
    <a:srgbClr val="FFCC99"/>
    <a:srgbClr val="DDFCFF"/>
    <a:srgbClr val="E5F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21" autoAdjust="0"/>
    <p:restoredTop sz="96357" autoAdjust="0"/>
  </p:normalViewPr>
  <p:slideViewPr>
    <p:cSldViewPr snapToGrid="0" snapToObjects="1" showGuides="1">
      <p:cViewPr>
        <p:scale>
          <a:sx n="80" d="100"/>
          <a:sy n="80" d="100"/>
        </p:scale>
        <p:origin x="738" y="42"/>
      </p:cViewPr>
      <p:guideLst>
        <p:guide orient="horz" pos="3025"/>
        <p:guide pos="40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49" d="100"/>
          <a:sy n="49" d="100"/>
        </p:scale>
        <p:origin x="2733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01.07.2021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01/07/2021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83059" rtl="0" eaLnBrk="1" latinLnBrk="0" hangingPunct="1">
      <a:defRPr sz="207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91530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2pPr>
    <a:lvl3pPr marL="158305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3pPr>
    <a:lvl4pPr marL="237458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4pPr>
    <a:lvl5pPr marL="316611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5pPr>
    <a:lvl6pPr marL="395764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6pPr>
    <a:lvl7pPr marL="474917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7pPr>
    <a:lvl8pPr marL="554070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8pPr>
    <a:lvl9pPr marL="6332238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4701" y="13"/>
            <a:ext cx="10936921" cy="9236711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7791" y="1468217"/>
            <a:ext cx="3833812" cy="4364991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2413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7486" y="5833196"/>
            <a:ext cx="2560320" cy="2927772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804">
                <a:solidFill>
                  <a:schemeClr val="bg1"/>
                </a:solidFill>
              </a:defRPr>
            </a:lvl1pPr>
            <a:lvl2pPr marL="229822" indent="0" algn="ctr">
              <a:buNone/>
              <a:defRPr sz="1005"/>
            </a:lvl2pPr>
            <a:lvl3pPr marL="459643" indent="0" algn="ctr">
              <a:buNone/>
              <a:defRPr sz="905"/>
            </a:lvl3pPr>
            <a:lvl4pPr marL="689465" indent="0" algn="ctr">
              <a:buNone/>
              <a:defRPr sz="804"/>
            </a:lvl4pPr>
            <a:lvl5pPr marL="919285" indent="0" algn="ctr">
              <a:buNone/>
              <a:defRPr sz="804"/>
            </a:lvl5pPr>
            <a:lvl6pPr marL="1149107" indent="0" algn="ctr">
              <a:buNone/>
              <a:defRPr sz="804"/>
            </a:lvl6pPr>
            <a:lvl7pPr marL="1378928" indent="0" algn="ctr">
              <a:buNone/>
              <a:defRPr sz="804"/>
            </a:lvl7pPr>
            <a:lvl8pPr marL="1608750" indent="0" algn="ctr">
              <a:buNone/>
              <a:defRPr sz="804"/>
            </a:lvl8pPr>
            <a:lvl9pPr marL="1838572" indent="0" algn="ctr">
              <a:buNone/>
              <a:defRPr sz="80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A61A89-D1E3-8A40-82D6-9A86AEBFAF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041" y="8547978"/>
            <a:ext cx="786160" cy="6857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5BFF46-A721-4641-AD59-B3251C9D9E0D}"/>
              </a:ext>
            </a:extLst>
          </p:cNvPr>
          <p:cNvSpPr/>
          <p:nvPr userDrawn="1"/>
        </p:nvSpPr>
        <p:spPr>
          <a:xfrm rot="16200000">
            <a:off x="114895" y="8584617"/>
            <a:ext cx="85342" cy="83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" noProof="0" dirty="0"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5" y="149875"/>
            <a:ext cx="1645422" cy="94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25" userDrawn="1">
          <p15:clr>
            <a:srgbClr val="FBAE40"/>
          </p15:clr>
        </p15:guide>
        <p15:guide id="2" pos="4033" userDrawn="1">
          <p15:clr>
            <a:srgbClr val="FBAE40"/>
          </p15:clr>
        </p15:guide>
        <p15:guide id="3" pos="176" userDrawn="1">
          <p15:clr>
            <a:srgbClr val="FBAE40"/>
          </p15:clr>
        </p15:guide>
        <p15:guide id="5" orient="horz" pos="230" userDrawn="1">
          <p15:clr>
            <a:srgbClr val="FBAE40"/>
          </p15:clr>
        </p15:guide>
        <p15:guide id="6" orient="horz" pos="5818" userDrawn="1">
          <p15:clr>
            <a:srgbClr val="FBAE40"/>
          </p15:clr>
        </p15:guide>
        <p15:guide id="7" pos="117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24" y="2918884"/>
            <a:ext cx="4402775" cy="668231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155" y="2918892"/>
            <a:ext cx="6414135" cy="632197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492" y="669794"/>
            <a:ext cx="7760136" cy="1577277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EF9482FC-9AB3-46A7-ABC6-51DDE6D61A09}" type="datetime1">
              <a:rPr lang="fr-FR" smtClean="0"/>
              <a:t>01/07/2021</a:t>
            </a:fld>
            <a:endParaRPr lang="fr-FR" dirty="0"/>
          </a:p>
        </p:txBody>
      </p:sp>
      <p:sp>
        <p:nvSpPr>
          <p:cNvPr id="13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9135636" y="3617912"/>
            <a:ext cx="6614083" cy="717865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6826" y="2918900"/>
            <a:ext cx="5140052" cy="6091872"/>
          </a:xfrm>
        </p:spPr>
        <p:txBody>
          <a:bodyPr/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682" y="2918900"/>
            <a:ext cx="5140052" cy="60918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91547178-8E40-4915-9EB6-1845F8C5E722}" type="datetime1">
              <a:rPr lang="fr-FR" smtClean="0"/>
              <a:t>01/07/2021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64" y="626305"/>
            <a:ext cx="7760136" cy="1882572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6130B-9B7C-49EE-BC91-31BCD1E0135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9135636" y="3617912"/>
            <a:ext cx="6614083" cy="717865"/>
          </a:xfr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11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170380" y="5079971"/>
            <a:ext cx="5598276" cy="1276134"/>
          </a:xfrm>
          <a:prstGeom prst="rect">
            <a:avLst/>
          </a:prstGeom>
        </p:spPr>
        <p:txBody>
          <a:bodyPr/>
          <a:lstStyle/>
          <a:p>
            <a:fld id="{E6CA7ED0-0D7A-41F0-B0A2-2F3DFE81CF85}" type="datetime1">
              <a:rPr lang="fr-FR" smtClean="0"/>
              <a:t>01/07/2021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35" y="6"/>
            <a:ext cx="11534774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91" y="4800605"/>
            <a:ext cx="3833812" cy="3941236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170380" y="5079971"/>
            <a:ext cx="5598276" cy="1276134"/>
          </a:xfrm>
          <a:prstGeom prst="rect">
            <a:avLst/>
          </a:prstGeom>
        </p:spPr>
        <p:txBody>
          <a:bodyPr/>
          <a:lstStyle/>
          <a:p>
            <a:fld id="{E702D0B3-9A32-410B-928E-ECBD64C11FE5}" type="datetime1">
              <a:rPr lang="fr-FR" smtClean="0"/>
              <a:t>01/07/2021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46" y="6"/>
            <a:ext cx="10816908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DA46868D-3466-4CF3-9C27-1C139CA722B0}" type="datetime1">
              <a:rPr lang="fr-FR" smtClean="0"/>
              <a:t>01/07/2021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35" y="5814068"/>
            <a:ext cx="11534774" cy="3787140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1266827" y="2918899"/>
            <a:ext cx="10705782" cy="2681815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D3955088-C68A-4210-B8F8-E599D5BF2D4B}" type="datetime1">
              <a:rPr lang="fr-FR" smtClean="0"/>
              <a:t>01/07/2021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57309B73-E384-487B-8CA1-6D369C2B9B9E}" type="datetime1">
              <a:rPr lang="fr-FR" smtClean="0"/>
              <a:t>01/07/2021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5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84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5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24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6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Espace réservé du contenu 2"/>
          <p:cNvSpPr>
            <a:spLocks noGrp="1"/>
          </p:cNvSpPr>
          <p:nvPr>
            <p:ph idx="1"/>
          </p:nvPr>
        </p:nvSpPr>
        <p:spPr>
          <a:xfrm>
            <a:off x="414942" y="1908746"/>
            <a:ext cx="11521440" cy="6472168"/>
          </a:xfrm>
          <a:prstGeom prst="rect">
            <a:avLst/>
          </a:prstGeom>
        </p:spPr>
        <p:txBody>
          <a:bodyPr lIns="0" tIns="0" rIns="0" bIns="0"/>
          <a:lstStyle>
            <a:lvl1pPr marL="229822" indent="-121245" algn="l">
              <a:lnSpc>
                <a:spcPct val="100000"/>
              </a:lnSpc>
              <a:spcBef>
                <a:spcPts val="302"/>
              </a:spcBef>
              <a:spcAft>
                <a:spcPts val="0"/>
              </a:spcAft>
              <a:buClr>
                <a:srgbClr val="C30000"/>
              </a:buClr>
              <a:buSzPct val="100000"/>
              <a:defRPr sz="1206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321590" indent="-121245">
              <a:lnSpc>
                <a:spcPct val="100000"/>
              </a:lnSpc>
              <a:spcBef>
                <a:spcPts val="302"/>
              </a:spcBef>
              <a:spcAft>
                <a:spcPts val="0"/>
              </a:spcAft>
              <a:buClr>
                <a:srgbClr val="C30000"/>
              </a:buClr>
              <a:buSzPct val="100000"/>
              <a:buFont typeface="Wingdings" panose="05000000000000000000" pitchFamily="2" charset="2"/>
              <a:buChar char="§"/>
              <a:defRPr sz="1005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390218" indent="-121245">
              <a:lnSpc>
                <a:spcPct val="100000"/>
              </a:lnSpc>
              <a:spcBef>
                <a:spcPts val="302"/>
              </a:spcBef>
              <a:spcAft>
                <a:spcPts val="0"/>
              </a:spcAft>
              <a:buClr>
                <a:srgbClr val="C30000"/>
              </a:buClr>
              <a:buSzPct val="100000"/>
              <a:buFont typeface="Courier New" panose="02070309020205020404" pitchFamily="49" charset="0"/>
              <a:buChar char="o"/>
              <a:defRPr sz="905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4701" y="858562"/>
            <a:ext cx="10936921" cy="874264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7791" y="1468217"/>
            <a:ext cx="3833812" cy="4364991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2413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7486" y="5833196"/>
            <a:ext cx="2560320" cy="2927772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804">
                <a:solidFill>
                  <a:schemeClr val="bg1"/>
                </a:solidFill>
              </a:defRPr>
            </a:lvl1pPr>
            <a:lvl2pPr marL="229822" indent="0" algn="ctr">
              <a:buNone/>
              <a:defRPr sz="1005"/>
            </a:lvl2pPr>
            <a:lvl3pPr marL="459643" indent="0" algn="ctr">
              <a:buNone/>
              <a:defRPr sz="905"/>
            </a:lvl3pPr>
            <a:lvl4pPr marL="689465" indent="0" algn="ctr">
              <a:buNone/>
              <a:defRPr sz="804"/>
            </a:lvl4pPr>
            <a:lvl5pPr marL="919285" indent="0" algn="ctr">
              <a:buNone/>
              <a:defRPr sz="804"/>
            </a:lvl5pPr>
            <a:lvl6pPr marL="1149107" indent="0" algn="ctr">
              <a:buNone/>
              <a:defRPr sz="804"/>
            </a:lvl6pPr>
            <a:lvl7pPr marL="1378928" indent="0" algn="ctr">
              <a:buNone/>
              <a:defRPr sz="804"/>
            </a:lvl7pPr>
            <a:lvl8pPr marL="1608750" indent="0" algn="ctr">
              <a:buNone/>
              <a:defRPr sz="804"/>
            </a:lvl8pPr>
            <a:lvl9pPr marL="1838572" indent="0" algn="ctr">
              <a:buNone/>
              <a:defRPr sz="80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A61A89-D1E3-8A40-82D6-9A86AEBFAF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041" y="8547978"/>
            <a:ext cx="786160" cy="6857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5BFF46-A721-4641-AD59-B3251C9D9E0D}"/>
              </a:ext>
            </a:extLst>
          </p:cNvPr>
          <p:cNvSpPr/>
          <p:nvPr userDrawn="1"/>
        </p:nvSpPr>
        <p:spPr>
          <a:xfrm rot="16200000">
            <a:off x="114895" y="8584617"/>
            <a:ext cx="85342" cy="83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" noProof="0" dirty="0"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5" y="149875"/>
            <a:ext cx="1645422" cy="94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922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25" userDrawn="1">
          <p15:clr>
            <a:srgbClr val="FBAE40"/>
          </p15:clr>
        </p15:guide>
        <p15:guide id="2" pos="4033" userDrawn="1">
          <p15:clr>
            <a:srgbClr val="FBAE40"/>
          </p15:clr>
        </p15:guide>
        <p15:guide id="3" pos="176" userDrawn="1">
          <p15:clr>
            <a:srgbClr val="FBAE40"/>
          </p15:clr>
        </p15:guide>
        <p15:guide id="5" orient="horz" pos="230" userDrawn="1">
          <p15:clr>
            <a:srgbClr val="FBAE40"/>
          </p15:clr>
        </p15:guide>
        <p15:guide id="6" orient="horz" pos="5818" userDrawn="1">
          <p15:clr>
            <a:srgbClr val="FBAE40"/>
          </p15:clr>
        </p15:guide>
        <p15:guide id="7" pos="117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5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934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5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0814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3423" y="1035691"/>
            <a:ext cx="11794807" cy="64008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423" y="1878027"/>
            <a:ext cx="11794807" cy="6698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06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5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24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6400799" y="6"/>
            <a:ext cx="6400801" cy="9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5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9" y="1452042"/>
            <a:ext cx="5682488" cy="3348568"/>
          </a:xfrm>
        </p:spPr>
        <p:txBody>
          <a:bodyPr anchor="ctr" anchorCtr="0">
            <a:normAutofit/>
          </a:bodyPr>
          <a:lstStyle>
            <a:lvl1pPr>
              <a:defRPr sz="2145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9" y="4800606"/>
            <a:ext cx="5682488" cy="4025483"/>
          </a:xfrm>
        </p:spPr>
        <p:txBody>
          <a:bodyPr/>
          <a:lstStyle>
            <a:lvl1pPr marL="0" indent="0">
              <a:buNone/>
              <a:defRPr sz="1206">
                <a:solidFill>
                  <a:schemeClr val="bg1"/>
                </a:solidFill>
              </a:defRPr>
            </a:lvl1pPr>
            <a:lvl2pPr marL="229822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2pPr>
            <a:lvl3pPr marL="459643" indent="0">
              <a:buNone/>
              <a:defRPr sz="905">
                <a:solidFill>
                  <a:schemeClr val="tx1">
                    <a:tint val="75000"/>
                  </a:schemeClr>
                </a:solidFill>
              </a:defRPr>
            </a:lvl3pPr>
            <a:lvl4pPr marL="68946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4pPr>
            <a:lvl5pPr marL="91928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5pPr>
            <a:lvl6pPr marL="1149107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6pPr>
            <a:lvl7pPr marL="1378928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7pPr>
            <a:lvl8pPr marL="1608750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8pPr>
            <a:lvl9pPr marL="1838572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27" y="6"/>
            <a:ext cx="5133975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50A128C6-6946-487B-A8F4-6781FB41955F}" type="datetime1">
              <a:rPr lang="fr-FR" smtClean="0"/>
              <a:t>01/07/2021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6400799" y="6"/>
            <a:ext cx="6400801" cy="960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5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9" y="1452042"/>
            <a:ext cx="5682488" cy="3348568"/>
          </a:xfrm>
        </p:spPr>
        <p:txBody>
          <a:bodyPr anchor="ctr" anchorCtr="0">
            <a:normAutofit/>
          </a:bodyPr>
          <a:lstStyle>
            <a:lvl1pPr>
              <a:defRPr sz="2145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9" y="4800606"/>
            <a:ext cx="5682488" cy="4025483"/>
          </a:xfrm>
        </p:spPr>
        <p:txBody>
          <a:bodyPr/>
          <a:lstStyle>
            <a:lvl1pPr marL="0" indent="0">
              <a:buNone/>
              <a:defRPr sz="1206">
                <a:solidFill>
                  <a:schemeClr val="bg1"/>
                </a:solidFill>
              </a:defRPr>
            </a:lvl1pPr>
            <a:lvl2pPr marL="229822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2pPr>
            <a:lvl3pPr marL="459643" indent="0">
              <a:buNone/>
              <a:defRPr sz="905">
                <a:solidFill>
                  <a:schemeClr val="tx1">
                    <a:tint val="75000"/>
                  </a:schemeClr>
                </a:solidFill>
              </a:defRPr>
            </a:lvl3pPr>
            <a:lvl4pPr marL="68946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4pPr>
            <a:lvl5pPr marL="91928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5pPr>
            <a:lvl6pPr marL="1149107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6pPr>
            <a:lvl7pPr marL="1378928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7pPr>
            <a:lvl8pPr marL="1608750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8pPr>
            <a:lvl9pPr marL="1838572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27" y="6"/>
            <a:ext cx="5133975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D594687E-B679-48C9-A5CA-9F847271E7E4}" type="datetime1">
              <a:rPr lang="fr-FR" smtClean="0"/>
              <a:t>01/07/2021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6400799" y="6"/>
            <a:ext cx="6400801" cy="960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5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9" y="1452042"/>
            <a:ext cx="5682488" cy="3348568"/>
          </a:xfrm>
        </p:spPr>
        <p:txBody>
          <a:bodyPr anchor="ctr" anchorCtr="0">
            <a:normAutofit/>
          </a:bodyPr>
          <a:lstStyle>
            <a:lvl1pPr>
              <a:defRPr sz="2145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9" y="4800606"/>
            <a:ext cx="5682488" cy="4025483"/>
          </a:xfrm>
        </p:spPr>
        <p:txBody>
          <a:bodyPr/>
          <a:lstStyle>
            <a:lvl1pPr marL="0" indent="0">
              <a:buNone/>
              <a:defRPr sz="1206">
                <a:solidFill>
                  <a:schemeClr val="bg1"/>
                </a:solidFill>
              </a:defRPr>
            </a:lvl1pPr>
            <a:lvl2pPr marL="229822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2pPr>
            <a:lvl3pPr marL="459643" indent="0">
              <a:buNone/>
              <a:defRPr sz="905">
                <a:solidFill>
                  <a:schemeClr val="tx1">
                    <a:tint val="75000"/>
                  </a:schemeClr>
                </a:solidFill>
              </a:defRPr>
            </a:lvl3pPr>
            <a:lvl4pPr marL="68946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4pPr>
            <a:lvl5pPr marL="91928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5pPr>
            <a:lvl6pPr marL="1149107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6pPr>
            <a:lvl7pPr marL="1378928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7pPr>
            <a:lvl8pPr marL="1608750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8pPr>
            <a:lvl9pPr marL="1838572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27" y="6"/>
            <a:ext cx="5133975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0D075207-25A7-4DCE-80A0-444AA65A29A7}" type="datetime1">
              <a:rPr lang="fr-FR" smtClean="0"/>
              <a:t>01/07/2021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167693" y="3649971"/>
            <a:ext cx="6549974" cy="717865"/>
          </a:xfrm>
        </p:spPr>
        <p:txBody>
          <a:bodyPr/>
          <a:lstStyle/>
          <a:p>
            <a:r>
              <a:rPr lang="fr-FR" dirty="0"/>
              <a:t>Matteo Barsanti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701" y="669794"/>
            <a:ext cx="7760136" cy="1577277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489662C4-08C7-4947-8DF4-007AEBE7E573}" type="datetime1">
              <a:rPr lang="fr-FR" smtClean="0"/>
              <a:t>01/07/2021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827" y="2918892"/>
            <a:ext cx="6414135" cy="6321971"/>
          </a:xfrm>
        </p:spPr>
        <p:txBody>
          <a:bodyPr/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1" y="6"/>
            <a:ext cx="4402775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2CFD78B9-21FB-4ADD-B4FB-87751F68C35B}" type="datetime1">
              <a:rPr lang="fr-FR" smtClean="0"/>
              <a:t>01/07/2021</a:t>
            </a:fld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A17C59F-D25D-4F20-87BD-93EB73485952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155" y="2918892"/>
            <a:ext cx="6414135" cy="632197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8511CBC6-6ACA-4166-8DFC-1084691521E9}" type="datetime1">
              <a:rPr lang="fr-FR" smtClean="0"/>
              <a:t>01/07/2021</a:t>
            </a:fld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645" y="669794"/>
            <a:ext cx="6026206" cy="1577277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24" y="6"/>
            <a:ext cx="4402775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155" y="2918892"/>
            <a:ext cx="6414135" cy="632197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11C4889B-0FEB-4B19-AA6C-219D62F242D3}" type="datetime1">
              <a:rPr lang="fr-FR" smtClean="0"/>
              <a:t>01/07/2021</a:t>
            </a:fld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154" y="244611"/>
            <a:ext cx="4402327" cy="200247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135636" y="3617912"/>
            <a:ext cx="6614083" cy="71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9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Matteo Barsanti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9701" y="244611"/>
            <a:ext cx="7760136" cy="200247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6846" y="2918892"/>
            <a:ext cx="10816908" cy="6321971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83754" y="364497"/>
            <a:ext cx="717865" cy="305296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469" b="1">
                <a:solidFill>
                  <a:schemeClr val="tx1"/>
                </a:solidFill>
                <a:latin typeface="+mj-lt"/>
              </a:defRPr>
            </a:lvl1pPr>
          </a:lstStyle>
          <a:p>
            <a:fld id="{119AF4E9-AC9D-46B5-A873-B4F00D5AD0C1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24D373-28E9-4A46-96B8-84D6A95E554D}"/>
              </a:ext>
            </a:extLst>
          </p:cNvPr>
          <p:cNvCxnSpPr>
            <a:stCxn id="6" idx="2"/>
            <a:endCxn id="6" idx="2"/>
          </p:cNvCxnSpPr>
          <p:nvPr userDrawn="1"/>
        </p:nvCxnSpPr>
        <p:spPr>
          <a:xfrm>
            <a:off x="12442667" y="669791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63" r:id="rId3"/>
    <p:sldLayoutId id="2147483681" r:id="rId4"/>
    <p:sldLayoutId id="2147483673" r:id="rId5"/>
    <p:sldLayoutId id="2147483662" r:id="rId6"/>
    <p:sldLayoutId id="2147483674" r:id="rId7"/>
    <p:sldLayoutId id="2147483675" r:id="rId8"/>
    <p:sldLayoutId id="2147483682" r:id="rId9"/>
    <p:sldLayoutId id="2147483676" r:id="rId10"/>
    <p:sldLayoutId id="2147483664" r:id="rId11"/>
    <p:sldLayoutId id="2147483666" r:id="rId12"/>
    <p:sldLayoutId id="2147483677" r:id="rId13"/>
    <p:sldLayoutId id="2147483678" r:id="rId14"/>
    <p:sldLayoutId id="2147483679" r:id="rId15"/>
    <p:sldLayoutId id="2147483667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</p:sldLayoutIdLst>
  <p:hf hdr="0" ftr="0"/>
  <p:txStyles>
    <p:titleStyle>
      <a:lvl1pPr algn="l" defTabSz="459643" rtl="0" eaLnBrk="1" latinLnBrk="0" hangingPunct="1">
        <a:lnSpc>
          <a:spcPct val="90000"/>
        </a:lnSpc>
        <a:spcBef>
          <a:spcPct val="0"/>
        </a:spcBef>
        <a:buNone/>
        <a:defRPr sz="2145" b="0" i="0" kern="1000" spc="-47" baseline="0">
          <a:solidFill>
            <a:schemeClr val="tx1"/>
          </a:solidFill>
          <a:latin typeface="Impact" panose="020B0806030902050204" pitchFamily="34" charset="0"/>
          <a:ea typeface="Impact" panose="020B0806030902050204" pitchFamily="34" charset="0"/>
          <a:cs typeface="Arial" panose="020B0604020202020204" pitchFamily="34" charset="0"/>
        </a:defRPr>
      </a:lvl1pPr>
    </p:titleStyle>
    <p:bodyStyle>
      <a:lvl1pPr marL="114911" indent="-114911" algn="l" defTabSz="459643" rtl="0" eaLnBrk="1" latinLnBrk="0" hangingPunct="1">
        <a:lnSpc>
          <a:spcPct val="90000"/>
        </a:lnSpc>
        <a:spcBef>
          <a:spcPts val="503"/>
        </a:spcBef>
        <a:buClr>
          <a:schemeClr val="accent1"/>
        </a:buClr>
        <a:buSzPct val="90000"/>
        <a:buFont typeface="Wingdings" pitchFamily="2" charset="2"/>
        <a:buChar char="§"/>
        <a:defRPr sz="1608" b="0" i="0" kern="1200">
          <a:solidFill>
            <a:schemeClr val="tx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1pPr>
      <a:lvl2pPr marL="344732" indent="-114911" algn="l" defTabSz="459643" rtl="0" eaLnBrk="1" latinLnBrk="0" hangingPunct="1">
        <a:lnSpc>
          <a:spcPct val="90000"/>
        </a:lnSpc>
        <a:spcBef>
          <a:spcPts val="2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40" b="0" i="0" kern="1200">
          <a:solidFill>
            <a:schemeClr val="tx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2pPr>
      <a:lvl3pPr marL="574554" indent="-114911" algn="l" defTabSz="459643" rtl="0" eaLnBrk="1" latinLnBrk="0" hangingPunct="1">
        <a:lnSpc>
          <a:spcPct val="90000"/>
        </a:lnSpc>
        <a:spcBef>
          <a:spcPts val="251"/>
        </a:spcBef>
        <a:buSzPct val="90000"/>
        <a:buFont typeface="Wingdings" pitchFamily="2" charset="2"/>
        <a:buChar char="§"/>
        <a:defRPr sz="1072" b="0" i="0" kern="1200">
          <a:solidFill>
            <a:schemeClr val="tx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3pPr>
      <a:lvl4pPr marL="804375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4pPr>
      <a:lvl5pPr marL="1034197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5pPr>
      <a:lvl6pPr marL="1264018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6pPr>
      <a:lvl7pPr marL="1493839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7pPr>
      <a:lvl8pPr marL="1723661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8pPr>
      <a:lvl9pPr marL="1953482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1pPr>
      <a:lvl2pPr marL="229822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2pPr>
      <a:lvl3pPr marL="459643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3pPr>
      <a:lvl4pPr marL="689465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4pPr>
      <a:lvl5pPr marL="919285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5pPr>
      <a:lvl6pPr marL="1149107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6pPr>
      <a:lvl7pPr marL="1378928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7pPr>
      <a:lvl8pPr marL="1608750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8pPr>
      <a:lvl9pPr marL="1838572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25" userDrawn="1">
          <p15:clr>
            <a:srgbClr val="F26B43"/>
          </p15:clr>
        </p15:guide>
        <p15:guide id="2" pos="176" userDrawn="1">
          <p15:clr>
            <a:srgbClr val="F26B43"/>
          </p15:clr>
        </p15:guide>
        <p15:guide id="3" pos="7843" userDrawn="1">
          <p15:clr>
            <a:srgbClr val="F26B43"/>
          </p15:clr>
        </p15:guide>
        <p15:guide id="4" pos="4033" userDrawn="1">
          <p15:clr>
            <a:srgbClr val="F26B43"/>
          </p15:clr>
        </p15:guide>
        <p15:guide id="5" orient="horz" pos="230" userDrawn="1">
          <p15:clr>
            <a:srgbClr val="F26B43"/>
          </p15:clr>
        </p15:guide>
        <p15:guide id="6" orient="horz" pos="5818" userDrawn="1">
          <p15:clr>
            <a:srgbClr val="F26B43"/>
          </p15:clr>
        </p15:guide>
        <p15:guide id="7" pos="798" userDrawn="1">
          <p15:clr>
            <a:srgbClr val="F26B43"/>
          </p15:clr>
        </p15:guide>
        <p15:guide id="8" pos="1616" userDrawn="1">
          <p15:clr>
            <a:srgbClr val="F26B43"/>
          </p15:clr>
        </p15:guide>
        <p15:guide id="9" pos="2419" userDrawn="1">
          <p15:clr>
            <a:srgbClr val="F26B43"/>
          </p15:clr>
        </p15:guide>
        <p15:guide id="10" pos="3225" userDrawn="1">
          <p15:clr>
            <a:srgbClr val="F26B43"/>
          </p15:clr>
        </p15:guide>
        <p15:guide id="11" pos="4839" userDrawn="1">
          <p15:clr>
            <a:srgbClr val="F26B43"/>
          </p15:clr>
        </p15:guide>
        <p15:guide id="12" pos="5649" userDrawn="1">
          <p15:clr>
            <a:srgbClr val="F26B43"/>
          </p15:clr>
        </p15:guide>
        <p15:guide id="13" pos="6451" userDrawn="1">
          <p15:clr>
            <a:srgbClr val="F26B43"/>
          </p15:clr>
        </p15:guide>
        <p15:guide id="14" pos="7252" userDrawn="1">
          <p15:clr>
            <a:srgbClr val="F26B43"/>
          </p15:clr>
        </p15:guide>
        <p15:guide id="15" orient="horz" pos="916" userDrawn="1">
          <p15:clr>
            <a:srgbClr val="F26B43"/>
          </p15:clr>
        </p15:guide>
        <p15:guide id="16" orient="horz" pos="1841" userDrawn="1">
          <p15:clr>
            <a:srgbClr val="F26B43"/>
          </p15:clr>
        </p15:guide>
        <p15:guide id="17" orient="horz" pos="2755" userDrawn="1">
          <p15:clr>
            <a:srgbClr val="F26B43"/>
          </p15:clr>
        </p15:guide>
        <p15:guide id="18" orient="horz" pos="3657" userDrawn="1">
          <p15:clr>
            <a:srgbClr val="F26B43"/>
          </p15:clr>
        </p15:guide>
        <p15:guide id="19" orient="horz" pos="4591" userDrawn="1">
          <p15:clr>
            <a:srgbClr val="F26B43"/>
          </p15:clr>
        </p15:guide>
        <p15:guide id="20" orient="horz" pos="5507" userDrawn="1">
          <p15:clr>
            <a:srgbClr val="F26B43"/>
          </p15:clr>
        </p15:guide>
        <p15:guide id="21" pos="7614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8064" userDrawn="1">
          <p15:clr>
            <a:srgbClr val="F26B43"/>
          </p15:clr>
        </p15:guide>
        <p15:guide id="24" orient="horz" pos="6048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FADF3E-5490-4E0C-BDEB-804E99184EB3}"/>
              </a:ext>
            </a:extLst>
          </p:cNvPr>
          <p:cNvCxnSpPr>
            <a:cxnSpLocks/>
            <a:stCxn id="194" idx="3"/>
            <a:endCxn id="16" idx="1"/>
          </p:cNvCxnSpPr>
          <p:nvPr/>
        </p:nvCxnSpPr>
        <p:spPr>
          <a:xfrm flipV="1">
            <a:off x="5624584" y="3321455"/>
            <a:ext cx="695274" cy="4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314DE5-93B6-4951-8154-E88C2BB0536C}"/>
              </a:ext>
            </a:extLst>
          </p:cNvPr>
          <p:cNvGrpSpPr/>
          <p:nvPr/>
        </p:nvGrpSpPr>
        <p:grpSpPr>
          <a:xfrm>
            <a:off x="6319858" y="2987822"/>
            <a:ext cx="1372148" cy="667266"/>
            <a:chOff x="6762716" y="1841159"/>
            <a:chExt cx="1372148" cy="66726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6BB176-7459-41A3-8480-FCA3640920B8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87EA4FB-2154-4251-AEEE-D772CB0DCDC1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47B49A-4C97-47B1-B0E3-D1C2516C3D0F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solidFill>
              <a:srgbClr val="FFFF00">
                <a:alpha val="24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Lighting simulator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FDD4DD-0807-4130-BDE1-EC7C01C55082}"/>
              </a:ext>
            </a:extLst>
          </p:cNvPr>
          <p:cNvGrpSpPr/>
          <p:nvPr/>
        </p:nvGrpSpPr>
        <p:grpSpPr>
          <a:xfrm>
            <a:off x="9398060" y="3144977"/>
            <a:ext cx="1495168" cy="677058"/>
            <a:chOff x="10145705" y="3130887"/>
            <a:chExt cx="1495168" cy="677058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63F2F2E5-50AB-4358-8925-5F5B3A8DF8F8}"/>
                </a:ext>
              </a:extLst>
            </p:cNvPr>
            <p:cNvSpPr/>
            <p:nvPr/>
          </p:nvSpPr>
          <p:spPr>
            <a:xfrm rot="10800000" flipV="1">
              <a:off x="10145705" y="3130887"/>
              <a:ext cx="1495168" cy="667265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Domestic electric and gas demand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C8D897-E59A-4114-AC5C-9C087E4AC301}"/>
                </a:ext>
              </a:extLst>
            </p:cNvPr>
            <p:cNvSpPr/>
            <p:nvPr/>
          </p:nvSpPr>
          <p:spPr>
            <a:xfrm>
              <a:off x="10184543" y="3140680"/>
              <a:ext cx="1445339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B37A1A-A9CE-450F-B97D-1593A88EA067}"/>
                </a:ext>
              </a:extLst>
            </p:cNvPr>
            <p:cNvSpPr/>
            <p:nvPr/>
          </p:nvSpPr>
          <p:spPr>
            <a:xfrm>
              <a:off x="10293178" y="3478434"/>
              <a:ext cx="1262750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91B1E18-5546-41F0-A6C9-1A08214F11DD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7692006" y="3321455"/>
            <a:ext cx="1744892" cy="219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440E02-E2F4-475A-8511-4A1834F46118}"/>
              </a:ext>
            </a:extLst>
          </p:cNvPr>
          <p:cNvCxnSpPr>
            <a:cxnSpLocks/>
            <a:stCxn id="49" idx="3"/>
            <a:endCxn id="37" idx="1"/>
          </p:cNvCxnSpPr>
          <p:nvPr/>
        </p:nvCxnSpPr>
        <p:spPr>
          <a:xfrm flipV="1">
            <a:off x="5640219" y="4607563"/>
            <a:ext cx="672019" cy="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4906AF-CFD0-4104-9F7C-890C0986E6AB}"/>
              </a:ext>
            </a:extLst>
          </p:cNvPr>
          <p:cNvGrpSpPr/>
          <p:nvPr/>
        </p:nvGrpSpPr>
        <p:grpSpPr>
          <a:xfrm>
            <a:off x="4268071" y="4274516"/>
            <a:ext cx="1372148" cy="667266"/>
            <a:chOff x="6762716" y="1841159"/>
            <a:chExt cx="1372148" cy="66726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C154E06-ED55-4E09-9F64-AE3BBD25FEFF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AE0A0CD-965A-4B8E-ABE5-57A91094780F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solidFill>
              <a:srgbClr val="3B9AC4">
                <a:alpha val="8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4 states occupancy simulator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51C1C1F-3FBD-4414-893A-89B4C3848DED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F8B2A20-9F80-4B30-8D49-3FEA45DDC385}"/>
              </a:ext>
            </a:extLst>
          </p:cNvPr>
          <p:cNvCxnSpPr>
            <a:cxnSpLocks/>
            <a:stCxn id="50" idx="3"/>
            <a:endCxn id="22" idx="1"/>
          </p:cNvCxnSpPr>
          <p:nvPr/>
        </p:nvCxnSpPr>
        <p:spPr>
          <a:xfrm flipV="1">
            <a:off x="5640219" y="3490330"/>
            <a:ext cx="679639" cy="953062"/>
          </a:xfrm>
          <a:prstGeom prst="bentConnector3">
            <a:avLst>
              <a:gd name="adj1" fmla="val 700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59AFAC-5FFC-4D2E-BC74-43C09416E24B}"/>
              </a:ext>
            </a:extLst>
          </p:cNvPr>
          <p:cNvGrpSpPr/>
          <p:nvPr/>
        </p:nvGrpSpPr>
        <p:grpSpPr>
          <a:xfrm>
            <a:off x="2228028" y="6608335"/>
            <a:ext cx="1495168" cy="667266"/>
            <a:chOff x="10179909" y="3140680"/>
            <a:chExt cx="1495168" cy="667266"/>
          </a:xfrm>
        </p:grpSpPr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DD56E352-F5DE-4176-AB54-2BAF09830017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Thermostat empirical setting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E3366D1-3DD7-49D1-B9E8-8ECC50089A20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62759EE-4E70-4FDB-96E6-213132E35247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2DF7E63-D678-4428-B529-4695A2063AF4}"/>
              </a:ext>
            </a:extLst>
          </p:cNvPr>
          <p:cNvGrpSpPr/>
          <p:nvPr/>
        </p:nvGrpSpPr>
        <p:grpSpPr>
          <a:xfrm>
            <a:off x="2215009" y="4276869"/>
            <a:ext cx="1495168" cy="667266"/>
            <a:chOff x="10179909" y="3140680"/>
            <a:chExt cx="1495168" cy="667266"/>
          </a:xfrm>
        </p:grpSpPr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45D6DF3E-B2A1-4F70-ADAD-B54E90D442DE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Occupancy TPMs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C9EAB58-E2E5-4723-87C9-E4A40A70BEBA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03DA744-68C1-49E1-AD33-8D99C119EA3A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257683E-8F38-454A-8D3F-DB2023C8F872}"/>
              </a:ext>
            </a:extLst>
          </p:cNvPr>
          <p:cNvGrpSpPr/>
          <p:nvPr/>
        </p:nvGrpSpPr>
        <p:grpSpPr>
          <a:xfrm>
            <a:off x="2215009" y="5485428"/>
            <a:ext cx="1495168" cy="667266"/>
            <a:chOff x="10179909" y="3140680"/>
            <a:chExt cx="1495168" cy="667266"/>
          </a:xfrm>
        </p:grpSpPr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43B04606-0B65-43E4-BB4E-8C377D457CB2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Activity profiles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0219CB-8108-4414-88D8-2A89D13496A9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50BD32-41AB-46CC-BE8E-E577AEE174B8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2DA2B5-AE10-4D33-B08D-4902EE69FB97}"/>
              </a:ext>
            </a:extLst>
          </p:cNvPr>
          <p:cNvGrpSpPr/>
          <p:nvPr/>
        </p:nvGrpSpPr>
        <p:grpSpPr>
          <a:xfrm>
            <a:off x="4268071" y="6606289"/>
            <a:ext cx="1372148" cy="667266"/>
            <a:chOff x="6762716" y="1841159"/>
            <a:chExt cx="1372148" cy="66726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625C6FA-55C6-4974-A8AE-50C9EC6178FE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EEBDD45-A7AD-4A2A-9CA6-C6326944457C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BDAFEBF-A0D1-4729-9B9C-E62A4863EE24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Thermostat control setting simulator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86775F-A421-4973-9AC6-5167A03FF28C}"/>
              </a:ext>
            </a:extLst>
          </p:cNvPr>
          <p:cNvCxnSpPr>
            <a:cxnSpLocks/>
            <a:stCxn id="64" idx="2"/>
            <a:endCxn id="84" idx="1"/>
          </p:cNvCxnSpPr>
          <p:nvPr/>
        </p:nvCxnSpPr>
        <p:spPr>
          <a:xfrm flipV="1">
            <a:off x="3639788" y="6939922"/>
            <a:ext cx="628283" cy="2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E6740D-2AFE-4903-BE74-359FC0590B84}"/>
              </a:ext>
            </a:extLst>
          </p:cNvPr>
          <p:cNvCxnSpPr>
            <a:cxnSpLocks/>
            <a:stCxn id="68" idx="2"/>
            <a:endCxn id="49" idx="1"/>
          </p:cNvCxnSpPr>
          <p:nvPr/>
        </p:nvCxnSpPr>
        <p:spPr>
          <a:xfrm flipV="1">
            <a:off x="3626769" y="4608149"/>
            <a:ext cx="641302" cy="2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53C629F-0806-4BCE-9574-CB32C100FAF6}"/>
              </a:ext>
            </a:extLst>
          </p:cNvPr>
          <p:cNvGrpSpPr/>
          <p:nvPr/>
        </p:nvGrpSpPr>
        <p:grpSpPr>
          <a:xfrm>
            <a:off x="6266182" y="6608336"/>
            <a:ext cx="1372148" cy="667266"/>
            <a:chOff x="6762716" y="1841159"/>
            <a:chExt cx="1372148" cy="66726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527E84-7992-49BA-A912-9E65EBA7D341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94412E5-C6B5-4D8A-B643-352B2323D233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2477711-5257-41A7-9B6C-D1F656D1DAE1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Building thermal behavior sim.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7F264-ADD2-4D60-988C-7AA95EAC139A}"/>
              </a:ext>
            </a:extLst>
          </p:cNvPr>
          <p:cNvCxnSpPr>
            <a:cxnSpLocks/>
            <a:stCxn id="84" idx="3"/>
            <a:endCxn id="95" idx="1"/>
          </p:cNvCxnSpPr>
          <p:nvPr/>
        </p:nvCxnSpPr>
        <p:spPr>
          <a:xfrm>
            <a:off x="5640219" y="6939922"/>
            <a:ext cx="625963" cy="2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BC859DE-6AB1-40D2-9F3E-747FB0BACA43}"/>
              </a:ext>
            </a:extLst>
          </p:cNvPr>
          <p:cNvCxnSpPr>
            <a:cxnSpLocks/>
            <a:stCxn id="76" idx="2"/>
            <a:endCxn id="39" idx="2"/>
          </p:cNvCxnSpPr>
          <p:nvPr/>
        </p:nvCxnSpPr>
        <p:spPr>
          <a:xfrm flipV="1">
            <a:off x="3626769" y="4945366"/>
            <a:ext cx="3032316" cy="8736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3D073627-7543-41B6-90E3-0DC73D677202}"/>
              </a:ext>
            </a:extLst>
          </p:cNvPr>
          <p:cNvCxnSpPr>
            <a:cxnSpLocks/>
            <a:stCxn id="37" idx="3"/>
            <a:endCxn id="20" idx="2"/>
          </p:cNvCxnSpPr>
          <p:nvPr/>
        </p:nvCxnSpPr>
        <p:spPr>
          <a:xfrm flipV="1">
            <a:off x="7684386" y="3478610"/>
            <a:ext cx="1797082" cy="112895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135BB23C-CBB8-41D7-B392-940617B1ABB7}"/>
              </a:ext>
            </a:extLst>
          </p:cNvPr>
          <p:cNvCxnSpPr>
            <a:cxnSpLocks/>
            <a:stCxn id="95" idx="0"/>
            <a:endCxn id="147" idx="1"/>
          </p:cNvCxnSpPr>
          <p:nvPr/>
        </p:nvCxnSpPr>
        <p:spPr>
          <a:xfrm rot="5400000" flipH="1" flipV="1">
            <a:off x="6908986" y="6030796"/>
            <a:ext cx="620811" cy="5342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9855D194-3DF5-4C37-8786-4CE18525C94C}"/>
              </a:ext>
            </a:extLst>
          </p:cNvPr>
          <p:cNvCxnSpPr>
            <a:cxnSpLocks/>
            <a:stCxn id="220" idx="3"/>
            <a:endCxn id="219" idx="1"/>
          </p:cNvCxnSpPr>
          <p:nvPr/>
        </p:nvCxnSpPr>
        <p:spPr>
          <a:xfrm>
            <a:off x="5628418" y="3498887"/>
            <a:ext cx="651483" cy="3288060"/>
          </a:xfrm>
          <a:prstGeom prst="bentConnector3">
            <a:avLst>
              <a:gd name="adj1" fmla="val 3324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2CC2D2C-6C2A-4CEE-AA5F-C80E42964051}"/>
              </a:ext>
            </a:extLst>
          </p:cNvPr>
          <p:cNvCxnSpPr>
            <a:cxnSpLocks/>
            <a:stCxn id="49" idx="2"/>
            <a:endCxn id="84" idx="0"/>
          </p:cNvCxnSpPr>
          <p:nvPr/>
        </p:nvCxnSpPr>
        <p:spPr>
          <a:xfrm>
            <a:off x="4954145" y="4941782"/>
            <a:ext cx="0" cy="1664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A453D1-51A3-4D41-95EA-EFC1475EE2A0}"/>
              </a:ext>
            </a:extLst>
          </p:cNvPr>
          <p:cNvGrpSpPr/>
          <p:nvPr/>
        </p:nvGrpSpPr>
        <p:grpSpPr>
          <a:xfrm>
            <a:off x="4874853" y="5749182"/>
            <a:ext cx="169069" cy="136125"/>
            <a:chOff x="5243286" y="4187396"/>
            <a:chExt cx="169069" cy="13612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92062D-3558-415D-B5A1-6F0943D2C996}"/>
                </a:ext>
              </a:extLst>
            </p:cNvPr>
            <p:cNvSpPr/>
            <p:nvPr/>
          </p:nvSpPr>
          <p:spPr>
            <a:xfrm>
              <a:off x="5273881" y="4211716"/>
              <a:ext cx="90300" cy="87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D962AF-7DC3-438F-9A83-310D049A1586}"/>
                </a:ext>
              </a:extLst>
            </p:cNvPr>
            <p:cNvGrpSpPr/>
            <p:nvPr/>
          </p:nvGrpSpPr>
          <p:grpSpPr>
            <a:xfrm>
              <a:off x="5243286" y="4187396"/>
              <a:ext cx="169069" cy="136125"/>
              <a:chOff x="5496432" y="4169503"/>
              <a:chExt cx="169069" cy="13612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FB8ACC4B-0123-4C42-AFB5-274230726D76}"/>
                  </a:ext>
                </a:extLst>
              </p:cNvPr>
              <p:cNvSpPr/>
              <p:nvPr/>
            </p:nvSpPr>
            <p:spPr>
              <a:xfrm>
                <a:off x="5542844" y="4193822"/>
                <a:ext cx="90304" cy="8748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064D4B-39A9-4054-A4AD-5A2D3F0DD4DF}"/>
                  </a:ext>
                </a:extLst>
              </p:cNvPr>
              <p:cNvSpPr/>
              <p:nvPr/>
            </p:nvSpPr>
            <p:spPr>
              <a:xfrm>
                <a:off x="5599263" y="4169503"/>
                <a:ext cx="45719" cy="1361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617CE24-1D11-4EE8-A021-301A67FCFE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432" y="4237566"/>
                <a:ext cx="1690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C051305-937D-460A-87FD-D493E92F54B3}"/>
              </a:ext>
            </a:extLst>
          </p:cNvPr>
          <p:cNvSpPr/>
          <p:nvPr/>
        </p:nvSpPr>
        <p:spPr>
          <a:xfrm>
            <a:off x="6579536" y="7080966"/>
            <a:ext cx="684004" cy="180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86297C0-AF99-435F-8FE7-5BE2B74914E1}"/>
              </a:ext>
            </a:extLst>
          </p:cNvPr>
          <p:cNvSpPr/>
          <p:nvPr/>
        </p:nvSpPr>
        <p:spPr>
          <a:xfrm>
            <a:off x="6952256" y="7083052"/>
            <a:ext cx="684004" cy="180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4003A56-8E74-443E-800F-8E40D12FD9C3}"/>
              </a:ext>
            </a:extLst>
          </p:cNvPr>
          <p:cNvCxnSpPr>
            <a:cxnSpLocks/>
            <a:stCxn id="184" idx="2"/>
            <a:endCxn id="95" idx="3"/>
          </p:cNvCxnSpPr>
          <p:nvPr/>
        </p:nvCxnSpPr>
        <p:spPr>
          <a:xfrm rot="5400000">
            <a:off x="8513501" y="5275706"/>
            <a:ext cx="791092" cy="25414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D56477-0283-4765-90F8-C35F52B7D129}"/>
              </a:ext>
            </a:extLst>
          </p:cNvPr>
          <p:cNvGrpSpPr/>
          <p:nvPr/>
        </p:nvGrpSpPr>
        <p:grpSpPr>
          <a:xfrm>
            <a:off x="6312238" y="4273930"/>
            <a:ext cx="1372148" cy="671436"/>
            <a:chOff x="5402703" y="3646050"/>
            <a:chExt cx="1372148" cy="67143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1C02CC0-35A6-4638-9089-EC7C5FC43730}"/>
                </a:ext>
              </a:extLst>
            </p:cNvPr>
            <p:cNvGrpSpPr/>
            <p:nvPr/>
          </p:nvGrpSpPr>
          <p:grpSpPr>
            <a:xfrm>
              <a:off x="5402703" y="3646050"/>
              <a:ext cx="1372148" cy="671436"/>
              <a:chOff x="6803360" y="1740796"/>
              <a:chExt cx="1372148" cy="67143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6A8BF3C-E767-44B8-BF99-EB550F0E035E}"/>
                  </a:ext>
                </a:extLst>
              </p:cNvPr>
              <p:cNvSpPr/>
              <p:nvPr/>
            </p:nvSpPr>
            <p:spPr>
              <a:xfrm>
                <a:off x="6803360" y="1740796"/>
                <a:ext cx="1372148" cy="667266"/>
              </a:xfrm>
              <a:prstGeom prst="rect">
                <a:avLst/>
              </a:prstGeom>
              <a:solidFill>
                <a:srgbClr val="B2DE8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Appliance and water fixture usage sim.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041BABD-3028-4378-864C-5CB1819EF093}"/>
                  </a:ext>
                </a:extLst>
              </p:cNvPr>
              <p:cNvSpPr/>
              <p:nvPr/>
            </p:nvSpPr>
            <p:spPr>
              <a:xfrm>
                <a:off x="6803360" y="2124951"/>
                <a:ext cx="693694" cy="28728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5D4E25A-96DF-428B-97F1-6531CD7F660E}"/>
                </a:ext>
              </a:extLst>
            </p:cNvPr>
            <p:cNvSpPr/>
            <p:nvPr/>
          </p:nvSpPr>
          <p:spPr>
            <a:xfrm>
              <a:off x="6069522" y="4022150"/>
              <a:ext cx="693694" cy="28728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E638E65-E1BC-4E21-AECA-86FC523DE59E}"/>
              </a:ext>
            </a:extLst>
          </p:cNvPr>
          <p:cNvCxnSpPr>
            <a:cxnSpLocks/>
            <a:stCxn id="37" idx="2"/>
            <a:endCxn id="149" idx="1"/>
          </p:cNvCxnSpPr>
          <p:nvPr/>
        </p:nvCxnSpPr>
        <p:spPr>
          <a:xfrm rot="16200000" flipH="1">
            <a:off x="6886351" y="5053157"/>
            <a:ext cx="719801" cy="4958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D290E8F-F4EC-452F-AFCE-074BDDC0A316}"/>
              </a:ext>
            </a:extLst>
          </p:cNvPr>
          <p:cNvGrpSpPr/>
          <p:nvPr/>
        </p:nvGrpSpPr>
        <p:grpSpPr>
          <a:xfrm>
            <a:off x="7486525" y="5484911"/>
            <a:ext cx="1379813" cy="671489"/>
            <a:chOff x="6386278" y="4920051"/>
            <a:chExt cx="1379813" cy="67148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62CDEA8-6306-4920-8FB0-028AB231B144}"/>
                </a:ext>
              </a:extLst>
            </p:cNvPr>
            <p:cNvGrpSpPr/>
            <p:nvPr/>
          </p:nvGrpSpPr>
          <p:grpSpPr>
            <a:xfrm>
              <a:off x="6386278" y="4920051"/>
              <a:ext cx="1372148" cy="667266"/>
              <a:chOff x="6762716" y="1841159"/>
              <a:chExt cx="1372148" cy="66726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09FEA45-72CC-4EB1-AAD9-5BD9BFC82CB1}"/>
                  </a:ext>
                </a:extLst>
              </p:cNvPr>
              <p:cNvSpPr/>
              <p:nvPr/>
            </p:nvSpPr>
            <p:spPr>
              <a:xfrm>
                <a:off x="6762716" y="1841160"/>
                <a:ext cx="1372148" cy="33775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7628EC6-CE71-428A-8DAD-E90082429685}"/>
                  </a:ext>
                </a:extLst>
              </p:cNvPr>
              <p:cNvSpPr/>
              <p:nvPr/>
            </p:nvSpPr>
            <p:spPr>
              <a:xfrm>
                <a:off x="6762716" y="2178910"/>
                <a:ext cx="1372148" cy="329514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0985C17-6FE2-4C60-AA32-EF3D23AFDBB1}"/>
                  </a:ext>
                </a:extLst>
              </p:cNvPr>
              <p:cNvSpPr/>
              <p:nvPr/>
            </p:nvSpPr>
            <p:spPr>
              <a:xfrm>
                <a:off x="6762716" y="1841159"/>
                <a:ext cx="1372148" cy="66726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200" b="1" dirty="0">
                    <a:solidFill>
                      <a:schemeClr val="bg1"/>
                    </a:solidFill>
                  </a:rPr>
                  <a:t>Integrated</a:t>
                </a:r>
                <a:r>
                  <a:rPr lang="en-US" sz="1200" b="1" dirty="0">
                    <a:solidFill>
                      <a:schemeClr val="bg1"/>
                    </a:solidFill>
                  </a:rPr>
                  <a:t> heat demand simulator</a:t>
                </a:r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60363D7-C754-4661-AFE3-9E4519A77161}"/>
                </a:ext>
              </a:extLst>
            </p:cNvPr>
            <p:cNvSpPr/>
            <p:nvPr/>
          </p:nvSpPr>
          <p:spPr>
            <a:xfrm>
              <a:off x="6386280" y="5253790"/>
              <a:ext cx="1372148" cy="337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7708183-C30D-4FD7-BDC7-0F20A4F5AD63}"/>
                </a:ext>
              </a:extLst>
            </p:cNvPr>
            <p:cNvSpPr/>
            <p:nvPr/>
          </p:nvSpPr>
          <p:spPr>
            <a:xfrm>
              <a:off x="6393943" y="4927262"/>
              <a:ext cx="1372148" cy="337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EB2E6D3-D4F6-40C5-9854-9279D0D0C016}"/>
              </a:ext>
            </a:extLst>
          </p:cNvPr>
          <p:cNvSpPr/>
          <p:nvPr/>
        </p:nvSpPr>
        <p:spPr>
          <a:xfrm>
            <a:off x="6275921" y="7087415"/>
            <a:ext cx="684004" cy="180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FE08556-EDE8-4046-8E6C-733D6520816E}"/>
              </a:ext>
            </a:extLst>
          </p:cNvPr>
          <p:cNvCxnSpPr>
            <a:cxnSpLocks/>
            <a:stCxn id="184" idx="0"/>
            <a:endCxn id="25" idx="2"/>
          </p:cNvCxnSpPr>
          <p:nvPr/>
        </p:nvCxnSpPr>
        <p:spPr>
          <a:xfrm flipH="1" flipV="1">
            <a:off x="10176908" y="3822035"/>
            <a:ext cx="2856" cy="1661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D937AD1-0D4E-425E-9640-1770E737FF65}"/>
              </a:ext>
            </a:extLst>
          </p:cNvPr>
          <p:cNvSpPr/>
          <p:nvPr/>
        </p:nvSpPr>
        <p:spPr>
          <a:xfrm>
            <a:off x="9493690" y="5483611"/>
            <a:ext cx="1372148" cy="6672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Heating system controller and operation sim.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50BDA7F-E9F0-4754-9D18-C3C0DFD49C86}"/>
              </a:ext>
            </a:extLst>
          </p:cNvPr>
          <p:cNvCxnSpPr>
            <a:cxnSpLocks/>
            <a:stCxn id="103" idx="3"/>
            <a:endCxn id="184" idx="1"/>
          </p:cNvCxnSpPr>
          <p:nvPr/>
        </p:nvCxnSpPr>
        <p:spPr>
          <a:xfrm flipV="1">
            <a:off x="8858673" y="5817244"/>
            <a:ext cx="635017" cy="1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C2DE458-83E0-4C4E-BFA5-3F72599226E9}"/>
              </a:ext>
            </a:extLst>
          </p:cNvPr>
          <p:cNvGrpSpPr/>
          <p:nvPr/>
        </p:nvGrpSpPr>
        <p:grpSpPr>
          <a:xfrm>
            <a:off x="4252436" y="2991940"/>
            <a:ext cx="1372148" cy="667266"/>
            <a:chOff x="6762716" y="1841159"/>
            <a:chExt cx="1372148" cy="66726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B307F53-24E6-4BE2-87CC-7A39AF5197EE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5BC60EB-2ECF-40FE-AAA3-00E21CD5EF98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98E7167-FAAA-48D1-919E-72C6533A3537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solidFill>
              <a:srgbClr val="DDF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Weather simulator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5EFF265-8B9D-43A4-AC5D-1872192CEEE1}"/>
              </a:ext>
            </a:extLst>
          </p:cNvPr>
          <p:cNvGrpSpPr/>
          <p:nvPr/>
        </p:nvGrpSpPr>
        <p:grpSpPr>
          <a:xfrm>
            <a:off x="2228028" y="2996058"/>
            <a:ext cx="1495168" cy="667266"/>
            <a:chOff x="10179909" y="3140680"/>
            <a:chExt cx="1495168" cy="667266"/>
          </a:xfrm>
        </p:grpSpPr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766E6D0E-3A94-4C3F-852F-177C540AFE29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Historical weather data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E940E97-5F56-4F87-975F-5F17663CCE99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0FB7C427-A057-41EC-AAB7-DE0D08BD1A34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0816A3B-C63C-4D59-A507-E9B2F5F71A1A}"/>
              </a:ext>
            </a:extLst>
          </p:cNvPr>
          <p:cNvCxnSpPr>
            <a:cxnSpLocks/>
            <a:stCxn id="203" idx="2"/>
            <a:endCxn id="194" idx="1"/>
          </p:cNvCxnSpPr>
          <p:nvPr/>
        </p:nvCxnSpPr>
        <p:spPr>
          <a:xfrm flipV="1">
            <a:off x="3639788" y="3325573"/>
            <a:ext cx="612648" cy="4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2941758-CCFC-497F-98D6-BBD0D8DC6C1E}"/>
              </a:ext>
            </a:extLst>
          </p:cNvPr>
          <p:cNvSpPr/>
          <p:nvPr/>
        </p:nvSpPr>
        <p:spPr>
          <a:xfrm>
            <a:off x="6279901" y="6625721"/>
            <a:ext cx="684004" cy="32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F6AE078-B9D2-4FE1-B4FD-79F087DAC1DE}"/>
              </a:ext>
            </a:extLst>
          </p:cNvPr>
          <p:cNvSpPr/>
          <p:nvPr/>
        </p:nvSpPr>
        <p:spPr>
          <a:xfrm>
            <a:off x="4944414" y="3337661"/>
            <a:ext cx="684004" cy="32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62B4709-2741-4387-A605-D066C0CA6EDF}"/>
              </a:ext>
            </a:extLst>
          </p:cNvPr>
          <p:cNvGrpSpPr/>
          <p:nvPr/>
        </p:nvGrpSpPr>
        <p:grpSpPr>
          <a:xfrm>
            <a:off x="5762668" y="4373807"/>
            <a:ext cx="169069" cy="136125"/>
            <a:chOff x="5243286" y="4187396"/>
            <a:chExt cx="169069" cy="136125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21CF778-0370-4ECC-8E77-B45F81494FC7}"/>
                </a:ext>
              </a:extLst>
            </p:cNvPr>
            <p:cNvSpPr/>
            <p:nvPr/>
          </p:nvSpPr>
          <p:spPr>
            <a:xfrm>
              <a:off x="5273881" y="4211716"/>
              <a:ext cx="90300" cy="87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4E3BC72B-30DF-4732-8FF2-FBEB61C76DDF}"/>
                </a:ext>
              </a:extLst>
            </p:cNvPr>
            <p:cNvGrpSpPr/>
            <p:nvPr/>
          </p:nvGrpSpPr>
          <p:grpSpPr>
            <a:xfrm>
              <a:off x="5243286" y="4187396"/>
              <a:ext cx="169069" cy="136125"/>
              <a:chOff x="5496432" y="4169503"/>
              <a:chExt cx="169069" cy="136125"/>
            </a:xfrm>
          </p:grpSpPr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D39AFC0B-4D55-473A-8A10-12B8CCBBFBB3}"/>
                  </a:ext>
                </a:extLst>
              </p:cNvPr>
              <p:cNvSpPr/>
              <p:nvPr/>
            </p:nvSpPr>
            <p:spPr>
              <a:xfrm>
                <a:off x="5542844" y="4193822"/>
                <a:ext cx="90304" cy="8748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B2BF7111-6E35-411E-949B-AB3436F7A322}"/>
                  </a:ext>
                </a:extLst>
              </p:cNvPr>
              <p:cNvSpPr/>
              <p:nvPr/>
            </p:nvSpPr>
            <p:spPr>
              <a:xfrm>
                <a:off x="5599263" y="4169503"/>
                <a:ext cx="45719" cy="1361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472E6D5-A158-4860-A68B-67A3A453A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432" y="4237566"/>
                <a:ext cx="1690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828361D-9B93-4D68-A444-9F5EEA186452}"/>
              </a:ext>
            </a:extLst>
          </p:cNvPr>
          <p:cNvGrpSpPr/>
          <p:nvPr/>
        </p:nvGrpSpPr>
        <p:grpSpPr>
          <a:xfrm>
            <a:off x="5762668" y="4540086"/>
            <a:ext cx="169069" cy="136125"/>
            <a:chOff x="5243286" y="4187396"/>
            <a:chExt cx="169069" cy="136125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9075F00C-7F0C-44E3-9B29-F8C33E7FA1C0}"/>
                </a:ext>
              </a:extLst>
            </p:cNvPr>
            <p:cNvSpPr/>
            <p:nvPr/>
          </p:nvSpPr>
          <p:spPr>
            <a:xfrm>
              <a:off x="5273881" y="4211716"/>
              <a:ext cx="90300" cy="87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5739A59-FE41-43F9-BB92-E234AB9F3A7D}"/>
                </a:ext>
              </a:extLst>
            </p:cNvPr>
            <p:cNvGrpSpPr/>
            <p:nvPr/>
          </p:nvGrpSpPr>
          <p:grpSpPr>
            <a:xfrm>
              <a:off x="5243286" y="4187396"/>
              <a:ext cx="169069" cy="136125"/>
              <a:chOff x="5496432" y="4169503"/>
              <a:chExt cx="169069" cy="136125"/>
            </a:xfrm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9A2EFC42-89F6-4306-9FF0-EAC0136FCEE0}"/>
                  </a:ext>
                </a:extLst>
              </p:cNvPr>
              <p:cNvSpPr/>
              <p:nvPr/>
            </p:nvSpPr>
            <p:spPr>
              <a:xfrm>
                <a:off x="5542844" y="4193822"/>
                <a:ext cx="90304" cy="8748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6CE8111-158F-4B18-B96D-7061C12EF174}"/>
                  </a:ext>
                </a:extLst>
              </p:cNvPr>
              <p:cNvSpPr/>
              <p:nvPr/>
            </p:nvSpPr>
            <p:spPr>
              <a:xfrm>
                <a:off x="5599263" y="4169503"/>
                <a:ext cx="45719" cy="1361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265D5D0D-0A37-4A8A-BC60-CF2511A36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432" y="4237566"/>
                <a:ext cx="1690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164D702-835D-4F2E-96A4-4C0F6531A087}"/>
              </a:ext>
            </a:extLst>
          </p:cNvPr>
          <p:cNvGrpSpPr/>
          <p:nvPr/>
        </p:nvGrpSpPr>
        <p:grpSpPr>
          <a:xfrm>
            <a:off x="5762668" y="5754599"/>
            <a:ext cx="169069" cy="136125"/>
            <a:chOff x="5243286" y="4187396"/>
            <a:chExt cx="169069" cy="136125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A7E2EAE-EDFA-4060-B51C-049B3650AA48}"/>
                </a:ext>
              </a:extLst>
            </p:cNvPr>
            <p:cNvSpPr/>
            <p:nvPr/>
          </p:nvSpPr>
          <p:spPr>
            <a:xfrm>
              <a:off x="5273881" y="4211716"/>
              <a:ext cx="90300" cy="87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43A41522-3C29-4E77-ACC4-0E60778EE874}"/>
                </a:ext>
              </a:extLst>
            </p:cNvPr>
            <p:cNvGrpSpPr/>
            <p:nvPr/>
          </p:nvGrpSpPr>
          <p:grpSpPr>
            <a:xfrm>
              <a:off x="5243286" y="4187396"/>
              <a:ext cx="169069" cy="136125"/>
              <a:chOff x="5496432" y="4169503"/>
              <a:chExt cx="169069" cy="136125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37472855-A32F-4847-9AC1-2321D9145BD1}"/>
                  </a:ext>
                </a:extLst>
              </p:cNvPr>
              <p:cNvSpPr/>
              <p:nvPr/>
            </p:nvSpPr>
            <p:spPr>
              <a:xfrm>
                <a:off x="5542844" y="4193822"/>
                <a:ext cx="90304" cy="8748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F0BB1860-3EEC-453F-8C8F-031FDC4A8622}"/>
                  </a:ext>
                </a:extLst>
              </p:cNvPr>
              <p:cNvSpPr/>
              <p:nvPr/>
            </p:nvSpPr>
            <p:spPr>
              <a:xfrm>
                <a:off x="5599263" y="4169503"/>
                <a:ext cx="45719" cy="1361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32965FF7-818D-4779-AE26-75EB645F2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432" y="4237566"/>
                <a:ext cx="1690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FCF719-10D1-4228-916C-8E7D09DBA3DD}"/>
              </a:ext>
            </a:extLst>
          </p:cNvPr>
          <p:cNvSpPr txBox="1"/>
          <p:nvPr/>
        </p:nvSpPr>
        <p:spPr>
          <a:xfrm>
            <a:off x="333633" y="357380"/>
            <a:ext cx="12362498" cy="117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err="1"/>
              <a:t>Where</a:t>
            </a:r>
            <a:r>
              <a:rPr lang="fr-CH" b="1" dirty="0"/>
              <a:t>: </a:t>
            </a:r>
            <a:r>
              <a:rPr lang="fr-CH" dirty="0" err="1"/>
              <a:t>overview</a:t>
            </a:r>
            <a:r>
              <a:rPr lang="fr-CH" dirty="0"/>
              <a:t>&gt;index</a:t>
            </a:r>
          </a:p>
          <a:p>
            <a:r>
              <a:rPr lang="fr-CH" b="1" dirty="0"/>
              <a:t>Name: </a:t>
            </a:r>
            <a:r>
              <a:rPr lang="en-US" dirty="0"/>
              <a:t>ModelFramework.png </a:t>
            </a:r>
            <a:endParaRPr lang="fr-CH" b="1" dirty="0"/>
          </a:p>
          <a:p>
            <a:r>
              <a:rPr lang="en-US" b="1" dirty="0"/>
              <a:t>Caption</a:t>
            </a:r>
            <a:r>
              <a:rPr lang="en-US" dirty="0"/>
              <a:t>: Domestic energy demand model framework using </a:t>
            </a:r>
            <a:r>
              <a:rPr lang="en-US" dirty="0" err="1"/>
              <a:t>demod</a:t>
            </a:r>
            <a:r>
              <a:rPr lang="en-US" dirty="0"/>
              <a:t>: a possible configuration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642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5BAFDC-09CF-4430-9AF7-80DF3BF9FE49}"/>
              </a:ext>
            </a:extLst>
          </p:cNvPr>
          <p:cNvSpPr/>
          <p:nvPr/>
        </p:nvSpPr>
        <p:spPr>
          <a:xfrm>
            <a:off x="4407672" y="2703825"/>
            <a:ext cx="4128868" cy="37982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2D36D3-21C0-44F4-8BDA-49390471690C}"/>
              </a:ext>
            </a:extLst>
          </p:cNvPr>
          <p:cNvSpPr/>
          <p:nvPr/>
        </p:nvSpPr>
        <p:spPr>
          <a:xfrm>
            <a:off x="4501457" y="2800774"/>
            <a:ext cx="4128868" cy="37982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EB1A50-E347-4D0B-BF9A-93D2FC64AFAA}"/>
              </a:ext>
            </a:extLst>
          </p:cNvPr>
          <p:cNvSpPr/>
          <p:nvPr/>
        </p:nvSpPr>
        <p:spPr>
          <a:xfrm>
            <a:off x="4595242" y="2897723"/>
            <a:ext cx="4128868" cy="37982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1FA2FA-CD0D-488D-9092-CA3C3C6BA45F}"/>
              </a:ext>
            </a:extLst>
          </p:cNvPr>
          <p:cNvGrpSpPr/>
          <p:nvPr/>
        </p:nvGrpSpPr>
        <p:grpSpPr>
          <a:xfrm>
            <a:off x="4755287" y="2970333"/>
            <a:ext cx="3750418" cy="3653056"/>
            <a:chOff x="1628947" y="1168997"/>
            <a:chExt cx="3750418" cy="365305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83DA237-C853-40C5-B724-CCC8E4DCD531}"/>
                </a:ext>
              </a:extLst>
            </p:cNvPr>
            <p:cNvSpPr/>
            <p:nvPr/>
          </p:nvSpPr>
          <p:spPr>
            <a:xfrm>
              <a:off x="1628947" y="2969441"/>
              <a:ext cx="3740479" cy="1852612"/>
            </a:xfrm>
            <a:prstGeom prst="roundRect">
              <a:avLst>
                <a:gd name="adj" fmla="val 764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Domestic devices operation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DEB4F09-F53A-4F1B-B9A3-24C34DC02905}"/>
                </a:ext>
              </a:extLst>
            </p:cNvPr>
            <p:cNvSpPr/>
            <p:nvPr/>
          </p:nvSpPr>
          <p:spPr>
            <a:xfrm>
              <a:off x="1638886" y="2104910"/>
              <a:ext cx="3740479" cy="767582"/>
            </a:xfrm>
            <a:prstGeom prst="roundRect">
              <a:avLst>
                <a:gd name="adj" fmla="val 764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Household behavior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A327114-E100-4513-A702-841A0171D507}"/>
                </a:ext>
              </a:extLst>
            </p:cNvPr>
            <p:cNvSpPr/>
            <p:nvPr/>
          </p:nvSpPr>
          <p:spPr>
            <a:xfrm>
              <a:off x="1638886" y="1168997"/>
              <a:ext cx="3740479" cy="838963"/>
            </a:xfrm>
            <a:prstGeom prst="roundRect">
              <a:avLst>
                <a:gd name="adj" fmla="val 764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Household specific inputs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C7BC0-9D49-4ECD-AE53-BFD365B36541}"/>
              </a:ext>
            </a:extLst>
          </p:cNvPr>
          <p:cNvSpPr/>
          <p:nvPr/>
        </p:nvSpPr>
        <p:spPr>
          <a:xfrm>
            <a:off x="6347908" y="3136975"/>
            <a:ext cx="894733" cy="3891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Transition/ duration probabilities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B7D3D1-E057-464A-BAEF-14E284C9F547}"/>
              </a:ext>
            </a:extLst>
          </p:cNvPr>
          <p:cNvSpPr/>
          <p:nvPr/>
        </p:nvSpPr>
        <p:spPr>
          <a:xfrm>
            <a:off x="3271359" y="2845294"/>
            <a:ext cx="836593" cy="380329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Appliance ownership statistics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B9C025-DC69-4145-904D-A0FF82DB66EF}"/>
              </a:ext>
            </a:extLst>
          </p:cNvPr>
          <p:cNvSpPr/>
          <p:nvPr/>
        </p:nvSpPr>
        <p:spPr>
          <a:xfrm>
            <a:off x="6340074" y="4092877"/>
            <a:ext cx="910403" cy="389198"/>
          </a:xfrm>
          <a:prstGeom prst="rect">
            <a:avLst/>
          </a:prstGeom>
          <a:solidFill>
            <a:srgbClr val="00B050">
              <a:alpha val="2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Occupancy/ activity simulator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2FB6EF-0A38-4277-8B4A-242A556B03A4}"/>
              </a:ext>
            </a:extLst>
          </p:cNvPr>
          <p:cNvSpPr/>
          <p:nvPr/>
        </p:nvSpPr>
        <p:spPr>
          <a:xfrm>
            <a:off x="3268864" y="2417019"/>
            <a:ext cx="836593" cy="380329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TOU statistics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D4570B-80F2-4DF9-8086-E137732BAABD}"/>
              </a:ext>
            </a:extLst>
          </p:cNvPr>
          <p:cNvSpPr/>
          <p:nvPr/>
        </p:nvSpPr>
        <p:spPr>
          <a:xfrm>
            <a:off x="3268864" y="3273569"/>
            <a:ext cx="836593" cy="380329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Micro-census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DD8FAF-692C-4248-BF43-C92A58A1C244}"/>
              </a:ext>
            </a:extLst>
          </p:cNvPr>
          <p:cNvSpPr/>
          <p:nvPr/>
        </p:nvSpPr>
        <p:spPr>
          <a:xfrm>
            <a:off x="3268864" y="3704590"/>
            <a:ext cx="836593" cy="380329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Devices and dwelling characteristics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7A0D9B-1EE0-442C-9AEB-81BED2E0343C}"/>
              </a:ext>
            </a:extLst>
          </p:cNvPr>
          <p:cNvSpPr/>
          <p:nvPr/>
        </p:nvSpPr>
        <p:spPr>
          <a:xfrm>
            <a:off x="7451977" y="3134789"/>
            <a:ext cx="910402" cy="3891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Appliance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258396-4718-419D-9EC2-22C37BFCA1B6}"/>
              </a:ext>
            </a:extLst>
          </p:cNvPr>
          <p:cNvSpPr/>
          <p:nvPr/>
        </p:nvSpPr>
        <p:spPr>
          <a:xfrm>
            <a:off x="3268864" y="5615072"/>
            <a:ext cx="836593" cy="380329"/>
          </a:xfrm>
          <a:prstGeom prst="rect">
            <a:avLst/>
          </a:prstGeom>
          <a:solidFill>
            <a:srgbClr val="91C9EF">
              <a:alpha val="48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Weather simulator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AADBFE-720A-4E0E-B784-D83DE3D2AB14}"/>
              </a:ext>
            </a:extLst>
          </p:cNvPr>
          <p:cNvSpPr/>
          <p:nvPr/>
        </p:nvSpPr>
        <p:spPr>
          <a:xfrm>
            <a:off x="5284677" y="3142409"/>
            <a:ext cx="894733" cy="3891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Thermostat empirical settings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D31E62-2CE0-4430-BE00-3C98B2B88352}"/>
              </a:ext>
            </a:extLst>
          </p:cNvPr>
          <p:cNvSpPr/>
          <p:nvPr/>
        </p:nvSpPr>
        <p:spPr>
          <a:xfrm>
            <a:off x="7457260" y="5007982"/>
            <a:ext cx="910403" cy="330662"/>
          </a:xfrm>
          <a:prstGeom prst="rect">
            <a:avLst/>
          </a:prstGeom>
          <a:solidFill>
            <a:srgbClr val="FFFF00">
              <a:alpha val="24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Appliance and water fixtures usage sim.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BFF934-FD45-4590-961C-01D085A4BA10}"/>
              </a:ext>
            </a:extLst>
          </p:cNvPr>
          <p:cNvSpPr/>
          <p:nvPr/>
        </p:nvSpPr>
        <p:spPr>
          <a:xfrm>
            <a:off x="7457260" y="5638618"/>
            <a:ext cx="910403" cy="330662"/>
          </a:xfrm>
          <a:prstGeom prst="rect">
            <a:avLst/>
          </a:prstGeom>
          <a:solidFill>
            <a:srgbClr val="FFFF00">
              <a:alpha val="24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Lighting simulator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BA07E9-DDA3-44F1-ACB7-1B1D4C410A65}"/>
              </a:ext>
            </a:extLst>
          </p:cNvPr>
          <p:cNvSpPr/>
          <p:nvPr/>
        </p:nvSpPr>
        <p:spPr>
          <a:xfrm>
            <a:off x="5217279" y="5007982"/>
            <a:ext cx="910403" cy="33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Thermostat control setting sim.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42C8A6-EFCB-4F0C-B034-6A8D24B5E54C}"/>
              </a:ext>
            </a:extLst>
          </p:cNvPr>
          <p:cNvSpPr/>
          <p:nvPr/>
        </p:nvSpPr>
        <p:spPr>
          <a:xfrm>
            <a:off x="6340074" y="5638618"/>
            <a:ext cx="910403" cy="33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Integrated heating &amp; DHW demand sim.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D781FB-E48D-42FE-B351-F475423E8562}"/>
              </a:ext>
            </a:extLst>
          </p:cNvPr>
          <p:cNvSpPr/>
          <p:nvPr/>
        </p:nvSpPr>
        <p:spPr>
          <a:xfrm>
            <a:off x="5217280" y="5639906"/>
            <a:ext cx="910403" cy="33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Building thermal behavior sim.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7A60D5-1CAB-4017-B99B-AFADE187E370}"/>
              </a:ext>
            </a:extLst>
          </p:cNvPr>
          <p:cNvSpPr/>
          <p:nvPr/>
        </p:nvSpPr>
        <p:spPr>
          <a:xfrm>
            <a:off x="6341372" y="6183609"/>
            <a:ext cx="910403" cy="33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Heating system controller and operation sim.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D4BF168-24A7-4645-8874-DC15C07B314C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5796999" y="4355284"/>
            <a:ext cx="535296" cy="784332"/>
          </a:xfrm>
          <a:prstGeom prst="bentConnector3">
            <a:avLst>
              <a:gd name="adj1" fmla="val 732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A9D6DED-903A-4BD8-8E81-32A0AD7C912E}"/>
              </a:ext>
            </a:extLst>
          </p:cNvPr>
          <p:cNvCxnSpPr>
            <a:cxnSpLocks/>
            <a:stCxn id="38" idx="2"/>
            <a:endCxn id="20" idx="0"/>
          </p:cNvCxnSpPr>
          <p:nvPr/>
        </p:nvCxnSpPr>
        <p:spPr>
          <a:xfrm rot="16200000" flipH="1">
            <a:off x="7262510" y="4358030"/>
            <a:ext cx="528180" cy="771723"/>
          </a:xfrm>
          <a:prstGeom prst="bentConnector3">
            <a:avLst>
              <a:gd name="adj1" fmla="val 749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8DE0B51-684B-4C1B-8443-DCE9E0BFEFE4}"/>
              </a:ext>
            </a:extLst>
          </p:cNvPr>
          <p:cNvCxnSpPr>
            <a:cxnSpLocks/>
            <a:stCxn id="37" idx="2"/>
            <a:endCxn id="21" idx="0"/>
          </p:cNvCxnSpPr>
          <p:nvPr/>
        </p:nvCxnSpPr>
        <p:spPr>
          <a:xfrm rot="16200000" flipH="1">
            <a:off x="6833752" y="4559908"/>
            <a:ext cx="1158816" cy="998604"/>
          </a:xfrm>
          <a:prstGeom prst="bentConnector3">
            <a:avLst>
              <a:gd name="adj1" fmla="val 804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BAFCEC-D94A-4CFE-AAB3-2A45BA89C924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5672481" y="5338644"/>
            <a:ext cx="1" cy="301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46635-247B-42F3-8500-2ABA466EFFE4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6795276" y="5969280"/>
            <a:ext cx="1298" cy="214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5388541-725B-46D1-AFBE-AF15D421FFC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6511923" y="3809523"/>
            <a:ext cx="56670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E768BA-7612-4F08-8CFF-FB4EC9EE46FA}"/>
              </a:ext>
            </a:extLst>
          </p:cNvPr>
          <p:cNvCxnSpPr>
            <a:cxnSpLocks/>
          </p:cNvCxnSpPr>
          <p:nvPr/>
        </p:nvCxnSpPr>
        <p:spPr>
          <a:xfrm>
            <a:off x="5414481" y="3531606"/>
            <a:ext cx="0" cy="1476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6EA8998-94A1-4E22-9A11-A645350E936D}"/>
              </a:ext>
            </a:extLst>
          </p:cNvPr>
          <p:cNvSpPr/>
          <p:nvPr/>
        </p:nvSpPr>
        <p:spPr>
          <a:xfrm>
            <a:off x="6347908" y="4333558"/>
            <a:ext cx="217809" cy="14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704BB5-E847-4E7D-8EEE-5479AFCF0839}"/>
              </a:ext>
            </a:extLst>
          </p:cNvPr>
          <p:cNvSpPr/>
          <p:nvPr/>
        </p:nvSpPr>
        <p:spPr>
          <a:xfrm>
            <a:off x="6575507" y="4333558"/>
            <a:ext cx="217809" cy="14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5C6EF9-450F-4D1F-90F1-72977511C546}"/>
              </a:ext>
            </a:extLst>
          </p:cNvPr>
          <p:cNvSpPr/>
          <p:nvPr/>
        </p:nvSpPr>
        <p:spPr>
          <a:xfrm>
            <a:off x="6804953" y="4333558"/>
            <a:ext cx="217809" cy="14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A37058-B161-448E-A035-3727B214B8A1}"/>
              </a:ext>
            </a:extLst>
          </p:cNvPr>
          <p:cNvSpPr/>
          <p:nvPr/>
        </p:nvSpPr>
        <p:spPr>
          <a:xfrm>
            <a:off x="7031834" y="4333558"/>
            <a:ext cx="217809" cy="14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25BFFD-6B52-40C3-A723-BA03A1B2F99E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4105457" y="5805237"/>
            <a:ext cx="11118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8B1FF8B-7ED4-4FDF-B094-AE188A22FC48}"/>
              </a:ext>
            </a:extLst>
          </p:cNvPr>
          <p:cNvCxnSpPr>
            <a:cxnSpLocks/>
            <a:stCxn id="18" idx="0"/>
            <a:endCxn id="42" idx="0"/>
          </p:cNvCxnSpPr>
          <p:nvPr/>
        </p:nvCxnSpPr>
        <p:spPr>
          <a:xfrm rot="16200000" flipH="1">
            <a:off x="5658337" y="3643896"/>
            <a:ext cx="30322" cy="3972674"/>
          </a:xfrm>
          <a:prstGeom prst="bentConnector3">
            <a:avLst>
              <a:gd name="adj1" fmla="val -4188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9603E0D-5757-472B-A52C-C7D30C457A0F}"/>
              </a:ext>
            </a:extLst>
          </p:cNvPr>
          <p:cNvSpPr/>
          <p:nvPr/>
        </p:nvSpPr>
        <p:spPr>
          <a:xfrm rot="5400000">
            <a:off x="3411445" y="3425069"/>
            <a:ext cx="1664026" cy="102074"/>
          </a:xfrm>
          <a:prstGeom prst="triangle">
            <a:avLst>
              <a:gd name="adj" fmla="val 47544"/>
            </a:avLst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66E946E-D752-41C4-9A2F-371E34073EF0}"/>
              </a:ext>
            </a:extLst>
          </p:cNvPr>
          <p:cNvSpPr/>
          <p:nvPr/>
        </p:nvSpPr>
        <p:spPr>
          <a:xfrm>
            <a:off x="7550930" y="5645394"/>
            <a:ext cx="217809" cy="14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2526A7-E79F-45AE-8FD5-57C3DF40ADB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51775" y="6348940"/>
            <a:ext cx="17467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66CE5C-EF13-4BDD-B125-EEC2EFD2016F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367663" y="5803949"/>
            <a:ext cx="6308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A4FF8C-7D8D-427C-A499-9978A2A1B66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367663" y="5173313"/>
            <a:ext cx="6308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EFC8E9-6BB7-4091-8317-68B43A344ADD}"/>
              </a:ext>
            </a:extLst>
          </p:cNvPr>
          <p:cNvCxnSpPr>
            <a:cxnSpLocks/>
          </p:cNvCxnSpPr>
          <p:nvPr/>
        </p:nvCxnSpPr>
        <p:spPr>
          <a:xfrm>
            <a:off x="8125154" y="3523986"/>
            <a:ext cx="0" cy="1476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BC9FEB6-29B1-4608-9F1C-29FE7996CB7A}"/>
              </a:ext>
            </a:extLst>
          </p:cNvPr>
          <p:cNvSpPr/>
          <p:nvPr/>
        </p:nvSpPr>
        <p:spPr>
          <a:xfrm>
            <a:off x="3270836" y="4130119"/>
            <a:ext cx="836593" cy="380329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Time range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248C88-A0C9-434E-B218-0C96F80C69E1}"/>
              </a:ext>
            </a:extLst>
          </p:cNvPr>
          <p:cNvGrpSpPr/>
          <p:nvPr/>
        </p:nvGrpSpPr>
        <p:grpSpPr>
          <a:xfrm>
            <a:off x="5563564" y="5394507"/>
            <a:ext cx="212406" cy="177839"/>
            <a:chOff x="6441612" y="2438619"/>
            <a:chExt cx="212406" cy="177839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087983-FBA3-44EF-8438-11C96B5737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3003" y="2533114"/>
              <a:ext cx="211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8383CE8-1F06-4DC2-A0A4-8903B737B942}"/>
                </a:ext>
              </a:extLst>
            </p:cNvPr>
            <p:cNvSpPr/>
            <p:nvPr/>
          </p:nvSpPr>
          <p:spPr>
            <a:xfrm>
              <a:off x="6495297" y="2479901"/>
              <a:ext cx="106425" cy="1064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A8F936-4254-43F0-8F8B-929056C641CF}"/>
                </a:ext>
              </a:extLst>
            </p:cNvPr>
            <p:cNvSpPr/>
            <p:nvPr/>
          </p:nvSpPr>
          <p:spPr>
            <a:xfrm>
              <a:off x="6441612" y="2550328"/>
              <a:ext cx="211015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09D4043-04CE-4121-A338-01FA4307EED6}"/>
                </a:ext>
              </a:extLst>
            </p:cNvPr>
            <p:cNvCxnSpPr>
              <a:cxnSpLocks/>
            </p:cNvCxnSpPr>
            <p:nvPr/>
          </p:nvCxnSpPr>
          <p:spPr>
            <a:xfrm>
              <a:off x="6551624" y="2438619"/>
              <a:ext cx="0" cy="177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77847FD-2D09-4EAA-971B-324D0ECCABE0}"/>
              </a:ext>
            </a:extLst>
          </p:cNvPr>
          <p:cNvSpPr txBox="1"/>
          <p:nvPr/>
        </p:nvSpPr>
        <p:spPr>
          <a:xfrm rot="16200000">
            <a:off x="8182636" y="5420905"/>
            <a:ext cx="1868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Electricity and gas demand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E4A384-FD6F-419C-BBB6-2DDC1AB937DE}"/>
              </a:ext>
            </a:extLst>
          </p:cNvPr>
          <p:cNvSpPr txBox="1"/>
          <p:nvPr/>
        </p:nvSpPr>
        <p:spPr>
          <a:xfrm>
            <a:off x="333633" y="357380"/>
            <a:ext cx="12362498" cy="117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err="1"/>
              <a:t>Where</a:t>
            </a:r>
            <a:r>
              <a:rPr lang="fr-CH" b="1" dirty="0"/>
              <a:t>: </a:t>
            </a:r>
            <a:r>
              <a:rPr lang="fr-CH" dirty="0" err="1"/>
              <a:t>overview</a:t>
            </a:r>
            <a:r>
              <a:rPr lang="fr-CH" dirty="0"/>
              <a:t>&gt;index</a:t>
            </a:r>
          </a:p>
          <a:p>
            <a:r>
              <a:rPr lang="fr-CH" b="1" dirty="0"/>
              <a:t>Name: </a:t>
            </a:r>
            <a:r>
              <a:rPr lang="en-US" dirty="0"/>
              <a:t>ModelFramework.png </a:t>
            </a:r>
            <a:endParaRPr lang="fr-CH" b="1" dirty="0"/>
          </a:p>
          <a:p>
            <a:r>
              <a:rPr lang="en-US" b="1" dirty="0"/>
              <a:t>Caption</a:t>
            </a:r>
            <a:r>
              <a:rPr lang="en-US" dirty="0"/>
              <a:t>: Domestic energy demand model framework using </a:t>
            </a:r>
            <a:r>
              <a:rPr lang="en-US" dirty="0" err="1"/>
              <a:t>demod</a:t>
            </a:r>
            <a:r>
              <a:rPr lang="en-US" dirty="0"/>
              <a:t>: a possible configuration</a:t>
            </a:r>
            <a:endParaRPr lang="en-US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66A7A1-E1A7-48A5-83B8-B58C19AA6DC4}"/>
              </a:ext>
            </a:extLst>
          </p:cNvPr>
          <p:cNvSpPr/>
          <p:nvPr/>
        </p:nvSpPr>
        <p:spPr>
          <a:xfrm>
            <a:off x="3275451" y="4780192"/>
            <a:ext cx="836593" cy="380329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Historical weather data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83B118-6D9E-404E-A6D1-349F406CECB0}"/>
              </a:ext>
            </a:extLst>
          </p:cNvPr>
          <p:cNvCxnSpPr>
            <a:cxnSpLocks/>
          </p:cNvCxnSpPr>
          <p:nvPr/>
        </p:nvCxnSpPr>
        <p:spPr>
          <a:xfrm>
            <a:off x="3484081" y="5160521"/>
            <a:ext cx="0" cy="447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38CEA34-732A-4BDC-9E59-ED244A3B49CC}"/>
              </a:ext>
            </a:extLst>
          </p:cNvPr>
          <p:cNvCxnSpPr>
            <a:cxnSpLocks/>
            <a:stCxn id="20" idx="1"/>
            <a:endCxn id="23" idx="0"/>
          </p:cNvCxnSpPr>
          <p:nvPr/>
        </p:nvCxnSpPr>
        <p:spPr>
          <a:xfrm rot="10800000" flipV="1">
            <a:off x="6795276" y="5173312"/>
            <a:ext cx="661984" cy="4653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8A5942F-3576-479D-BBD2-9F2DAC6F3170}"/>
              </a:ext>
            </a:extLst>
          </p:cNvPr>
          <p:cNvGrpSpPr/>
          <p:nvPr/>
        </p:nvGrpSpPr>
        <p:grpSpPr>
          <a:xfrm>
            <a:off x="6687113" y="5394507"/>
            <a:ext cx="212406" cy="177839"/>
            <a:chOff x="6441612" y="2438619"/>
            <a:chExt cx="212406" cy="177839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3B0CFE7-5B70-42BC-B090-48B6331425A1}"/>
                </a:ext>
              </a:extLst>
            </p:cNvPr>
            <p:cNvCxnSpPr>
              <a:cxnSpLocks/>
            </p:cNvCxnSpPr>
            <p:nvPr/>
          </p:nvCxnSpPr>
          <p:spPr>
            <a:xfrm>
              <a:off x="6443003" y="2533114"/>
              <a:ext cx="211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604BC7C-8828-4ED1-BAAA-E9CF2EC8E94E}"/>
                </a:ext>
              </a:extLst>
            </p:cNvPr>
            <p:cNvSpPr/>
            <p:nvPr/>
          </p:nvSpPr>
          <p:spPr>
            <a:xfrm>
              <a:off x="6495297" y="2479901"/>
              <a:ext cx="106425" cy="1064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67A0D3D-3B82-451D-ACB2-FCA70566C02B}"/>
                </a:ext>
              </a:extLst>
            </p:cNvPr>
            <p:cNvSpPr/>
            <p:nvPr/>
          </p:nvSpPr>
          <p:spPr>
            <a:xfrm>
              <a:off x="6441612" y="2550328"/>
              <a:ext cx="211015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6090024-FBE3-4988-8FF8-9DB9C4B205A3}"/>
                </a:ext>
              </a:extLst>
            </p:cNvPr>
            <p:cNvCxnSpPr>
              <a:cxnSpLocks/>
            </p:cNvCxnSpPr>
            <p:nvPr/>
          </p:nvCxnSpPr>
          <p:spPr>
            <a:xfrm>
              <a:off x="6551624" y="2438619"/>
              <a:ext cx="0" cy="177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B6DE6C5-CAA8-494B-979E-55AD05EBD456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 flipV="1">
            <a:off x="6127683" y="5803949"/>
            <a:ext cx="212391" cy="1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5D72727-5227-40E5-92A3-CBAE5D59227D}"/>
              </a:ext>
            </a:extLst>
          </p:cNvPr>
          <p:cNvGrpSpPr/>
          <p:nvPr/>
        </p:nvGrpSpPr>
        <p:grpSpPr>
          <a:xfrm>
            <a:off x="6804177" y="5080411"/>
            <a:ext cx="212406" cy="177839"/>
            <a:chOff x="6441612" y="2438619"/>
            <a:chExt cx="212406" cy="177839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4DAFE7-4D0E-4D32-8740-56B084BBFF81}"/>
                </a:ext>
              </a:extLst>
            </p:cNvPr>
            <p:cNvCxnSpPr>
              <a:cxnSpLocks/>
            </p:cNvCxnSpPr>
            <p:nvPr/>
          </p:nvCxnSpPr>
          <p:spPr>
            <a:xfrm>
              <a:off x="6443003" y="2533114"/>
              <a:ext cx="211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AC03B65-319D-4D21-B827-84F48BFE72B2}"/>
                </a:ext>
              </a:extLst>
            </p:cNvPr>
            <p:cNvSpPr/>
            <p:nvPr/>
          </p:nvSpPr>
          <p:spPr>
            <a:xfrm>
              <a:off x="6495297" y="2479901"/>
              <a:ext cx="106425" cy="1064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48CB11A-2A3F-490A-86B6-471761CA1073}"/>
                </a:ext>
              </a:extLst>
            </p:cNvPr>
            <p:cNvSpPr/>
            <p:nvPr/>
          </p:nvSpPr>
          <p:spPr>
            <a:xfrm>
              <a:off x="6441612" y="2550328"/>
              <a:ext cx="211015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0682F11-8565-42DF-8008-3BC9254639DB}"/>
                </a:ext>
              </a:extLst>
            </p:cNvPr>
            <p:cNvCxnSpPr>
              <a:cxnSpLocks/>
            </p:cNvCxnSpPr>
            <p:nvPr/>
          </p:nvCxnSpPr>
          <p:spPr>
            <a:xfrm>
              <a:off x="6551624" y="2438619"/>
              <a:ext cx="0" cy="177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246272BB-B50B-4D56-A702-68A5A062E799}"/>
              </a:ext>
            </a:extLst>
          </p:cNvPr>
          <p:cNvSpPr/>
          <p:nvPr/>
        </p:nvSpPr>
        <p:spPr>
          <a:xfrm>
            <a:off x="1082786" y="3285941"/>
            <a:ext cx="380329" cy="380329"/>
          </a:xfrm>
          <a:prstGeom prst="ellipse">
            <a:avLst/>
          </a:prstGeom>
          <a:solidFill>
            <a:srgbClr val="CAE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C2D0861B-038D-42F9-8460-0CD5E3363660}"/>
              </a:ext>
            </a:extLst>
          </p:cNvPr>
          <p:cNvSpPr/>
          <p:nvPr/>
        </p:nvSpPr>
        <p:spPr>
          <a:xfrm>
            <a:off x="1082785" y="3809296"/>
            <a:ext cx="380329" cy="380329"/>
          </a:xfrm>
          <a:prstGeom prst="ellipse">
            <a:avLst/>
          </a:prstGeom>
          <a:solidFill>
            <a:srgbClr val="FFFF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EEE377C3-0803-4494-BFB7-D7F581FF34A1}"/>
              </a:ext>
            </a:extLst>
          </p:cNvPr>
          <p:cNvSpPr/>
          <p:nvPr/>
        </p:nvSpPr>
        <p:spPr>
          <a:xfrm>
            <a:off x="1082784" y="4332651"/>
            <a:ext cx="380329" cy="380329"/>
          </a:xfrm>
          <a:prstGeom prst="ellipse">
            <a:avLst/>
          </a:prstGeom>
          <a:solidFill>
            <a:srgbClr val="F6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A61D99AB-2A7D-4D66-9D69-BE4A97DDF0D6}"/>
              </a:ext>
            </a:extLst>
          </p:cNvPr>
          <p:cNvSpPr/>
          <p:nvPr/>
        </p:nvSpPr>
        <p:spPr>
          <a:xfrm>
            <a:off x="1082786" y="4834650"/>
            <a:ext cx="380329" cy="380329"/>
          </a:xfrm>
          <a:prstGeom prst="ellipse">
            <a:avLst/>
          </a:prstGeom>
          <a:solidFill>
            <a:srgbClr val="CCEF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4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1FCD02E-E1CE-42D3-8EE2-67196D1378E5}"/>
              </a:ext>
            </a:extLst>
          </p:cNvPr>
          <p:cNvSpPr/>
          <p:nvPr/>
        </p:nvSpPr>
        <p:spPr>
          <a:xfrm>
            <a:off x="9364851" y="5978144"/>
            <a:ext cx="1282863" cy="1002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C6453F5B-460B-475A-91E3-B848EC25670F}"/>
              </a:ext>
            </a:extLst>
          </p:cNvPr>
          <p:cNvCxnSpPr>
            <a:cxnSpLocks/>
            <a:stCxn id="78" idx="3"/>
            <a:endCxn id="145" idx="1"/>
          </p:cNvCxnSpPr>
          <p:nvPr/>
        </p:nvCxnSpPr>
        <p:spPr>
          <a:xfrm>
            <a:off x="3591028" y="4851118"/>
            <a:ext cx="702222" cy="7699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FDD4DD-0807-4130-BDE1-EC7C01C55082}"/>
              </a:ext>
            </a:extLst>
          </p:cNvPr>
          <p:cNvGrpSpPr/>
          <p:nvPr/>
        </p:nvGrpSpPr>
        <p:grpSpPr>
          <a:xfrm>
            <a:off x="9865324" y="4336251"/>
            <a:ext cx="1495168" cy="677058"/>
            <a:chOff x="10145705" y="3130887"/>
            <a:chExt cx="1495168" cy="677058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63F2F2E5-50AB-4358-8925-5F5B3A8DF8F8}"/>
                </a:ext>
              </a:extLst>
            </p:cNvPr>
            <p:cNvSpPr/>
            <p:nvPr/>
          </p:nvSpPr>
          <p:spPr>
            <a:xfrm rot="10800000" flipV="1">
              <a:off x="10145705" y="3130887"/>
              <a:ext cx="1495168" cy="667265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Domestic electric or gas demand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C8D897-E59A-4114-AC5C-9C087E4AC301}"/>
                </a:ext>
              </a:extLst>
            </p:cNvPr>
            <p:cNvSpPr/>
            <p:nvPr/>
          </p:nvSpPr>
          <p:spPr>
            <a:xfrm>
              <a:off x="10184543" y="3140680"/>
              <a:ext cx="1445339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B37A1A-A9CE-450F-B97D-1593A88EA067}"/>
                </a:ext>
              </a:extLst>
            </p:cNvPr>
            <p:cNvSpPr/>
            <p:nvPr/>
          </p:nvSpPr>
          <p:spPr>
            <a:xfrm>
              <a:off x="10293178" y="3478434"/>
              <a:ext cx="1262750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440E02-E2F4-475A-8511-4A1834F46118}"/>
              </a:ext>
            </a:extLst>
          </p:cNvPr>
          <p:cNvCxnSpPr>
            <a:cxnSpLocks/>
            <a:stCxn id="68" idx="2"/>
            <a:endCxn id="37" idx="1"/>
          </p:cNvCxnSpPr>
          <p:nvPr/>
        </p:nvCxnSpPr>
        <p:spPr>
          <a:xfrm flipV="1">
            <a:off x="3626769" y="3470743"/>
            <a:ext cx="683666" cy="2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59AFAC-5FFC-4D2E-BC74-43C09416E24B}"/>
              </a:ext>
            </a:extLst>
          </p:cNvPr>
          <p:cNvGrpSpPr/>
          <p:nvPr/>
        </p:nvGrpSpPr>
        <p:grpSpPr>
          <a:xfrm>
            <a:off x="2228028" y="5471515"/>
            <a:ext cx="1495168" cy="667266"/>
            <a:chOff x="10179909" y="3140680"/>
            <a:chExt cx="1495168" cy="667266"/>
          </a:xfrm>
        </p:grpSpPr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DD56E352-F5DE-4176-AB54-2BAF09830017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Thermostat empirical setting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E3366D1-3DD7-49D1-B9E8-8ECC50089A20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62759EE-4E70-4FDB-96E6-213132E35247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2DF7E63-D678-4428-B529-4695A2063AF4}"/>
              </a:ext>
            </a:extLst>
          </p:cNvPr>
          <p:cNvGrpSpPr/>
          <p:nvPr/>
        </p:nvGrpSpPr>
        <p:grpSpPr>
          <a:xfrm>
            <a:off x="2215009" y="3140049"/>
            <a:ext cx="1495168" cy="667266"/>
            <a:chOff x="10179909" y="3140680"/>
            <a:chExt cx="1495168" cy="667266"/>
          </a:xfrm>
        </p:grpSpPr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45D6DF3E-B2A1-4F70-ADAD-B54E90D442DE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Activity profiles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C9EAB58-E2E5-4723-87C9-E4A40A70BEBA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03DA744-68C1-49E1-AD33-8D99C119EA3A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257683E-8F38-454A-8D3F-DB2023C8F872}"/>
              </a:ext>
            </a:extLst>
          </p:cNvPr>
          <p:cNvGrpSpPr/>
          <p:nvPr/>
        </p:nvGrpSpPr>
        <p:grpSpPr>
          <a:xfrm>
            <a:off x="2215009" y="4348608"/>
            <a:ext cx="1495168" cy="667266"/>
            <a:chOff x="10179909" y="3140680"/>
            <a:chExt cx="1495168" cy="667266"/>
          </a:xfrm>
        </p:grpSpPr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43B04606-0B65-43E4-BB4E-8C377D457CB2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Occupancy profile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0219CB-8108-4414-88D8-2A89D13496A9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50BD32-41AB-46CC-BE8E-E577AEE174B8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2DA2B5-AE10-4D33-B08D-4902EE69FB97}"/>
              </a:ext>
            </a:extLst>
          </p:cNvPr>
          <p:cNvGrpSpPr/>
          <p:nvPr/>
        </p:nvGrpSpPr>
        <p:grpSpPr>
          <a:xfrm>
            <a:off x="4317030" y="5471514"/>
            <a:ext cx="1372148" cy="667266"/>
            <a:chOff x="6762716" y="1841159"/>
            <a:chExt cx="1372148" cy="66726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625C6FA-55C6-4974-A8AE-50C9EC6178FE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EEBDD45-A7AD-4A2A-9CA6-C6326944457C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BDAFEBF-A0D1-4729-9B9C-E62A4863EE24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Thermostat control setting simulator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86775F-A421-4973-9AC6-5167A03FF28C}"/>
              </a:ext>
            </a:extLst>
          </p:cNvPr>
          <p:cNvCxnSpPr>
            <a:cxnSpLocks/>
            <a:stCxn id="64" idx="2"/>
            <a:endCxn id="84" idx="1"/>
          </p:cNvCxnSpPr>
          <p:nvPr/>
        </p:nvCxnSpPr>
        <p:spPr>
          <a:xfrm flipV="1">
            <a:off x="3639788" y="5805147"/>
            <a:ext cx="67724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53C629F-0806-4BCE-9574-CB32C100FAF6}"/>
              </a:ext>
            </a:extLst>
          </p:cNvPr>
          <p:cNvGrpSpPr/>
          <p:nvPr/>
        </p:nvGrpSpPr>
        <p:grpSpPr>
          <a:xfrm>
            <a:off x="5777605" y="6462862"/>
            <a:ext cx="1372148" cy="667266"/>
            <a:chOff x="6762716" y="1841159"/>
            <a:chExt cx="1372148" cy="66726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527E84-7992-49BA-A912-9E65EBA7D341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94412E5-C6B5-4D8A-B643-352B2323D233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2477711-5257-41A7-9B6C-D1F656D1DAE1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Building thermal behavior sim.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7F264-ADD2-4D60-988C-7AA95EAC139A}"/>
              </a:ext>
            </a:extLst>
          </p:cNvPr>
          <p:cNvCxnSpPr>
            <a:cxnSpLocks/>
            <a:stCxn id="107" idx="2"/>
            <a:endCxn id="137" idx="1"/>
          </p:cNvCxnSpPr>
          <p:nvPr/>
        </p:nvCxnSpPr>
        <p:spPr>
          <a:xfrm flipV="1">
            <a:off x="3666083" y="6942557"/>
            <a:ext cx="2131598" cy="3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BC859DE-6AB1-40D2-9F3E-747FB0BACA43}"/>
              </a:ext>
            </a:extLst>
          </p:cNvPr>
          <p:cNvCxnSpPr>
            <a:cxnSpLocks/>
            <a:stCxn id="76" idx="2"/>
            <a:endCxn id="39" idx="2"/>
          </p:cNvCxnSpPr>
          <p:nvPr/>
        </p:nvCxnSpPr>
        <p:spPr>
          <a:xfrm flipV="1">
            <a:off x="3626769" y="3808546"/>
            <a:ext cx="1030513" cy="8736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4003A56-8E74-443E-800F-8E40D12FD9C3}"/>
              </a:ext>
            </a:extLst>
          </p:cNvPr>
          <p:cNvCxnSpPr>
            <a:cxnSpLocks/>
            <a:stCxn id="184" idx="2"/>
            <a:endCxn id="95" idx="3"/>
          </p:cNvCxnSpPr>
          <p:nvPr/>
        </p:nvCxnSpPr>
        <p:spPr>
          <a:xfrm rot="5400000">
            <a:off x="6978869" y="5170729"/>
            <a:ext cx="1796650" cy="145488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D56477-0283-4765-90F8-C35F52B7D129}"/>
              </a:ext>
            </a:extLst>
          </p:cNvPr>
          <p:cNvGrpSpPr/>
          <p:nvPr/>
        </p:nvGrpSpPr>
        <p:grpSpPr>
          <a:xfrm>
            <a:off x="4310435" y="3137110"/>
            <a:ext cx="1372148" cy="671436"/>
            <a:chOff x="5402703" y="3646050"/>
            <a:chExt cx="1372148" cy="67143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1C02CC0-35A6-4638-9089-EC7C5FC43730}"/>
                </a:ext>
              </a:extLst>
            </p:cNvPr>
            <p:cNvGrpSpPr/>
            <p:nvPr/>
          </p:nvGrpSpPr>
          <p:grpSpPr>
            <a:xfrm>
              <a:off x="5402703" y="3646050"/>
              <a:ext cx="1372148" cy="671436"/>
              <a:chOff x="6803360" y="1740796"/>
              <a:chExt cx="1372148" cy="67143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6A8BF3C-E767-44B8-BF99-EB550F0E035E}"/>
                  </a:ext>
                </a:extLst>
              </p:cNvPr>
              <p:cNvSpPr/>
              <p:nvPr/>
            </p:nvSpPr>
            <p:spPr>
              <a:xfrm>
                <a:off x="6803360" y="1740796"/>
                <a:ext cx="1372148" cy="667266"/>
              </a:xfrm>
              <a:prstGeom prst="rect">
                <a:avLst/>
              </a:prstGeom>
              <a:solidFill>
                <a:srgbClr val="B2DE8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Appliance and water fixture usage sim.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041BABD-3028-4378-864C-5CB1819EF093}"/>
                  </a:ext>
                </a:extLst>
              </p:cNvPr>
              <p:cNvSpPr/>
              <p:nvPr/>
            </p:nvSpPr>
            <p:spPr>
              <a:xfrm>
                <a:off x="6803360" y="2124951"/>
                <a:ext cx="693694" cy="28728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5D4E25A-96DF-428B-97F1-6531CD7F660E}"/>
                </a:ext>
              </a:extLst>
            </p:cNvPr>
            <p:cNvSpPr/>
            <p:nvPr/>
          </p:nvSpPr>
          <p:spPr>
            <a:xfrm>
              <a:off x="6069522" y="4022150"/>
              <a:ext cx="693694" cy="28728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E638E65-E1BC-4E21-AECA-86FC523DE59E}"/>
              </a:ext>
            </a:extLst>
          </p:cNvPr>
          <p:cNvCxnSpPr>
            <a:cxnSpLocks/>
            <a:stCxn id="138" idx="2"/>
            <a:endCxn id="103" idx="1"/>
          </p:cNvCxnSpPr>
          <p:nvPr/>
        </p:nvCxnSpPr>
        <p:spPr>
          <a:xfrm rot="16200000" flipH="1">
            <a:off x="5117992" y="4006600"/>
            <a:ext cx="865722" cy="45350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D290E8F-F4EC-452F-AFCE-074BDDC0A316}"/>
              </a:ext>
            </a:extLst>
          </p:cNvPr>
          <p:cNvGrpSpPr/>
          <p:nvPr/>
        </p:nvGrpSpPr>
        <p:grpSpPr>
          <a:xfrm>
            <a:off x="5777605" y="4332580"/>
            <a:ext cx="1379813" cy="671489"/>
            <a:chOff x="6386278" y="4920051"/>
            <a:chExt cx="1379813" cy="67148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62CDEA8-6306-4920-8FB0-028AB231B144}"/>
                </a:ext>
              </a:extLst>
            </p:cNvPr>
            <p:cNvGrpSpPr/>
            <p:nvPr/>
          </p:nvGrpSpPr>
          <p:grpSpPr>
            <a:xfrm>
              <a:off x="6386278" y="4920051"/>
              <a:ext cx="1372148" cy="667266"/>
              <a:chOff x="6762716" y="1841159"/>
              <a:chExt cx="1372148" cy="66726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09FEA45-72CC-4EB1-AAD9-5BD9BFC82CB1}"/>
                  </a:ext>
                </a:extLst>
              </p:cNvPr>
              <p:cNvSpPr/>
              <p:nvPr/>
            </p:nvSpPr>
            <p:spPr>
              <a:xfrm>
                <a:off x="6762716" y="1841160"/>
                <a:ext cx="1372148" cy="33775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7628EC6-CE71-428A-8DAD-E90082429685}"/>
                  </a:ext>
                </a:extLst>
              </p:cNvPr>
              <p:cNvSpPr/>
              <p:nvPr/>
            </p:nvSpPr>
            <p:spPr>
              <a:xfrm>
                <a:off x="6762716" y="2178910"/>
                <a:ext cx="1372148" cy="329514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0985C17-6FE2-4C60-AA32-EF3D23AFDBB1}"/>
                  </a:ext>
                </a:extLst>
              </p:cNvPr>
              <p:cNvSpPr/>
              <p:nvPr/>
            </p:nvSpPr>
            <p:spPr>
              <a:xfrm>
                <a:off x="6762716" y="1841159"/>
                <a:ext cx="1372148" cy="66726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200" b="1" dirty="0">
                    <a:solidFill>
                      <a:schemeClr val="bg1"/>
                    </a:solidFill>
                  </a:rPr>
                  <a:t>Integrated</a:t>
                </a:r>
                <a:r>
                  <a:rPr lang="en-US" sz="1200" b="1" dirty="0">
                    <a:solidFill>
                      <a:schemeClr val="bg1"/>
                    </a:solidFill>
                  </a:rPr>
                  <a:t> heat demand simulator</a:t>
                </a:r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60363D7-C754-4661-AFE3-9E4519A77161}"/>
                </a:ext>
              </a:extLst>
            </p:cNvPr>
            <p:cNvSpPr/>
            <p:nvPr/>
          </p:nvSpPr>
          <p:spPr>
            <a:xfrm>
              <a:off x="6386280" y="5253790"/>
              <a:ext cx="1372148" cy="337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7708183-C30D-4FD7-BDC7-0F20A4F5AD63}"/>
                </a:ext>
              </a:extLst>
            </p:cNvPr>
            <p:cNvSpPr/>
            <p:nvPr/>
          </p:nvSpPr>
          <p:spPr>
            <a:xfrm>
              <a:off x="6393943" y="4927262"/>
              <a:ext cx="1372148" cy="337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D937AD1-0D4E-425E-9640-1770E737FF65}"/>
              </a:ext>
            </a:extLst>
          </p:cNvPr>
          <p:cNvSpPr/>
          <p:nvPr/>
        </p:nvSpPr>
        <p:spPr>
          <a:xfrm>
            <a:off x="7918561" y="4332579"/>
            <a:ext cx="1372148" cy="6672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Heating system controller and operation sim.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2941758-CCFC-497F-98D6-BBD0D8DC6C1E}"/>
              </a:ext>
            </a:extLst>
          </p:cNvPr>
          <p:cNvSpPr/>
          <p:nvPr/>
        </p:nvSpPr>
        <p:spPr>
          <a:xfrm>
            <a:off x="5771097" y="6478161"/>
            <a:ext cx="684004" cy="32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F6AE078-B9D2-4FE1-B4FD-79F087DAC1DE}"/>
              </a:ext>
            </a:extLst>
          </p:cNvPr>
          <p:cNvSpPr/>
          <p:nvPr/>
        </p:nvSpPr>
        <p:spPr>
          <a:xfrm>
            <a:off x="4944414" y="3337661"/>
            <a:ext cx="684004" cy="32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ACEBC14-8159-4220-A66E-BDAC24961BE9}"/>
              </a:ext>
            </a:extLst>
          </p:cNvPr>
          <p:cNvSpPr txBox="1"/>
          <p:nvPr/>
        </p:nvSpPr>
        <p:spPr>
          <a:xfrm>
            <a:off x="462941" y="357380"/>
            <a:ext cx="12233189" cy="117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err="1"/>
              <a:t>Where</a:t>
            </a:r>
            <a:r>
              <a:rPr lang="fr-CH" b="1" dirty="0"/>
              <a:t>: </a:t>
            </a:r>
            <a:r>
              <a:rPr lang="fr-CH" dirty="0" err="1"/>
              <a:t>overview</a:t>
            </a:r>
            <a:r>
              <a:rPr lang="fr-CH" dirty="0"/>
              <a:t>&gt;</a:t>
            </a:r>
            <a:r>
              <a:rPr lang="fr-CH" dirty="0" err="1"/>
              <a:t>thermaldemand_overview</a:t>
            </a:r>
            <a:endParaRPr lang="fr-CH" dirty="0"/>
          </a:p>
          <a:p>
            <a:r>
              <a:rPr lang="fr-CH" b="1" dirty="0"/>
              <a:t>Name: </a:t>
            </a:r>
            <a:r>
              <a:rPr lang="en-US" dirty="0"/>
              <a:t>CREST5modulesheatingsystem.png</a:t>
            </a:r>
          </a:p>
          <a:p>
            <a:r>
              <a:rPr lang="en-US" b="1" dirty="0"/>
              <a:t>Caption</a:t>
            </a:r>
            <a:r>
              <a:rPr lang="en-US" dirty="0"/>
              <a:t>: CREST integrated heating demand and supply model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8F26AC2-7D50-43C8-B239-358A92438488}"/>
              </a:ext>
            </a:extLst>
          </p:cNvPr>
          <p:cNvGrpSpPr/>
          <p:nvPr/>
        </p:nvGrpSpPr>
        <p:grpSpPr>
          <a:xfrm>
            <a:off x="2254323" y="6612454"/>
            <a:ext cx="1495168" cy="667266"/>
            <a:chOff x="10179909" y="3140680"/>
            <a:chExt cx="1495168" cy="667266"/>
          </a:xfrm>
        </p:grpSpPr>
        <p:sp>
          <p:nvSpPr>
            <p:cNvPr id="107" name="Parallelogram 106">
              <a:extLst>
                <a:ext uri="{FF2B5EF4-FFF2-40B4-BE49-F238E27FC236}">
                  <a16:creationId xmlns:a16="http://schemas.microsoft.com/office/drawing/2014/main" id="{E0888440-118F-40AB-9803-32F87C49418A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Weather data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B171898-8533-4AD6-922B-2CE19D6146CA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3EBE9D4-E4E0-4BA1-9CBC-3C3B0DD86BA0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002A0A0-63E4-4CBE-93D3-486621E55686}"/>
              </a:ext>
            </a:extLst>
          </p:cNvPr>
          <p:cNvCxnSpPr>
            <a:cxnSpLocks/>
            <a:stCxn id="103" idx="3"/>
            <a:endCxn id="184" idx="1"/>
          </p:cNvCxnSpPr>
          <p:nvPr/>
        </p:nvCxnSpPr>
        <p:spPr>
          <a:xfrm flipV="1">
            <a:off x="7149753" y="4666212"/>
            <a:ext cx="76880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01084DD-96D9-4125-AE9C-94ECD37EF962}"/>
              </a:ext>
            </a:extLst>
          </p:cNvPr>
          <p:cNvCxnSpPr>
            <a:cxnSpLocks/>
            <a:stCxn id="184" idx="3"/>
            <a:endCxn id="20" idx="2"/>
          </p:cNvCxnSpPr>
          <p:nvPr/>
        </p:nvCxnSpPr>
        <p:spPr>
          <a:xfrm>
            <a:off x="9290709" y="4666212"/>
            <a:ext cx="658023" cy="3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5327D1F-BA5D-4646-BB3F-732A28CF1A0D}"/>
              </a:ext>
            </a:extLst>
          </p:cNvPr>
          <p:cNvCxnSpPr>
            <a:cxnSpLocks/>
            <a:stCxn id="95" idx="0"/>
            <a:endCxn id="103" idx="2"/>
          </p:cNvCxnSpPr>
          <p:nvPr/>
        </p:nvCxnSpPr>
        <p:spPr>
          <a:xfrm flipV="1">
            <a:off x="6463679" y="4999846"/>
            <a:ext cx="0" cy="146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7A71FFB1-12D9-4DE6-86F9-14A62E842CB9}"/>
              </a:ext>
            </a:extLst>
          </p:cNvPr>
          <p:cNvCxnSpPr>
            <a:cxnSpLocks/>
            <a:stCxn id="84" idx="2"/>
            <a:endCxn id="219" idx="1"/>
          </p:cNvCxnSpPr>
          <p:nvPr/>
        </p:nvCxnSpPr>
        <p:spPr>
          <a:xfrm rot="16200000" flipH="1">
            <a:off x="5136797" y="6005086"/>
            <a:ext cx="500607" cy="76799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9945F18-DD01-4343-81F0-45DD4182EBB4}"/>
              </a:ext>
            </a:extLst>
          </p:cNvPr>
          <p:cNvSpPr/>
          <p:nvPr/>
        </p:nvSpPr>
        <p:spPr>
          <a:xfrm>
            <a:off x="5797681" y="6781331"/>
            <a:ext cx="684004" cy="32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05D177C-E7D1-4649-B815-B5F404A53067}"/>
              </a:ext>
            </a:extLst>
          </p:cNvPr>
          <p:cNvSpPr/>
          <p:nvPr/>
        </p:nvSpPr>
        <p:spPr>
          <a:xfrm>
            <a:off x="4293250" y="5459880"/>
            <a:ext cx="684004" cy="32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arallelogram 147">
            <a:extLst>
              <a:ext uri="{FF2B5EF4-FFF2-40B4-BE49-F238E27FC236}">
                <a16:creationId xmlns:a16="http://schemas.microsoft.com/office/drawing/2014/main" id="{38D3495F-057E-4E72-8F38-7930DBC8769B}"/>
              </a:ext>
            </a:extLst>
          </p:cNvPr>
          <p:cNvSpPr/>
          <p:nvPr/>
        </p:nvSpPr>
        <p:spPr>
          <a:xfrm rot="10800000" flipV="1">
            <a:off x="9494054" y="6436537"/>
            <a:ext cx="250784" cy="109542"/>
          </a:xfrm>
          <a:prstGeom prst="parallelogram">
            <a:avLst>
              <a:gd name="adj" fmla="val 4261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Parallelogram 149">
            <a:extLst>
              <a:ext uri="{FF2B5EF4-FFF2-40B4-BE49-F238E27FC236}">
                <a16:creationId xmlns:a16="http://schemas.microsoft.com/office/drawing/2014/main" id="{C6900575-F7CD-4D40-A7DA-417BE720828D}"/>
              </a:ext>
            </a:extLst>
          </p:cNvPr>
          <p:cNvSpPr/>
          <p:nvPr/>
        </p:nvSpPr>
        <p:spPr>
          <a:xfrm>
            <a:off x="9497020" y="6692290"/>
            <a:ext cx="250778" cy="108177"/>
          </a:xfrm>
          <a:prstGeom prst="parallelogram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338C23F-D0B5-4DD5-9F10-E8480CAEC96C}"/>
              </a:ext>
            </a:extLst>
          </p:cNvPr>
          <p:cNvSpPr txBox="1"/>
          <p:nvPr/>
        </p:nvSpPr>
        <p:spPr>
          <a:xfrm>
            <a:off x="9786861" y="6330915"/>
            <a:ext cx="1098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/>
              <a:t>Output</a:t>
            </a:r>
            <a:endParaRPr lang="en-US" sz="12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5E18518-718C-4D4E-8996-020F08BC1B16}"/>
              </a:ext>
            </a:extLst>
          </p:cNvPr>
          <p:cNvSpPr txBox="1"/>
          <p:nvPr/>
        </p:nvSpPr>
        <p:spPr>
          <a:xfrm>
            <a:off x="9786862" y="6607880"/>
            <a:ext cx="993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/>
              <a:t>Modules</a:t>
            </a:r>
            <a:endParaRPr lang="en-US" sz="1200" b="1" dirty="0"/>
          </a:p>
        </p:txBody>
      </p:sp>
      <p:sp>
        <p:nvSpPr>
          <p:cNvPr id="153" name="Parallelogram 152">
            <a:extLst>
              <a:ext uri="{FF2B5EF4-FFF2-40B4-BE49-F238E27FC236}">
                <a16:creationId xmlns:a16="http://schemas.microsoft.com/office/drawing/2014/main" id="{0BAE00F0-4B75-4D5D-B6D4-259EA8AA2EE1}"/>
              </a:ext>
            </a:extLst>
          </p:cNvPr>
          <p:cNvSpPr/>
          <p:nvPr/>
        </p:nvSpPr>
        <p:spPr>
          <a:xfrm>
            <a:off x="9508554" y="6178481"/>
            <a:ext cx="250783" cy="108179"/>
          </a:xfrm>
          <a:prstGeom prst="parallelogram">
            <a:avLst>
              <a:gd name="adj" fmla="val 3600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02A67D2-F096-4E43-81DF-7F6C58D798C3}"/>
              </a:ext>
            </a:extLst>
          </p:cNvPr>
          <p:cNvSpPr txBox="1"/>
          <p:nvPr/>
        </p:nvSpPr>
        <p:spPr>
          <a:xfrm>
            <a:off x="9798400" y="6088138"/>
            <a:ext cx="1098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/>
              <a:t>Input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704756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PFLAuthor xmlns="366578e5-d8fa-4ca3-80b4-96d4f4020af2">
      <UserInfo>
        <DisplayName/>
        <AccountId xsi:nil="true"/>
        <AccountType/>
      </UserInfo>
    </EPFLAuthor>
    <a822da24a7be47f7b2b8d6471b611ecd xmlns="366578e5-d8fa-4ca3-80b4-96d4f4020af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Public</TermName>
          <TermId xmlns="http://schemas.microsoft.com/office/infopath/2007/PartnerControls">bed90794-060d-40e3-8efd-fc84c2f09e8f</TermId>
        </TermInfo>
      </Terms>
    </a822da24a7be47f7b2b8d6471b611ecd>
    <EPFLUsageTaxHTField0 xmlns="366578e5-d8fa-4ca3-80b4-96d4f4020af2" xsi:nil="true"/>
    <TaxCatchAll xmlns="505a1229-fefc-4964-aa43-a843a2e4cec8">
      <Value>1</Value>
    </TaxCatchAl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PFL Document" ma:contentTypeID="0x0101009E359B892F0745A488A3BA50FA95E220008D12AA6DD8705844A8F440FB2627C65C" ma:contentTypeVersion="2" ma:contentTypeDescription="Base Content Type for all EPFL documents" ma:contentTypeScope="" ma:versionID="243fe3aa2b7702eb0a8fc0aba44d7aac">
  <xsd:schema xmlns:xsd="http://www.w3.org/2001/XMLSchema" xmlns:xs="http://www.w3.org/2001/XMLSchema" xmlns:p="http://schemas.microsoft.com/office/2006/metadata/properties" xmlns:ns2="366578e5-d8fa-4ca3-80b4-96d4f4020af2" xmlns:ns3="505a1229-fefc-4964-aa43-a843a2e4cec8" targetNamespace="http://schemas.microsoft.com/office/2006/metadata/properties" ma:root="true" ma:fieldsID="874849853f62a370529474de8c246750" ns2:_="" ns3:_="">
    <xsd:import namespace="366578e5-d8fa-4ca3-80b4-96d4f4020af2"/>
    <xsd:import namespace="505a1229-fefc-4964-aa43-a843a2e4cec8"/>
    <xsd:element name="properties">
      <xsd:complexType>
        <xsd:sequence>
          <xsd:element name="documentManagement">
            <xsd:complexType>
              <xsd:all>
                <xsd:element ref="ns2:EPFLAuthor" minOccurs="0"/>
                <xsd:element ref="ns2:EPFLUsageTaxHTField0" minOccurs="0"/>
                <xsd:element ref="ns2:a822da24a7be47f7b2b8d6471b611ecd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6578e5-d8fa-4ca3-80b4-96d4f4020af2" elementFormDefault="qualified">
    <xsd:import namespace="http://schemas.microsoft.com/office/2006/documentManagement/types"/>
    <xsd:import namespace="http://schemas.microsoft.com/office/infopath/2007/PartnerControls"/>
    <xsd:element name="EPFLAuthor" ma:index="8" nillable="true" ma:displayName="Author" ma:internalName="EPFLAuth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FLUsageTaxHTField0" ma:index="10" nillable="true" ma:displayName="EPFLUsage_0" ma:hidden="true" ma:internalName="EPFLUsageTaxHTField0">
      <xsd:simpleType>
        <xsd:restriction base="dms:Note"/>
      </xsd:simpleType>
    </xsd:element>
    <xsd:element name="a822da24a7be47f7b2b8d6471b611ecd" ma:index="11" nillable="true" ma:taxonomy="true" ma:internalName="a822da24a7be47f7b2b8d6471b611ecd" ma:taxonomyFieldName="EPFLUsage" ma:displayName="Usage" ma:default="1;#Public|bed90794-060d-40e3-8efd-fc84c2f09e8f" ma:fieldId="{a822da24-a7be-47f7-b2b8-d6471b611ecd}" ma:sspId="4f2e420a-9f6b-4a85-b7a0-ff810e6e8c0b" ma:termSetId="4b8e3540-9bf8-418b-ab3b-31a19bad253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a1229-fefc-4964-aa43-a843a2e4cec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description="" ma:hidden="true" ma:list="{93f37c08-bd19-42a9-9d3a-635e83ef494a}" ma:internalName="TaxCatchAll" ma:showField="CatchAllData" ma:web="505a1229-fefc-4964-aa43-a843a2e4ce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A7CB31-E4DC-4063-BDCD-36DC5F1DA1C8}">
  <ds:schemaRefs>
    <ds:schemaRef ds:uri="366578e5-d8fa-4ca3-80b4-96d4f4020af2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505a1229-fefc-4964-aa43-a843a2e4cec8"/>
  </ds:schemaRefs>
</ds:datastoreItem>
</file>

<file path=customXml/itemProps2.xml><?xml version="1.0" encoding="utf-8"?>
<ds:datastoreItem xmlns:ds="http://schemas.openxmlformats.org/officeDocument/2006/customXml" ds:itemID="{77433D70-4CBE-4E89-80C9-3E32896E88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6578e5-d8fa-4ca3-80b4-96d4f4020af2"/>
    <ds:schemaRef ds:uri="505a1229-fefc-4964-aa43-a843a2e4ce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EC99A6-5E64-4A2A-9ABF-C3A21F434F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6502</TotalTime>
  <Words>245</Words>
  <Application>Microsoft Office PowerPoint</Application>
  <PresentationFormat>A3 Paper (297x420 mm)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Narrow</vt:lpstr>
      <vt:lpstr>Courier New</vt:lpstr>
      <vt:lpstr>Franklin Gothic Demi Cond</vt:lpstr>
      <vt:lpstr>HelveticaNeueLT Pro 55 Roman</vt:lpstr>
      <vt:lpstr>Impact</vt:lpstr>
      <vt:lpstr>Wingdings</vt:lpstr>
      <vt:lpstr>Thème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barsanti</cp:lastModifiedBy>
  <cp:revision>1220</cp:revision>
  <dcterms:created xsi:type="dcterms:W3CDTF">2019-04-02T06:24:35Z</dcterms:created>
  <dcterms:modified xsi:type="dcterms:W3CDTF">2021-07-01T15:25:56Z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0x0101009E359B892F0745A488A3BA50FA95E220008D12AA6DD8705844A8F440FB2627C65C</vt:lpwstr>
  </property>
  <property fmtid="{D5CDD505-2E9C-101B-9397-08002B2CF9AE}" pid="3" name="EPFLUsage">
    <vt:lpwstr>1;#Public|bed90794-060d-40e3-8efd-fc84c2f09e8f</vt:lpwstr>
  </property>
</Properties>
</file>