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0" r:id="rId2"/>
    <p:sldMasterId id="2147483658" r:id="rId3"/>
    <p:sldMasterId id="2147483673" r:id="rId4"/>
    <p:sldMasterId id="2147483667" r:id="rId5"/>
    <p:sldMasterId id="2147483661" r:id="rId6"/>
    <p:sldMasterId id="2147483664" r:id="rId7"/>
  </p:sldMasterIdLst>
  <p:notesMasterIdLst>
    <p:notesMasterId r:id="rId9"/>
  </p:notesMasterIdLst>
  <p:handoutMasterIdLst>
    <p:handoutMasterId r:id="rId10"/>
  </p:handoutMasterIdLst>
  <p:sldIdLst>
    <p:sldId id="257" r:id="rId8"/>
  </p:sldIdLst>
  <p:sldSz cx="30275213" cy="42803763"/>
  <p:notesSz cx="6858000" cy="9144000"/>
  <p:defaultTextStyle>
    <a:defPPr>
      <a:defRPr lang="de-DE"/>
    </a:defPPr>
    <a:lvl1pPr marL="0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1pPr>
    <a:lvl2pPr marL="1294309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2pPr>
    <a:lvl3pPr marL="2588614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3pPr>
    <a:lvl4pPr marL="3882923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4pPr>
    <a:lvl5pPr marL="5177231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5pPr>
    <a:lvl6pPr marL="6471543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6pPr>
    <a:lvl7pPr marL="7765851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7pPr>
    <a:lvl8pPr marL="9060160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8pPr>
    <a:lvl9pPr marL="10354466" algn="l" defTabSz="2588614" rtl="0" eaLnBrk="1" latinLnBrk="0" hangingPunct="1">
      <a:defRPr sz="50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C00000"/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739F77-DA79-964F-BA68-8A0E30265C71}" v="3232" dt="2023-05-16T21:13:12.130"/>
    <p1510:client id="{EB86D0DE-ACD4-4D77-AC59-CA878691A145}" v="457" dt="2023-05-16T21:07:50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" d="100"/>
          <a:sy n="18" d="100"/>
        </p:scale>
        <p:origin x="3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09.06.2023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09.06.2023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1294309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2588614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3882923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5177231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6471543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7765851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9060160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10354466" algn="l" defTabSz="2588614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5" y="3667350"/>
            <a:ext cx="27730921" cy="7643858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9E1A2D3-E862-4464-9A32-4A0E33F592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Bildplatzhalter 10">
            <a:extLst>
              <a:ext uri="{FF2B5EF4-FFF2-40B4-BE49-F238E27FC236}">
                <a16:creationId xmlns:a16="http://schemas.microsoft.com/office/drawing/2014/main" id="{FF2B1A6C-ABE6-4E11-84C2-95B56E0D2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8BA62E06-D9EB-422C-B190-AB28598166E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A05A8DC1-17CC-4BEA-9DB2-E003B0C940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2CE9849F-3C52-4F1B-A78B-38E08DD521D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E862F049-D815-4C4D-A14F-A0AEF5B2AE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B033E5C-1D17-4E80-9ACD-C87F6F8A425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Organisationseinheit verbal </a:t>
            </a:r>
            <a:br>
              <a:rPr lang="de-DE"/>
            </a:br>
            <a:r>
              <a:rPr lang="de-DE"/>
              <a:t>optional auf 2 Zeilen</a:t>
            </a:r>
            <a:endParaRPr lang="en-US" noProof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B87B24B-4B57-4D64-9BA7-0987C53EFED5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87248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6" y="3667347"/>
            <a:ext cx="27730924" cy="36180927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7AEF07-72D4-4E4A-97EC-B42638E9743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Organisationseinheit verbal </a:t>
            </a:r>
            <a:br>
              <a:rPr lang="de-DE"/>
            </a:br>
            <a:r>
              <a:rPr lang="de-DE"/>
              <a:t>optional auf 2 Zeilen</a:t>
            </a:r>
            <a:endParaRPr lang="en-US" noProof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A72E5486-E422-46D5-B9CE-9C27F11E61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29B12437-4940-468A-ACD9-95DFB4E272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B5AD182C-8486-4215-B1A0-777CB3A38E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AB1FED99-A9B0-4936-8CAD-8E5BA6D86CB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732A6DF2-6E7E-4B84-A8C9-D1A19C836F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1C1A8799-F036-415D-BD18-7A64A44D71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ADE99D1-1838-4538-BCAE-5B0F1DCCA2E1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259327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5" y="3667350"/>
            <a:ext cx="27730921" cy="7643858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378B2A-4210-4B30-8938-D11F62737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Organisationseinheit verbal </a:t>
            </a:r>
            <a:br>
              <a:rPr lang="de-DE"/>
            </a:br>
            <a:r>
              <a:rPr lang="de-DE"/>
              <a:t>optional auf 2 Zeilen</a:t>
            </a:r>
            <a:endParaRPr lang="en-US" noProof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E2FCAE3E-3323-4AD4-B085-641212E4D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8CEC44D1-E8DF-4FDB-BD90-A3D8EF9BD2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27DFCFE7-0A47-4C01-8C39-42A7776A95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003E81EC-0027-4EF2-AAF2-04705181A2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660F281F-32A4-4D88-A61F-0B09B08724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5AA3ABAE-9FB8-4673-B2D5-C16B577B918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F0EBB4F-ECF9-4B82-9E7A-67885D34243B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429757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6" y="3667347"/>
            <a:ext cx="27730924" cy="36180927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D04CF4C-FB65-4F9C-9499-0F9D1FB6DA5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Organisationseinheit verbal </a:t>
            </a:r>
            <a:br>
              <a:rPr lang="de-DE"/>
            </a:br>
            <a:r>
              <a:rPr lang="de-DE"/>
              <a:t>optional auf 2 Zeilen</a:t>
            </a:r>
            <a:endParaRPr lang="en-US" noProof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401661CE-5A2E-437D-8150-E0665D7626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1639FC5E-71F9-4A6A-8FCD-0133D746F0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23575185-9DD5-4138-B16F-462D6FF153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545F9ABE-E10E-438B-9CDC-1CEFF7D72B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67BEB04D-B134-43DA-9359-7EE293B613C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7744DB66-F5EE-4522-85A6-139A11CD91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CF0CC42-5361-4690-BDF8-88AF7AB1B65C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936121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5" y="3667350"/>
            <a:ext cx="27730921" cy="7643858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F59B72-8A30-4578-B167-B081D27158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Organisationseinheit verbal </a:t>
            </a:r>
            <a:br>
              <a:rPr lang="de-DE"/>
            </a:br>
            <a:r>
              <a:rPr lang="de-DE"/>
              <a:t>optional auf 2 Zeilen</a:t>
            </a:r>
            <a:endParaRPr lang="en-US" noProof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DF06D9B6-DFA3-4983-A787-942489DFC4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E3733825-ED0C-4064-ABE7-37F49764C4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CCAC2E61-517C-4858-9139-02D53E02BA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37EF9C46-E8C5-439C-809C-1731C0A1EE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EF09BC08-ABE9-4D0A-8DDD-1E1FBEA13B4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05DD452A-1CDC-48F3-BBB8-08F5795BB38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6B4537-E852-4FF0-8D16-1991D3275230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532969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6" y="3667347"/>
            <a:ext cx="27730924" cy="36180927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71A34DB-AA50-4223-87E2-50C1BEB5108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Organisationseinheit verbal </a:t>
            </a:r>
            <a:br>
              <a:rPr lang="de-DE"/>
            </a:br>
            <a:r>
              <a:rPr lang="de-DE"/>
              <a:t>optional auf 2 Zeilen</a:t>
            </a:r>
            <a:endParaRPr lang="en-US" noProof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2133057-890C-4D92-99B9-74D7A15B3A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8178CABE-EBB4-41FA-AEA1-65817D1E19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708FCD41-0BBF-47B7-ABB6-758117D335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D9885799-F89A-4210-AFCC-CF369132E2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8B6E8019-44ED-4185-A279-8DAC71886F5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1109A2B1-37C6-43E4-87B1-6FCED7CE39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0EA3F88-65A4-409F-8E69-5D7515FE8709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1371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6" y="3667347"/>
            <a:ext cx="27730924" cy="36180927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9721B81-136E-456D-812A-E7EFBC759F4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Organisationseinheit verbal </a:t>
            </a:r>
            <a:br>
              <a:rPr lang="de-DE"/>
            </a:br>
            <a:r>
              <a:rPr lang="de-DE"/>
              <a:t>optional auf 2 Zeilen</a:t>
            </a:r>
            <a:endParaRPr lang="en-US" noProof="0"/>
          </a:p>
        </p:txBody>
      </p:sp>
      <p:sp>
        <p:nvSpPr>
          <p:cNvPr id="26" name="Bildplatzhalter 10">
            <a:extLst>
              <a:ext uri="{FF2B5EF4-FFF2-40B4-BE49-F238E27FC236}">
                <a16:creationId xmlns:a16="http://schemas.microsoft.com/office/drawing/2014/main" id="{5A5BABA5-C437-48B8-8B80-925847CC10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7" name="Bildplatzhalter 10">
            <a:extLst>
              <a:ext uri="{FF2B5EF4-FFF2-40B4-BE49-F238E27FC236}">
                <a16:creationId xmlns:a16="http://schemas.microsoft.com/office/drawing/2014/main" id="{CA5F2675-4A0F-4837-A374-A442160A93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Bildplatzhalter 10">
            <a:extLst>
              <a:ext uri="{FF2B5EF4-FFF2-40B4-BE49-F238E27FC236}">
                <a16:creationId xmlns:a16="http://schemas.microsoft.com/office/drawing/2014/main" id="{8A5711A6-6465-4DBC-8ECD-66F289B639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9" name="Bildplatzhalter 10">
            <a:extLst>
              <a:ext uri="{FF2B5EF4-FFF2-40B4-BE49-F238E27FC236}">
                <a16:creationId xmlns:a16="http://schemas.microsoft.com/office/drawing/2014/main" id="{1A1BECD8-B87C-4E7F-876E-EBBCFF4210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0" name="Bildplatzhalter 10">
            <a:extLst>
              <a:ext uri="{FF2B5EF4-FFF2-40B4-BE49-F238E27FC236}">
                <a16:creationId xmlns:a16="http://schemas.microsoft.com/office/drawing/2014/main" id="{9175C25E-2049-4918-92F4-41F7870095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Bildplatzhalter 10">
            <a:extLst>
              <a:ext uri="{FF2B5EF4-FFF2-40B4-BE49-F238E27FC236}">
                <a16:creationId xmlns:a16="http://schemas.microsoft.com/office/drawing/2014/main" id="{E2C16173-FCEC-4425-BBE4-CE1E4AFAEF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112DE20-9084-4E2E-9BC0-0A1A890F9F25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499454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5" y="3667350"/>
            <a:ext cx="27730921" cy="7643858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F1A1D6-9735-42FF-8009-2446958AE1E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Organisationseinheit verbal </a:t>
            </a:r>
            <a:br>
              <a:rPr lang="de-DE"/>
            </a:br>
            <a:r>
              <a:rPr lang="de-DE"/>
              <a:t>optional auf 2 Zeilen</a:t>
            </a:r>
            <a:endParaRPr lang="en-US" noProof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A3D88EF6-8D6C-4659-B5BB-8DEB947538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0D06E50D-FB42-4254-9EE8-2543E9E84A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1F4F4ACC-C650-453F-A0F3-18E1D614EF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BF9E64DB-7BEE-49D2-9DA6-46E20AADE9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F2D2F044-F62A-4F56-98C4-E0AEA71DD7D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B735B654-70F6-483C-BF51-FD86B9E1514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2009FF8-7D8D-490E-AD16-3FCBF43871BA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43821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6" y="3667347"/>
            <a:ext cx="27730924" cy="36180927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A4D7663-87E1-41BF-9893-6CC92DEAC53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Organisationseinheit verbal </a:t>
            </a:r>
            <a:br>
              <a:rPr lang="de-DE"/>
            </a:br>
            <a:r>
              <a:rPr lang="de-DE"/>
              <a:t>optional auf 2 Zeilen</a:t>
            </a:r>
            <a:endParaRPr lang="en-US" noProof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767D62AC-7684-4F61-A448-9555E4A618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6DEB9150-E5AE-4E88-97D1-4AA5CA6077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893EBACD-39CC-4EC2-80DB-6D9A34006C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8C10DB7E-780F-4AC3-8476-7878E59DE8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31982410-1FD1-4B09-A987-326466D838B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C51C1AD6-1110-4F00-824C-BC0C715009B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B53963F-8F54-448A-BC4B-F1BE9BD0B251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12371236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5" y="3667350"/>
            <a:ext cx="27730921" cy="7643858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0EB9521-A92B-4AEA-83E0-E72FCA52CE7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Organisationseinheit verbal </a:t>
            </a:r>
            <a:br>
              <a:rPr lang="de-DE"/>
            </a:br>
            <a:r>
              <a:rPr lang="de-DE"/>
              <a:t>optional auf 2 Zeilen</a:t>
            </a:r>
            <a:endParaRPr lang="en-US" noProof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98CAB97E-D4FD-49A9-865E-1207F880CF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643C4C3E-62D9-4E11-AAC9-EBFE23CB41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A572D49B-CBEC-43EC-BC01-201B08E814B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3E45F4D9-18AD-4441-88F0-0C2887ED30E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89CA88AF-F37D-4EF5-A450-D3FD4B64CB9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6B2D6769-B78B-4FE6-8251-0CB0A64E28A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4242A1A-D1DA-4A29-A77F-8D09C7903C6D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583294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6" y="3667347"/>
            <a:ext cx="27730924" cy="36180927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8BEE220-758B-42F2-8AE3-FAA23F08D27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Organisationseinheit verbal </a:t>
            </a:r>
            <a:br>
              <a:rPr lang="de-DE"/>
            </a:br>
            <a:r>
              <a:rPr lang="de-DE"/>
              <a:t>optional auf 2 Zeilen</a:t>
            </a:r>
            <a:endParaRPr lang="en-US" noProof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70119696-D82D-4436-94DD-4A78C86562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EA4575FB-580A-49BC-B1EC-C52E325B05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A1264118-E3E7-4CC8-A840-1A27DFFD44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0A48F791-0CF4-4C87-B8D4-C010ED0818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E3321609-8777-4EE8-8C50-115761FC99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AF591D59-B0A5-45D2-A8A4-953CF2AD0C5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79B2282-5864-483F-A9C2-98B708E81E31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2314337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5" y="3667350"/>
            <a:ext cx="27730921" cy="7643858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608CB39-016B-4BF4-8342-612A7BA13D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Organisationseinheit verbal </a:t>
            </a:r>
            <a:br>
              <a:rPr lang="de-DE"/>
            </a:br>
            <a:r>
              <a:rPr lang="de-DE"/>
              <a:t>optional auf 2 Zeilen</a:t>
            </a:r>
            <a:endParaRPr lang="en-US" noProof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988ABE6A-593F-4D55-BD17-DC767E7DF8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31C309D4-AB7C-4964-8853-FAAB87F470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F6227264-0E4C-489A-A4DD-5525AB1807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964E781B-2486-4D58-B0E8-4724342213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BD799EFA-A9EB-42AE-80BD-C593C93A91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53F2262D-02CE-45D0-9DDC-8A996DE6229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C3EFC8F-D883-4879-8F2E-CBC81AD16730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654029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6" y="3667347"/>
            <a:ext cx="27730924" cy="36180927"/>
          </a:xfrm>
          <a:solidFill>
            <a:schemeClr val="accent1"/>
          </a:solidFill>
        </p:spPr>
        <p:txBody>
          <a:bodyPr lIns="180000" tIns="360000" rIns="180000" b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F8CEC64-5664-4130-B060-110266B4308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Organisationseinheit verbal </a:t>
            </a:r>
            <a:br>
              <a:rPr lang="de-DE"/>
            </a:br>
            <a:r>
              <a:rPr lang="de-DE"/>
              <a:t>optional auf 2 Zeilen</a:t>
            </a:r>
            <a:endParaRPr lang="en-US" noProof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0C9EC0EA-ABB7-4BB0-BEC5-A6BCD853D5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6E3B6F26-90D9-483A-89B7-3D574F8BB7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A91348A7-7D1B-44A1-8426-2CA4140CA1D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2" name="Bildplatzhalter 10">
            <a:extLst>
              <a:ext uri="{FF2B5EF4-FFF2-40B4-BE49-F238E27FC236}">
                <a16:creationId xmlns:a16="http://schemas.microsoft.com/office/drawing/2014/main" id="{761868EF-A6C8-455F-B110-612B80DD0D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B981C53C-1117-4AD8-93EF-FFC3C4AF43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E77F6827-F994-4CEB-B307-AE21D11068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6BF8729-1A8B-4198-9E5F-E1B165BBA964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3552371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72A89A-2A28-456A-A1F8-ABE86BCB0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45" y="3667350"/>
            <a:ext cx="27730921" cy="7643858"/>
          </a:xfrm>
          <a:solidFill>
            <a:schemeClr val="accent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324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404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3445AAF-9BD8-4B00-9FF2-B0472F96293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Organisationseinheit verbal </a:t>
            </a:r>
            <a:br>
              <a:rPr lang="de-DE"/>
            </a:br>
            <a:r>
              <a:rPr lang="de-DE"/>
              <a:t>optional auf 2 Zeilen</a:t>
            </a:r>
            <a:endParaRPr lang="en-US" noProof="0"/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40E3753-935A-4507-AC11-F0E2918455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07351" y="40583542"/>
            <a:ext cx="5095646" cy="10191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E0B96D98-4A3E-4DF7-A094-F09D8C2A2A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49926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146C052A-0C6C-45AB-B56D-6157245A140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824110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16" name="Bildplatzhalter 10">
            <a:extLst>
              <a:ext uri="{FF2B5EF4-FFF2-40B4-BE49-F238E27FC236}">
                <a16:creationId xmlns:a16="http://schemas.microsoft.com/office/drawing/2014/main" id="{888D17E7-FED6-4C55-8A8C-FA9EA17907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98294" y="40580640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4518EC54-715E-4943-8475-2E7D2D2F47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75742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E55ED384-45AF-48A8-B0D0-01A90C0844B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01558" y="40583542"/>
            <a:ext cx="2548463" cy="101918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82"/>
            </a:lvl1pPr>
          </a:lstStyle>
          <a:p>
            <a:endParaRPr lang="en-US" noProof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F6DC02F-F074-4CFC-8DAD-8EA8B507E199}"/>
              </a:ext>
            </a:extLst>
          </p:cNvPr>
          <p:cNvSpPr txBox="1"/>
          <p:nvPr userDrawn="1"/>
        </p:nvSpPr>
        <p:spPr>
          <a:xfrm>
            <a:off x="1260376" y="40464771"/>
            <a:ext cx="3465910" cy="50959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397" baseline="0"/>
              <a:t>Partner/Sponsor:</a:t>
            </a:r>
          </a:p>
        </p:txBody>
      </p:sp>
    </p:spTree>
    <p:extLst>
      <p:ext uri="{BB962C8B-B14F-4D97-AF65-F5344CB8AC3E}">
        <p14:creationId xmlns:p14="http://schemas.microsoft.com/office/powerpoint/2010/main" val="173834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145" y="1314416"/>
            <a:ext cx="6371158" cy="103905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2FDEEE2-A562-451F-B8E3-81F68BE4B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2809" y="1176882"/>
            <a:ext cx="6320189" cy="127438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4048">
                <a:solidFill>
                  <a:schemeClr val="tx1"/>
                </a:solidFill>
              </a:defRPr>
            </a:lvl1pPr>
          </a:lstStyle>
          <a:p>
            <a:r>
              <a:rPr lang="de-DE"/>
              <a:t>Organisationseinheit verbal </a:t>
            </a:r>
            <a:br>
              <a:rPr lang="de-DE"/>
            </a:br>
            <a:r>
              <a:rPr lang="de-DE"/>
              <a:t>optional auf 2 Zeilen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0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dt="0"/>
  <p:txStyles>
    <p:titleStyle>
      <a:lvl1pPr algn="l" defTabSz="1605370" rtl="0" eaLnBrk="1" latinLnBrk="0" hangingPunct="1">
        <a:lnSpc>
          <a:spcPct val="90000"/>
        </a:lnSpc>
        <a:spcBef>
          <a:spcPct val="0"/>
        </a:spcBef>
        <a:buNone/>
        <a:defRPr sz="11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98" indent="-509598" algn="l" defTabSz="1605370" rtl="0" eaLnBrk="1" latinLnBrk="0" hangingPunct="1">
        <a:lnSpc>
          <a:spcPts val="4388"/>
        </a:lnSpc>
        <a:spcBef>
          <a:spcPts val="566"/>
        </a:spcBef>
        <a:buFont typeface="Arial" panose="020B0604020202020204" pitchFamily="34" charset="0"/>
        <a:buChar char="•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1019196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2pPr>
      <a:lvl3pPr marL="1528794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3pPr>
      <a:lvl4pPr marL="2038392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4pPr>
      <a:lvl5pPr marL="2547990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5pPr>
      <a:lvl6pPr marL="4414761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5217446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6020130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822815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1pPr>
      <a:lvl2pPr marL="802685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2pPr>
      <a:lvl3pPr marL="160537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3pPr>
      <a:lvl4pPr marL="2408052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21073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013421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481610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5618788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421473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801" userDrawn="1">
          <p15:clr>
            <a:srgbClr val="F26B43"/>
          </p15:clr>
        </p15:guide>
        <p15:guide id="3" pos="18270" userDrawn="1">
          <p15:clr>
            <a:srgbClr val="F26B43"/>
          </p15:clr>
        </p15:guide>
        <p15:guide id="4" orient="horz" pos="2310" userDrawn="1">
          <p15:clr>
            <a:srgbClr val="F26B43"/>
          </p15:clr>
        </p15:guide>
        <p15:guide id="6" orient="horz" pos="26224" userDrawn="1">
          <p15:clr>
            <a:srgbClr val="F26B43"/>
          </p15:clr>
        </p15:guide>
        <p15:guide id="8" orient="horz" pos="25103" userDrawn="1">
          <p15:clr>
            <a:srgbClr val="F26B43"/>
          </p15:clr>
        </p15:guide>
        <p15:guide id="10" pos="9729" userDrawn="1">
          <p15:clr>
            <a:srgbClr val="F26B43"/>
          </p15:clr>
        </p15:guide>
        <p15:guide id="11" pos="9342" userDrawn="1">
          <p15:clr>
            <a:srgbClr val="F26B43"/>
          </p15:clr>
        </p15:guide>
        <p15:guide id="12" orient="horz" pos="1475" userDrawn="1">
          <p15:clr>
            <a:srgbClr val="F26B43"/>
          </p15:clr>
        </p15:guide>
        <p15:guide id="13" orient="horz" pos="832" userDrawn="1">
          <p15:clr>
            <a:srgbClr val="F26B43"/>
          </p15:clr>
        </p15:guide>
        <p15:guide id="14" orient="horz" pos="25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145" y="1314416"/>
            <a:ext cx="6371158" cy="103905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F327E01-6420-49F2-A700-C496E8C76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4048">
                <a:solidFill>
                  <a:schemeClr val="tx1"/>
                </a:solidFill>
              </a:defRPr>
            </a:lvl1pPr>
          </a:lstStyle>
          <a:p>
            <a:r>
              <a:rPr lang="de-DE"/>
              <a:t>Organisationseinheit verbal </a:t>
            </a:r>
            <a:br>
              <a:rPr lang="de-DE"/>
            </a:br>
            <a:r>
              <a:rPr lang="de-DE"/>
              <a:t>optional auf 2 Zeilen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2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sldNum="0" hdr="0" dt="0"/>
  <p:txStyles>
    <p:titleStyle>
      <a:lvl1pPr algn="l" defTabSz="1605370" rtl="0" eaLnBrk="1" latinLnBrk="0" hangingPunct="1">
        <a:lnSpc>
          <a:spcPct val="90000"/>
        </a:lnSpc>
        <a:spcBef>
          <a:spcPct val="0"/>
        </a:spcBef>
        <a:buNone/>
        <a:defRPr sz="11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98" indent="-509598" algn="l" defTabSz="1605370" rtl="0" eaLnBrk="1" latinLnBrk="0" hangingPunct="1">
        <a:lnSpc>
          <a:spcPts val="4388"/>
        </a:lnSpc>
        <a:spcBef>
          <a:spcPts val="566"/>
        </a:spcBef>
        <a:buFont typeface="Arial" panose="020B0604020202020204" pitchFamily="34" charset="0"/>
        <a:buChar char="•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1019196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2pPr>
      <a:lvl3pPr marL="1528794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3pPr>
      <a:lvl4pPr marL="2038392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4pPr>
      <a:lvl5pPr marL="2547990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5pPr>
      <a:lvl6pPr marL="4414761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5217446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6020130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822815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1pPr>
      <a:lvl2pPr marL="802685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2pPr>
      <a:lvl3pPr marL="160537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3pPr>
      <a:lvl4pPr marL="2408052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21073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013421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481610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5618788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421473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801" userDrawn="1">
          <p15:clr>
            <a:srgbClr val="F26B43"/>
          </p15:clr>
        </p15:guide>
        <p15:guide id="3" pos="18270" userDrawn="1">
          <p15:clr>
            <a:srgbClr val="F26B43"/>
          </p15:clr>
        </p15:guide>
        <p15:guide id="4" orient="horz" pos="2310" userDrawn="1">
          <p15:clr>
            <a:srgbClr val="F26B43"/>
          </p15:clr>
        </p15:guide>
        <p15:guide id="6" orient="horz" pos="26221" userDrawn="1">
          <p15:clr>
            <a:srgbClr val="F26B43"/>
          </p15:clr>
        </p15:guide>
        <p15:guide id="8" orient="horz" pos="25103" userDrawn="1">
          <p15:clr>
            <a:srgbClr val="F26B43"/>
          </p15:clr>
        </p15:guide>
        <p15:guide id="10" pos="9729" userDrawn="1">
          <p15:clr>
            <a:srgbClr val="F26B43"/>
          </p15:clr>
        </p15:guide>
        <p15:guide id="11" pos="9342" userDrawn="1">
          <p15:clr>
            <a:srgbClr val="F26B43"/>
          </p15:clr>
        </p15:guide>
        <p15:guide id="12" orient="horz" pos="1475" userDrawn="1">
          <p15:clr>
            <a:srgbClr val="F26B43"/>
          </p15:clr>
        </p15:guide>
        <p15:guide id="13" orient="horz" pos="832" userDrawn="1">
          <p15:clr>
            <a:srgbClr val="F26B43"/>
          </p15:clr>
        </p15:guide>
        <p15:guide id="14" orient="horz" pos="2555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145" y="1314416"/>
            <a:ext cx="6371158" cy="103905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1AF2C9B8-0BC4-4FEF-9683-BCE79ECE7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4048">
                <a:solidFill>
                  <a:schemeClr val="tx1"/>
                </a:solidFill>
              </a:defRPr>
            </a:lvl1pPr>
          </a:lstStyle>
          <a:p>
            <a:r>
              <a:rPr lang="de-DE"/>
              <a:t>Organisationseinheit verbal </a:t>
            </a:r>
            <a:br>
              <a:rPr lang="de-DE"/>
            </a:br>
            <a:r>
              <a:rPr lang="de-DE"/>
              <a:t>optional auf 2 Zeilen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dt="0"/>
  <p:txStyles>
    <p:titleStyle>
      <a:lvl1pPr algn="l" defTabSz="1605370" rtl="0" eaLnBrk="1" latinLnBrk="0" hangingPunct="1">
        <a:lnSpc>
          <a:spcPct val="90000"/>
        </a:lnSpc>
        <a:spcBef>
          <a:spcPct val="0"/>
        </a:spcBef>
        <a:buNone/>
        <a:defRPr sz="11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98" indent="-509598" algn="l" defTabSz="1605370" rtl="0" eaLnBrk="1" latinLnBrk="0" hangingPunct="1">
        <a:lnSpc>
          <a:spcPts val="4388"/>
        </a:lnSpc>
        <a:spcBef>
          <a:spcPts val="566"/>
        </a:spcBef>
        <a:buFont typeface="Arial" panose="020B0604020202020204" pitchFamily="34" charset="0"/>
        <a:buChar char="•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1019196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2pPr>
      <a:lvl3pPr marL="1528794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3pPr>
      <a:lvl4pPr marL="2038392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4pPr>
      <a:lvl5pPr marL="2547990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5pPr>
      <a:lvl6pPr marL="4414761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5217446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6020130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822815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1pPr>
      <a:lvl2pPr marL="802685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2pPr>
      <a:lvl3pPr marL="160537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3pPr>
      <a:lvl4pPr marL="2408052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21073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013421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481610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5618788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421473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801" userDrawn="1">
          <p15:clr>
            <a:srgbClr val="F26B43"/>
          </p15:clr>
        </p15:guide>
        <p15:guide id="3" pos="18270" userDrawn="1">
          <p15:clr>
            <a:srgbClr val="F26B43"/>
          </p15:clr>
        </p15:guide>
        <p15:guide id="4" orient="horz" pos="2310" userDrawn="1">
          <p15:clr>
            <a:srgbClr val="F26B43"/>
          </p15:clr>
        </p15:guide>
        <p15:guide id="6" orient="horz" pos="26224" userDrawn="1">
          <p15:clr>
            <a:srgbClr val="F26B43"/>
          </p15:clr>
        </p15:guide>
        <p15:guide id="8" orient="horz" pos="25103" userDrawn="1">
          <p15:clr>
            <a:srgbClr val="F26B43"/>
          </p15:clr>
        </p15:guide>
        <p15:guide id="10" pos="9729" userDrawn="1">
          <p15:clr>
            <a:srgbClr val="F26B43"/>
          </p15:clr>
        </p15:guide>
        <p15:guide id="11" pos="9342" userDrawn="1">
          <p15:clr>
            <a:srgbClr val="F26B43"/>
          </p15:clr>
        </p15:guide>
        <p15:guide id="12" orient="horz" pos="1475" userDrawn="1">
          <p15:clr>
            <a:srgbClr val="F26B43"/>
          </p15:clr>
        </p15:guide>
        <p15:guide id="13" orient="horz" pos="832" userDrawn="1">
          <p15:clr>
            <a:srgbClr val="F26B43"/>
          </p15:clr>
        </p15:guide>
        <p15:guide id="14" orient="horz" pos="2555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145" y="1314416"/>
            <a:ext cx="6371158" cy="103905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F55E107-9A5E-48D5-998E-3EA938F52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4048">
                <a:solidFill>
                  <a:schemeClr val="tx1"/>
                </a:solidFill>
              </a:defRPr>
            </a:lvl1pPr>
          </a:lstStyle>
          <a:p>
            <a:r>
              <a:rPr lang="de-DE"/>
              <a:t>Organisationseinheit verbal </a:t>
            </a:r>
            <a:br>
              <a:rPr lang="de-DE"/>
            </a:br>
            <a:r>
              <a:rPr lang="de-DE"/>
              <a:t>optional auf 2 Zeilen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3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dt="0"/>
  <p:txStyles>
    <p:titleStyle>
      <a:lvl1pPr algn="l" defTabSz="1605370" rtl="0" eaLnBrk="1" latinLnBrk="0" hangingPunct="1">
        <a:lnSpc>
          <a:spcPct val="90000"/>
        </a:lnSpc>
        <a:spcBef>
          <a:spcPct val="0"/>
        </a:spcBef>
        <a:buNone/>
        <a:defRPr sz="11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98" indent="-509598" algn="l" defTabSz="1605370" rtl="0" eaLnBrk="1" latinLnBrk="0" hangingPunct="1">
        <a:lnSpc>
          <a:spcPts val="4388"/>
        </a:lnSpc>
        <a:spcBef>
          <a:spcPts val="566"/>
        </a:spcBef>
        <a:buFont typeface="Arial" panose="020B0604020202020204" pitchFamily="34" charset="0"/>
        <a:buChar char="•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1019196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2pPr>
      <a:lvl3pPr marL="1528794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3pPr>
      <a:lvl4pPr marL="2038392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4pPr>
      <a:lvl5pPr marL="2547990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5pPr>
      <a:lvl6pPr marL="4414761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5217446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6020130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822815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1pPr>
      <a:lvl2pPr marL="802685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2pPr>
      <a:lvl3pPr marL="160537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3pPr>
      <a:lvl4pPr marL="2408052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21073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013421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481610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5618788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421473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801" userDrawn="1">
          <p15:clr>
            <a:srgbClr val="F26B43"/>
          </p15:clr>
        </p15:guide>
        <p15:guide id="3" pos="18270" userDrawn="1">
          <p15:clr>
            <a:srgbClr val="F26B43"/>
          </p15:clr>
        </p15:guide>
        <p15:guide id="4" orient="horz" pos="2310" userDrawn="1">
          <p15:clr>
            <a:srgbClr val="F26B43"/>
          </p15:clr>
        </p15:guide>
        <p15:guide id="6" orient="horz" pos="26221" userDrawn="1">
          <p15:clr>
            <a:srgbClr val="F26B43"/>
          </p15:clr>
        </p15:guide>
        <p15:guide id="8" orient="horz" pos="25103" userDrawn="1">
          <p15:clr>
            <a:srgbClr val="F26B43"/>
          </p15:clr>
        </p15:guide>
        <p15:guide id="10" pos="9729" userDrawn="1">
          <p15:clr>
            <a:srgbClr val="F26B43"/>
          </p15:clr>
        </p15:guide>
        <p15:guide id="11" pos="9342" userDrawn="1">
          <p15:clr>
            <a:srgbClr val="F26B43"/>
          </p15:clr>
        </p15:guide>
        <p15:guide id="12" orient="horz" pos="1475" userDrawn="1">
          <p15:clr>
            <a:srgbClr val="F26B43"/>
          </p15:clr>
        </p15:guide>
        <p15:guide id="13" orient="horz" pos="832" userDrawn="1">
          <p15:clr>
            <a:srgbClr val="F26B43"/>
          </p15:clr>
        </p15:guide>
        <p15:guide id="14" orient="horz" pos="25553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145" y="1314416"/>
            <a:ext cx="6371158" cy="103905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11A5A91-F49C-4574-8091-65E8B7BF2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4048">
                <a:solidFill>
                  <a:schemeClr val="tx1"/>
                </a:solidFill>
              </a:defRPr>
            </a:lvl1pPr>
          </a:lstStyle>
          <a:p>
            <a:r>
              <a:rPr lang="de-DE"/>
              <a:t>Organisationseinheit verbal </a:t>
            </a:r>
            <a:br>
              <a:rPr lang="de-DE"/>
            </a:br>
            <a:r>
              <a:rPr lang="de-DE"/>
              <a:t>optional auf 2 Zeilen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sldNum="0" hdr="0" dt="0"/>
  <p:txStyles>
    <p:titleStyle>
      <a:lvl1pPr algn="l" defTabSz="1605370" rtl="0" eaLnBrk="1" latinLnBrk="0" hangingPunct="1">
        <a:lnSpc>
          <a:spcPct val="90000"/>
        </a:lnSpc>
        <a:spcBef>
          <a:spcPct val="0"/>
        </a:spcBef>
        <a:buNone/>
        <a:defRPr sz="11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98" indent="-509598" algn="l" defTabSz="1605370" rtl="0" eaLnBrk="1" latinLnBrk="0" hangingPunct="1">
        <a:lnSpc>
          <a:spcPts val="4388"/>
        </a:lnSpc>
        <a:spcBef>
          <a:spcPts val="566"/>
        </a:spcBef>
        <a:buFont typeface="Arial" panose="020B0604020202020204" pitchFamily="34" charset="0"/>
        <a:buChar char="•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1019196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2pPr>
      <a:lvl3pPr marL="1528794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3pPr>
      <a:lvl4pPr marL="2038392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4pPr>
      <a:lvl5pPr marL="2547990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5pPr>
      <a:lvl6pPr marL="4414761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5217446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6020130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822815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1pPr>
      <a:lvl2pPr marL="802685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2pPr>
      <a:lvl3pPr marL="160537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3pPr>
      <a:lvl4pPr marL="2408052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21073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013421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481610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5618788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421473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801" userDrawn="1">
          <p15:clr>
            <a:srgbClr val="F26B43"/>
          </p15:clr>
        </p15:guide>
        <p15:guide id="3" pos="18270" userDrawn="1">
          <p15:clr>
            <a:srgbClr val="F26B43"/>
          </p15:clr>
        </p15:guide>
        <p15:guide id="4" orient="horz" pos="2310" userDrawn="1">
          <p15:clr>
            <a:srgbClr val="F26B43"/>
          </p15:clr>
        </p15:guide>
        <p15:guide id="6" orient="horz" pos="26221" userDrawn="1">
          <p15:clr>
            <a:srgbClr val="F26B43"/>
          </p15:clr>
        </p15:guide>
        <p15:guide id="8" orient="horz" pos="25103" userDrawn="1">
          <p15:clr>
            <a:srgbClr val="F26B43"/>
          </p15:clr>
        </p15:guide>
        <p15:guide id="10" pos="9729" userDrawn="1">
          <p15:clr>
            <a:srgbClr val="F26B43"/>
          </p15:clr>
        </p15:guide>
        <p15:guide id="11" pos="9342" userDrawn="1">
          <p15:clr>
            <a:srgbClr val="F26B43"/>
          </p15:clr>
        </p15:guide>
        <p15:guide id="12" orient="horz" pos="1475" userDrawn="1">
          <p15:clr>
            <a:srgbClr val="F26B43"/>
          </p15:clr>
        </p15:guide>
        <p15:guide id="13" orient="horz" pos="832" userDrawn="1">
          <p15:clr>
            <a:srgbClr val="F26B43"/>
          </p15:clr>
        </p15:guide>
        <p15:guide id="14" orient="horz" pos="25553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145" y="1314416"/>
            <a:ext cx="6371158" cy="103905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3D01357-C561-4209-8F72-C13828293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4048">
                <a:solidFill>
                  <a:schemeClr val="tx1"/>
                </a:solidFill>
              </a:defRPr>
            </a:lvl1pPr>
          </a:lstStyle>
          <a:p>
            <a:r>
              <a:rPr lang="de-DE"/>
              <a:t>Organisationseinheit verbal </a:t>
            </a:r>
            <a:br>
              <a:rPr lang="de-DE"/>
            </a:br>
            <a:r>
              <a:rPr lang="de-DE"/>
              <a:t>optional auf 2 Zeilen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7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dt="0"/>
  <p:txStyles>
    <p:titleStyle>
      <a:lvl1pPr algn="l" defTabSz="1605370" rtl="0" eaLnBrk="1" latinLnBrk="0" hangingPunct="1">
        <a:lnSpc>
          <a:spcPct val="90000"/>
        </a:lnSpc>
        <a:spcBef>
          <a:spcPct val="0"/>
        </a:spcBef>
        <a:buNone/>
        <a:defRPr sz="11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98" indent="-509598" algn="l" defTabSz="1605370" rtl="0" eaLnBrk="1" latinLnBrk="0" hangingPunct="1">
        <a:lnSpc>
          <a:spcPts val="4388"/>
        </a:lnSpc>
        <a:spcBef>
          <a:spcPts val="566"/>
        </a:spcBef>
        <a:buFont typeface="Arial" panose="020B0604020202020204" pitchFamily="34" charset="0"/>
        <a:buChar char="•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1019196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2pPr>
      <a:lvl3pPr marL="1528794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3pPr>
      <a:lvl4pPr marL="2038392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4pPr>
      <a:lvl5pPr marL="2547990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5pPr>
      <a:lvl6pPr marL="4414761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5217446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6020130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822815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1pPr>
      <a:lvl2pPr marL="802685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2pPr>
      <a:lvl3pPr marL="160537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3pPr>
      <a:lvl4pPr marL="2408052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21073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013421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481610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5618788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421473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801" userDrawn="1">
          <p15:clr>
            <a:srgbClr val="F26B43"/>
          </p15:clr>
        </p15:guide>
        <p15:guide id="3" pos="18270" userDrawn="1">
          <p15:clr>
            <a:srgbClr val="F26B43"/>
          </p15:clr>
        </p15:guide>
        <p15:guide id="4" orient="horz" pos="2310" userDrawn="1">
          <p15:clr>
            <a:srgbClr val="F26B43"/>
          </p15:clr>
        </p15:guide>
        <p15:guide id="6" orient="horz" pos="25553" userDrawn="1">
          <p15:clr>
            <a:srgbClr val="F26B43"/>
          </p15:clr>
        </p15:guide>
        <p15:guide id="8" orient="horz" pos="25103" userDrawn="1">
          <p15:clr>
            <a:srgbClr val="F26B43"/>
          </p15:clr>
        </p15:guide>
        <p15:guide id="10" pos="9729" userDrawn="1">
          <p15:clr>
            <a:srgbClr val="F26B43"/>
          </p15:clr>
        </p15:guide>
        <p15:guide id="11" pos="9342" userDrawn="1">
          <p15:clr>
            <a:srgbClr val="F26B43"/>
          </p15:clr>
        </p15:guide>
        <p15:guide id="12" orient="horz" pos="1475" userDrawn="1">
          <p15:clr>
            <a:srgbClr val="F26B43"/>
          </p15:clr>
        </p15:guide>
        <p15:guide id="13" orient="horz" pos="832" userDrawn="1">
          <p15:clr>
            <a:srgbClr val="F26B43"/>
          </p15:clr>
        </p15:guide>
        <p15:guide id="14" orient="horz" pos="26224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43" y="3667353"/>
            <a:ext cx="27730924" cy="7643858"/>
          </a:xfrm>
          <a:prstGeom prst="rect">
            <a:avLst/>
          </a:prstGeom>
          <a:solidFill>
            <a:schemeClr val="accent1"/>
          </a:solidFill>
        </p:spPr>
        <p:txBody>
          <a:bodyPr vert="horz" lIns="360000" tIns="360000" rIns="360000" bIns="360000" rtlCol="0" anchor="t" anchorCtr="0">
            <a:noAutofit/>
          </a:bodyPr>
          <a:lstStyle/>
          <a:p>
            <a:r>
              <a:rPr lang="en-US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231" y="11820020"/>
            <a:ext cx="27728837" cy="280274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3826F6B-271F-4F45-83CA-3CA7E3EF24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145" y="1314416"/>
            <a:ext cx="6371158" cy="103905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08D0C21-954E-436B-9783-87B68054F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81322" y="1176882"/>
            <a:ext cx="6320189" cy="127438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4048">
                <a:solidFill>
                  <a:schemeClr val="tx1"/>
                </a:solidFill>
              </a:defRPr>
            </a:lvl1pPr>
          </a:lstStyle>
          <a:p>
            <a:r>
              <a:rPr lang="de-DE"/>
              <a:t>Organisationseinheit verbal </a:t>
            </a:r>
            <a:br>
              <a:rPr lang="de-DE"/>
            </a:br>
            <a:r>
              <a:rPr lang="de-DE"/>
              <a:t>optional auf 2 Zeilen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1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dt="0"/>
  <p:txStyles>
    <p:titleStyle>
      <a:lvl1pPr algn="l" defTabSz="1605370" rtl="0" eaLnBrk="1" latinLnBrk="0" hangingPunct="1">
        <a:lnSpc>
          <a:spcPct val="90000"/>
        </a:lnSpc>
        <a:spcBef>
          <a:spcPct val="0"/>
        </a:spcBef>
        <a:buNone/>
        <a:defRPr sz="11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598" indent="-509598" algn="l" defTabSz="1605370" rtl="0" eaLnBrk="1" latinLnBrk="0" hangingPunct="1">
        <a:lnSpc>
          <a:spcPts val="4388"/>
        </a:lnSpc>
        <a:spcBef>
          <a:spcPts val="566"/>
        </a:spcBef>
        <a:buFont typeface="Arial" panose="020B0604020202020204" pitchFamily="34" charset="0"/>
        <a:buChar char="•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1019196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2pPr>
      <a:lvl3pPr marL="1528794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3pPr>
      <a:lvl4pPr marL="2038392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4pPr>
      <a:lvl5pPr marL="2547990" indent="-509598" algn="l" defTabSz="1605370" rtl="0" eaLnBrk="1" latinLnBrk="0" hangingPunct="1">
        <a:lnSpc>
          <a:spcPts val="4388"/>
        </a:lnSpc>
        <a:spcBef>
          <a:spcPts val="566"/>
        </a:spcBef>
        <a:buFont typeface="Symbol" panose="05050102010706020507" pitchFamily="18" charset="2"/>
        <a:buChar char="-"/>
        <a:defRPr sz="3397" kern="1200">
          <a:solidFill>
            <a:schemeClr val="tx1"/>
          </a:solidFill>
          <a:latin typeface="+mn-lt"/>
          <a:ea typeface="+mn-ea"/>
          <a:cs typeface="+mn-cs"/>
        </a:defRPr>
      </a:lvl5pPr>
      <a:lvl6pPr marL="4414761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5217446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6020130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822815" indent="-401342" algn="l" defTabSz="1605370" rtl="0" eaLnBrk="1" latinLnBrk="0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1pPr>
      <a:lvl2pPr marL="802685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2pPr>
      <a:lvl3pPr marL="1605370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3pPr>
      <a:lvl4pPr marL="2408052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4pPr>
      <a:lvl5pPr marL="321073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5pPr>
      <a:lvl6pPr marL="4013421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6pPr>
      <a:lvl7pPr marL="4816106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7pPr>
      <a:lvl8pPr marL="5618788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8pPr>
      <a:lvl9pPr marL="6421473" algn="l" defTabSz="1605370" rtl="0" eaLnBrk="1" latinLnBrk="0" hangingPunct="1">
        <a:defRPr sz="31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801" userDrawn="1">
          <p15:clr>
            <a:srgbClr val="F26B43"/>
          </p15:clr>
        </p15:guide>
        <p15:guide id="3" pos="18270" userDrawn="1">
          <p15:clr>
            <a:srgbClr val="F26B43"/>
          </p15:clr>
        </p15:guide>
        <p15:guide id="4" orient="horz" pos="2310" userDrawn="1">
          <p15:clr>
            <a:srgbClr val="F26B43"/>
          </p15:clr>
        </p15:guide>
        <p15:guide id="6" orient="horz" pos="26221" userDrawn="1">
          <p15:clr>
            <a:srgbClr val="F26B43"/>
          </p15:clr>
        </p15:guide>
        <p15:guide id="8" orient="horz" pos="25103" userDrawn="1">
          <p15:clr>
            <a:srgbClr val="F26B43"/>
          </p15:clr>
        </p15:guide>
        <p15:guide id="10" pos="9729" userDrawn="1">
          <p15:clr>
            <a:srgbClr val="F26B43"/>
          </p15:clr>
        </p15:guide>
        <p15:guide id="11" pos="9342" userDrawn="1">
          <p15:clr>
            <a:srgbClr val="F26B43"/>
          </p15:clr>
        </p15:guide>
        <p15:guide id="12" orient="horz" pos="1475" userDrawn="1">
          <p15:clr>
            <a:srgbClr val="F26B43"/>
          </p15:clr>
        </p15:guide>
        <p15:guide id="13" orient="horz" pos="832" userDrawn="1">
          <p15:clr>
            <a:srgbClr val="F26B43"/>
          </p15:clr>
        </p15:guide>
        <p15:guide id="14" orient="horz" pos="2555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43FA9CF-1F58-4D1D-BF79-77C4A1B338E2}"/>
              </a:ext>
            </a:extLst>
          </p:cNvPr>
          <p:cNvSpPr/>
          <p:nvPr/>
        </p:nvSpPr>
        <p:spPr>
          <a:xfrm>
            <a:off x="1270618" y="40312604"/>
            <a:ext cx="5075824" cy="20582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sz="14427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DB891BA-64C1-47DD-9FAA-BB9AF059A154}"/>
              </a:ext>
            </a:extLst>
          </p:cNvPr>
          <p:cNvSpPr txBox="1"/>
          <p:nvPr/>
        </p:nvSpPr>
        <p:spPr>
          <a:xfrm>
            <a:off x="15438669" y="12625337"/>
            <a:ext cx="13555108" cy="1755731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509591" tIns="509591" rIns="509591" bIns="509591" rtlCol="0">
            <a:noAutofit/>
          </a:bodyPr>
          <a:lstStyle/>
          <a:p>
            <a:pPr>
              <a:spcAft>
                <a:spcPts val="1699"/>
              </a:spcAft>
            </a:pPr>
            <a:endParaRPr lang="en-US" sz="310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E2192F5-5947-48B4-B856-CE73794BBCC5}"/>
              </a:ext>
            </a:extLst>
          </p:cNvPr>
          <p:cNvSpPr txBox="1"/>
          <p:nvPr/>
        </p:nvSpPr>
        <p:spPr>
          <a:xfrm>
            <a:off x="15439060" y="38994346"/>
            <a:ext cx="13555108" cy="112128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lIns="509591" tIns="509591" rIns="509591" bIns="509591" rtlCol="0" anchor="ctr">
            <a:noAutofit/>
          </a:bodyPr>
          <a:lstStyle/>
          <a:p>
            <a:pPr algn="just">
              <a:spcAft>
                <a:spcPts val="849"/>
              </a:spcAft>
            </a:pPr>
            <a:endParaRPr lang="en-GB" sz="1600">
              <a:cs typeface="Arial"/>
            </a:endParaRPr>
          </a:p>
        </p:txBody>
      </p:sp>
      <p:sp>
        <p:nvSpPr>
          <p:cNvPr id="35" name="Textfeld 12">
            <a:extLst>
              <a:ext uri="{FF2B5EF4-FFF2-40B4-BE49-F238E27FC236}">
                <a16:creationId xmlns:a16="http://schemas.microsoft.com/office/drawing/2014/main" id="{17384B3A-FAFC-4624-9C9A-5705F36E5E5E}"/>
              </a:ext>
            </a:extLst>
          </p:cNvPr>
          <p:cNvSpPr txBox="1"/>
          <p:nvPr/>
        </p:nvSpPr>
        <p:spPr>
          <a:xfrm>
            <a:off x="1270618" y="22071584"/>
            <a:ext cx="13555108" cy="18044056"/>
          </a:xfrm>
          <a:prstGeom prst="rect">
            <a:avLst/>
          </a:prstGeom>
          <a:solidFill>
            <a:schemeClr val="accent6"/>
          </a:solidFill>
        </p:spPr>
        <p:txBody>
          <a:bodyPr wrap="square" lIns="509591" tIns="509591" rIns="509591" bIns="509591" rtlCol="0">
            <a:noAutofit/>
          </a:bodyPr>
          <a:lstStyle/>
          <a:p>
            <a:pPr>
              <a:spcAft>
                <a:spcPts val="1699"/>
              </a:spcAft>
            </a:pPr>
            <a:endParaRPr lang="en-US" sz="3100"/>
          </a:p>
          <a:p>
            <a:pPr>
              <a:spcAft>
                <a:spcPts val="1699"/>
              </a:spcAft>
            </a:pPr>
            <a:endParaRPr lang="en-US" sz="3100"/>
          </a:p>
          <a:p>
            <a:pPr>
              <a:spcAft>
                <a:spcPts val="1699"/>
              </a:spcAft>
            </a:pPr>
            <a:endParaRPr lang="en-US" sz="3100"/>
          </a:p>
          <a:p>
            <a:pPr>
              <a:spcAft>
                <a:spcPts val="1699"/>
              </a:spcAft>
            </a:pPr>
            <a:endParaRPr lang="en-US" sz="3100"/>
          </a:p>
          <a:p>
            <a:pPr>
              <a:spcAft>
                <a:spcPts val="1699"/>
              </a:spcAft>
            </a:pPr>
            <a:endParaRPr lang="en-US" sz="3100"/>
          </a:p>
          <a:p>
            <a:pPr>
              <a:spcAft>
                <a:spcPts val="1699"/>
              </a:spcAft>
            </a:pPr>
            <a:endParaRPr lang="en-US" sz="3100"/>
          </a:p>
          <a:p>
            <a:pPr>
              <a:spcAft>
                <a:spcPts val="1699"/>
              </a:spcAft>
            </a:pPr>
            <a:endParaRPr lang="en-US" sz="4400"/>
          </a:p>
          <a:p>
            <a:pPr>
              <a:spcAft>
                <a:spcPts val="1699"/>
              </a:spcAft>
            </a:pPr>
            <a:endParaRPr lang="en-US" sz="4400"/>
          </a:p>
          <a:p>
            <a:pPr>
              <a:spcAft>
                <a:spcPts val="1699"/>
              </a:spcAft>
            </a:pPr>
            <a:endParaRPr lang="en-US" sz="4400"/>
          </a:p>
          <a:p>
            <a:pPr>
              <a:spcAft>
                <a:spcPts val="1699"/>
              </a:spcAft>
            </a:pPr>
            <a:endParaRPr lang="en-US" sz="4400"/>
          </a:p>
          <a:p>
            <a:pPr>
              <a:spcAft>
                <a:spcPts val="1699"/>
              </a:spcAft>
            </a:pPr>
            <a:endParaRPr lang="en-US" sz="4400"/>
          </a:p>
          <a:p>
            <a:pPr>
              <a:spcAft>
                <a:spcPts val="1699"/>
              </a:spcAft>
            </a:pPr>
            <a:endParaRPr lang="en-US" sz="4400"/>
          </a:p>
          <a:p>
            <a:pPr>
              <a:spcAft>
                <a:spcPts val="1699"/>
              </a:spcAft>
            </a:pPr>
            <a:endParaRPr lang="en-US" sz="4400"/>
          </a:p>
          <a:p>
            <a:pPr>
              <a:spcAft>
                <a:spcPts val="1699"/>
              </a:spcAft>
            </a:pPr>
            <a:endParaRPr lang="en-US" sz="4400"/>
          </a:p>
          <a:p>
            <a:pPr>
              <a:spcAft>
                <a:spcPts val="1699"/>
              </a:spcAft>
            </a:pPr>
            <a:endParaRPr lang="en-US" sz="440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17DA120-B4C8-45E1-9AFC-01FF61FE9131}"/>
              </a:ext>
            </a:extLst>
          </p:cNvPr>
          <p:cNvSpPr txBox="1"/>
          <p:nvPr/>
        </p:nvSpPr>
        <p:spPr>
          <a:xfrm>
            <a:off x="1274924" y="12637848"/>
            <a:ext cx="13325979" cy="2122163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txBody>
          <a:bodyPr wrap="square" lIns="509591" tIns="509591" rIns="509591" bIns="509591" rtlCol="0">
            <a:noAutofit/>
          </a:bodyPr>
          <a:lstStyle/>
          <a:p>
            <a:pPr>
              <a:spcAft>
                <a:spcPts val="1699"/>
              </a:spcAft>
            </a:pPr>
            <a:endParaRPr lang="en-US" sz="310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A326D-5459-448C-A1DA-1837E53120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solidFill>
            <a:srgbClr val="C00000"/>
          </a:solidFill>
        </p:spPr>
        <p:txBody>
          <a:bodyPr lIns="720000" tIns="720000" rIns="720000" bIns="720000"/>
          <a:lstStyle/>
          <a:p>
            <a:r>
              <a:rPr lang="en-US" sz="9600" b="1"/>
              <a:t>BERT goes to EPFL: MCQ prediction with a Muppet twist!</a:t>
            </a:r>
            <a:endParaRPr lang="en-US" sz="13800" b="1"/>
          </a:p>
          <a:p>
            <a:pPr>
              <a:lnSpc>
                <a:spcPct val="150000"/>
              </a:lnSpc>
            </a:pPr>
            <a:r>
              <a:rPr lang="en-US" sz="5600"/>
              <a:t>Answer Forecasting: ML-Driven Predictions in Lernnavi</a:t>
            </a:r>
          </a:p>
          <a:p>
            <a:pPr lvl="1"/>
            <a:endParaRPr lang="en-US" sz="3114"/>
          </a:p>
          <a:p>
            <a:pPr lvl="1"/>
            <a:r>
              <a:rPr lang="en-US" sz="4000">
                <a:ea typeface="+mn-lt"/>
                <a:cs typeface="+mn-lt"/>
              </a:rPr>
              <a:t>Luca Zunino, Elena Grazia Gado, Tommaso Martorella</a:t>
            </a:r>
            <a:endParaRPr lang="en-US" sz="4000" baseline="30000">
              <a:ea typeface="+mn-lt"/>
              <a:cs typeface="+mn-lt"/>
            </a:endParaRPr>
          </a:p>
          <a:p>
            <a:pPr lvl="1"/>
            <a:endParaRPr lang="en-US" sz="4000">
              <a:ea typeface="+mn-lt"/>
              <a:cs typeface="+mn-lt"/>
            </a:endParaRPr>
          </a:p>
          <a:p>
            <a:pPr lvl="1"/>
            <a:r>
              <a:rPr lang="en-US" sz="4000"/>
              <a:t>Machine Learning for Behavioral Data (MLBD) Course, EPFL, 2023</a:t>
            </a:r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29F7A211-0539-4EA7-9D38-8E4F5A4854B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13398740" y="1419184"/>
            <a:ext cx="15599995" cy="1163834"/>
          </a:xfrm>
        </p:spPr>
        <p:txBody>
          <a:bodyPr/>
          <a:lstStyle/>
          <a:p>
            <a:pPr algn="r"/>
            <a:r>
              <a:rPr lang="en-US" sz="4400"/>
              <a:t>Machine Learning for Education Laboratory</a:t>
            </a:r>
          </a:p>
          <a:p>
            <a:pPr algn="r"/>
            <a:r>
              <a:rPr lang="en-US" sz="5400" b="1"/>
              <a:t>ML4ED</a:t>
            </a:r>
            <a:endParaRPr lang="en-US" b="1" noProof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C04B1D-DC34-4E60-B6E3-5EFA9E0D3DD2}"/>
              </a:ext>
            </a:extLst>
          </p:cNvPr>
          <p:cNvSpPr txBox="1"/>
          <p:nvPr/>
        </p:nvSpPr>
        <p:spPr>
          <a:xfrm>
            <a:off x="15470337" y="31026751"/>
            <a:ext cx="13555108" cy="7343651"/>
          </a:xfrm>
          <a:prstGeom prst="rect">
            <a:avLst/>
          </a:prstGeom>
          <a:solidFill>
            <a:srgbClr val="F2F2F2"/>
          </a:solidFill>
        </p:spPr>
        <p:txBody>
          <a:bodyPr wrap="square" lIns="509591" tIns="509591" rIns="509591" bIns="509591" rtlCol="0">
            <a:noAutofit/>
          </a:bodyPr>
          <a:lstStyle/>
          <a:p>
            <a:pPr>
              <a:spcAft>
                <a:spcPts val="1699"/>
              </a:spcAft>
            </a:pPr>
            <a:endParaRPr lang="en-US" sz="310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3E7D849-0817-4B0F-9763-641771A2054A}"/>
              </a:ext>
            </a:extLst>
          </p:cNvPr>
          <p:cNvSpPr txBox="1"/>
          <p:nvPr/>
        </p:nvSpPr>
        <p:spPr>
          <a:xfrm>
            <a:off x="15441534" y="11822499"/>
            <a:ext cx="13555108" cy="8153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388"/>
              </a:lnSpc>
              <a:spcBef>
                <a:spcPts val="566"/>
              </a:spcBef>
            </a:pPr>
            <a:r>
              <a:rPr lang="en-US" sz="4530" b="1">
                <a:solidFill>
                  <a:schemeClr val="accent1"/>
                </a:solidFill>
              </a:rPr>
              <a:t>3 RESULTS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F1E786A-1735-4425-99CD-33A905F77F28}"/>
              </a:ext>
            </a:extLst>
          </p:cNvPr>
          <p:cNvSpPr txBox="1"/>
          <p:nvPr/>
        </p:nvSpPr>
        <p:spPr>
          <a:xfrm>
            <a:off x="15471062" y="30375546"/>
            <a:ext cx="13553658" cy="81534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4388"/>
              </a:lnSpc>
              <a:spcBef>
                <a:spcPts val="566"/>
              </a:spcBef>
            </a:pPr>
            <a:r>
              <a:rPr lang="en-US" sz="4500" b="1">
                <a:solidFill>
                  <a:schemeClr val="accent1"/>
                </a:solidFill>
              </a:rPr>
              <a:t>4 CONCLUSIONS AND FUTURE DIRECTIONS</a:t>
            </a:r>
            <a:endParaRPr lang="en-US" sz="4530" b="1">
              <a:solidFill>
                <a:schemeClr val="accent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80F8438-A7AA-47F0-AE8C-1C69AF9F2031}"/>
              </a:ext>
            </a:extLst>
          </p:cNvPr>
          <p:cNvSpPr txBox="1"/>
          <p:nvPr/>
        </p:nvSpPr>
        <p:spPr>
          <a:xfrm>
            <a:off x="1327872" y="21240537"/>
            <a:ext cx="13555108" cy="8153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388"/>
              </a:lnSpc>
              <a:spcBef>
                <a:spcPts val="566"/>
              </a:spcBef>
            </a:pPr>
            <a:r>
              <a:rPr lang="en-US" sz="4530" b="1">
                <a:solidFill>
                  <a:schemeClr val="accent1"/>
                </a:solidFill>
              </a:rPr>
              <a:t>2 METHODOLOGY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CEFA9A8-BB0B-4C0D-B4D7-F65E05300C07}"/>
              </a:ext>
            </a:extLst>
          </p:cNvPr>
          <p:cNvSpPr txBox="1"/>
          <p:nvPr/>
        </p:nvSpPr>
        <p:spPr>
          <a:xfrm>
            <a:off x="15446772" y="38464253"/>
            <a:ext cx="13555108" cy="7134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388"/>
              </a:lnSpc>
              <a:spcBef>
                <a:spcPts val="566"/>
              </a:spcBef>
            </a:pPr>
            <a:r>
              <a:rPr lang="en-US" sz="3397" b="1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6F2F553-33F3-48C6-BF49-80A678D93FBD}"/>
              </a:ext>
            </a:extLst>
          </p:cNvPr>
          <p:cNvSpPr txBox="1"/>
          <p:nvPr/>
        </p:nvSpPr>
        <p:spPr>
          <a:xfrm>
            <a:off x="1274924" y="11822499"/>
            <a:ext cx="13555108" cy="8153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388"/>
              </a:lnSpc>
              <a:spcBef>
                <a:spcPts val="566"/>
              </a:spcBef>
            </a:pPr>
            <a:r>
              <a:rPr lang="en-US" sz="4530" b="1">
                <a:solidFill>
                  <a:schemeClr val="accent1"/>
                </a:solidFill>
              </a:rPr>
              <a:t>1 INTRODUCTION + RESEARCH QUESTIONS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03EE618-C744-40AA-BCFD-4FA8AE30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49" y="628206"/>
            <a:ext cx="6840078" cy="2462426"/>
          </a:xfrm>
          <a:prstGeom prst="rect">
            <a:avLst/>
          </a:prstGeom>
        </p:spPr>
      </p:pic>
      <p:pic>
        <p:nvPicPr>
          <p:cNvPr id="54" name="Image 5">
            <a:extLst>
              <a:ext uri="{FF2B5EF4-FFF2-40B4-BE49-F238E27FC236}">
                <a16:creationId xmlns:a16="http://schemas.microsoft.com/office/drawing/2014/main" id="{ADB1222E-1685-457B-B55A-CAF7E576AD5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1" t="23590" r="23072" b="22867"/>
          <a:stretch/>
        </p:blipFill>
        <p:spPr>
          <a:xfrm>
            <a:off x="1270618" y="40370326"/>
            <a:ext cx="2676598" cy="1729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703929-C08E-F19A-9062-D218C8C64E25}"/>
              </a:ext>
            </a:extLst>
          </p:cNvPr>
          <p:cNvSpPr txBox="1"/>
          <p:nvPr/>
        </p:nvSpPr>
        <p:spPr>
          <a:xfrm>
            <a:off x="15446772" y="12695757"/>
            <a:ext cx="140122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900" b="1"/>
              <a:t>GermanBERT to LernnaviBERT: finetuning with masking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68886E-774F-AC27-ABDB-AD604E8BF192}"/>
              </a:ext>
            </a:extLst>
          </p:cNvPr>
          <p:cNvSpPr txBox="1"/>
          <p:nvPr/>
        </p:nvSpPr>
        <p:spPr>
          <a:xfrm>
            <a:off x="15653157" y="18002376"/>
            <a:ext cx="13189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/>
              <a:t>LernnaviBERT finetuning for MCQ answer prediction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C76F33-F413-46FC-CF82-F44DC594DAAA}"/>
              </a:ext>
            </a:extLst>
          </p:cNvPr>
          <p:cNvSpPr txBox="1"/>
          <p:nvPr/>
        </p:nvSpPr>
        <p:spPr>
          <a:xfrm>
            <a:off x="15417800" y="23359391"/>
            <a:ext cx="138753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/>
              <a:t>LernnaviBERT finetuning for student answer prediction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F127A-66CC-F774-87D2-1CBAEC423498}"/>
              </a:ext>
            </a:extLst>
          </p:cNvPr>
          <p:cNvSpPr txBox="1"/>
          <p:nvPr/>
        </p:nvSpPr>
        <p:spPr>
          <a:xfrm>
            <a:off x="1255698" y="12771885"/>
            <a:ext cx="13345205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b="1">
                <a:solidFill>
                  <a:srgbClr val="C00000"/>
                </a:solidFill>
              </a:rPr>
              <a:t>Motivation:</a:t>
            </a:r>
          </a:p>
          <a:p>
            <a:pPr algn="ctr"/>
            <a:r>
              <a:rPr lang="en-US" sz="4000" b="1">
                <a:solidFill>
                  <a:srgbClr val="C00000"/>
                </a:solidFill>
              </a:rPr>
              <a:t>ML model to predict how a student will respond to a given question to enable tailored learning experiences</a:t>
            </a:r>
            <a:endParaRPr lang="en-US" sz="4000">
              <a:solidFill>
                <a:srgbClr val="C00000"/>
              </a:solidFill>
              <a:cs typeface="Arial"/>
            </a:endParaRPr>
          </a:p>
        </p:txBody>
      </p:sp>
      <p:pic>
        <p:nvPicPr>
          <p:cNvPr id="12" name="Picture 11" descr="A picture containing text, font, line, screenshot&#10;&#10;Description automatically generated">
            <a:extLst>
              <a:ext uri="{FF2B5EF4-FFF2-40B4-BE49-F238E27FC236}">
                <a16:creationId xmlns:a16="http://schemas.microsoft.com/office/drawing/2014/main" id="{3EEC1C67-FBB9-5CE5-E934-F984975C4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685" y="13530077"/>
            <a:ext cx="13391282" cy="3748975"/>
          </a:xfrm>
          <a:prstGeom prst="rect">
            <a:avLst/>
          </a:prstGeom>
        </p:spPr>
      </p:pic>
      <p:pic>
        <p:nvPicPr>
          <p:cNvPr id="23" name="Picture 22" descr="A picture containing text, font, line, number&#10;&#10;Description automatically generated">
            <a:extLst>
              <a:ext uri="{FF2B5EF4-FFF2-40B4-BE49-F238E27FC236}">
                <a16:creationId xmlns:a16="http://schemas.microsoft.com/office/drawing/2014/main" id="{3A930207-28B8-CDCB-97C7-4A4C04030E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795" y="18733322"/>
            <a:ext cx="9514581" cy="22241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EDE65E7-2F20-B13B-DDF4-9F6BA6BD57A4}"/>
              </a:ext>
            </a:extLst>
          </p:cNvPr>
          <p:cNvSpPr txBox="1"/>
          <p:nvPr/>
        </p:nvSpPr>
        <p:spPr>
          <a:xfrm>
            <a:off x="15381415" y="21964696"/>
            <a:ext cx="13553658" cy="12618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800">
                <a:cs typeface="Arial"/>
              </a:rPr>
              <a:t>MCQBert3, new MCQs: average F1 = 0.698, MCC = 0.396</a:t>
            </a:r>
          </a:p>
          <a:p>
            <a:pPr algn="ctr"/>
            <a:r>
              <a:rPr lang="en-US" sz="3800">
                <a:cs typeface="Arial"/>
              </a:rPr>
              <a:t>MCQBert3, seen MCQs: average F1 = 0.991, MCC = 0.983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0F3929-4EE9-336B-CCE9-0764DF3F39AF}"/>
              </a:ext>
            </a:extLst>
          </p:cNvPr>
          <p:cNvSpPr txBox="1"/>
          <p:nvPr/>
        </p:nvSpPr>
        <p:spPr>
          <a:xfrm>
            <a:off x="15564367" y="24076456"/>
            <a:ext cx="13460230" cy="12618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800">
                <a:cs typeface="Arial"/>
              </a:rPr>
              <a:t>Baseline: average F1 = 0.802, MCC = 0.606</a:t>
            </a:r>
          </a:p>
          <a:p>
            <a:pPr algn="ctr"/>
            <a:r>
              <a:rPr lang="en-US" sz="3800">
                <a:cs typeface="Arial"/>
              </a:rPr>
              <a:t>MCQBert3: average F1 = 0.805, MCC = 0.612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92CF29-67FD-3F58-A7BD-CCFBD73C96AC}"/>
              </a:ext>
            </a:extLst>
          </p:cNvPr>
          <p:cNvSpPr txBox="1"/>
          <p:nvPr/>
        </p:nvSpPr>
        <p:spPr>
          <a:xfrm>
            <a:off x="5695015" y="29742876"/>
            <a:ext cx="52739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/>
              <a:t>Model architecture</a:t>
            </a:r>
          </a:p>
        </p:txBody>
      </p:sp>
      <p:pic>
        <p:nvPicPr>
          <p:cNvPr id="30" name="Picture 29" descr="A blue squares with white text&#10;&#10;Description automatically generated with low confidence">
            <a:extLst>
              <a:ext uri="{FF2B5EF4-FFF2-40B4-BE49-F238E27FC236}">
                <a16:creationId xmlns:a16="http://schemas.microsoft.com/office/drawing/2014/main" id="{FE43B2F4-5862-E197-4D02-8604C7801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492" y="25449981"/>
            <a:ext cx="3819694" cy="3796188"/>
          </a:xfrm>
          <a:prstGeom prst="rect">
            <a:avLst/>
          </a:prstGeom>
        </p:spPr>
      </p:pic>
      <p:sp>
        <p:nvSpPr>
          <p:cNvPr id="36" name="Textfeld 26">
            <a:extLst>
              <a:ext uri="{FF2B5EF4-FFF2-40B4-BE49-F238E27FC236}">
                <a16:creationId xmlns:a16="http://schemas.microsoft.com/office/drawing/2014/main" id="{D44AD209-1139-A565-A531-9C7CBC9ECA34}"/>
              </a:ext>
            </a:extLst>
          </p:cNvPr>
          <p:cNvSpPr txBox="1"/>
          <p:nvPr/>
        </p:nvSpPr>
        <p:spPr>
          <a:xfrm>
            <a:off x="7175196" y="39254981"/>
            <a:ext cx="6041630" cy="1097280"/>
          </a:xfrm>
          <a:prstGeom prst="rect">
            <a:avLst/>
          </a:prstGeom>
          <a:noFill/>
        </p:spPr>
        <p:txBody>
          <a:bodyPr wrap="square" lIns="509591" tIns="0" rIns="509591" bIns="509591" rtlCol="0" anchor="b" anchorCtr="0">
            <a:noAutofit/>
          </a:bodyPr>
          <a:lstStyle/>
          <a:p>
            <a:r>
              <a:rPr lang="en-US" sz="2000" b="1"/>
              <a:t>Figure 2</a:t>
            </a:r>
            <a:r>
              <a:rPr lang="en-US" sz="2000"/>
              <a:t>. Simplified scheme of MCQBert3. </a:t>
            </a:r>
          </a:p>
        </p:txBody>
      </p:sp>
      <p:pic>
        <p:nvPicPr>
          <p:cNvPr id="44" name="Picture 43" descr="A blue squares with white text&#10;&#10;Description automatically generated with low confidence">
            <a:extLst>
              <a:ext uri="{FF2B5EF4-FFF2-40B4-BE49-F238E27FC236}">
                <a16:creationId xmlns:a16="http://schemas.microsoft.com/office/drawing/2014/main" id="{117F035D-F99C-7700-05B6-E138D4DCC1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0112" y="25458885"/>
            <a:ext cx="3775559" cy="37872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6BBEA9-838B-5704-F002-ED4038202D63}"/>
              </a:ext>
            </a:extLst>
          </p:cNvPr>
          <p:cNvSpPr txBox="1"/>
          <p:nvPr/>
        </p:nvSpPr>
        <p:spPr>
          <a:xfrm>
            <a:off x="15417800" y="31026751"/>
            <a:ext cx="13484009" cy="24314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800" b="1">
                <a:cs typeface="Arial"/>
              </a:rPr>
              <a:t>Masking finetuning</a:t>
            </a:r>
            <a:r>
              <a:rPr lang="en-US" sz="3800">
                <a:cs typeface="Arial"/>
              </a:rPr>
              <a:t>: perplexity ↓, aligned word predictions.</a:t>
            </a:r>
          </a:p>
          <a:p>
            <a:pPr algn="ctr"/>
            <a:r>
              <a:rPr lang="en-US" sz="3800" b="1">
                <a:cs typeface="Arial"/>
              </a:rPr>
              <a:t>MCQ finetuning</a:t>
            </a:r>
            <a:r>
              <a:rPr lang="en-US" sz="3800">
                <a:cs typeface="Arial"/>
              </a:rPr>
              <a:t>: LernnaviBERT learns correct answers.  </a:t>
            </a:r>
            <a:r>
              <a:rPr lang="en-US" sz="3800" b="1">
                <a:cs typeface="Arial"/>
              </a:rPr>
              <a:t>Students answers finetuning</a:t>
            </a:r>
            <a:r>
              <a:rPr lang="en-US" sz="3800">
                <a:cs typeface="Arial"/>
              </a:rPr>
              <a:t>: effective (high F1 and MCC), student embeddings yield slight improvement over baseline.</a:t>
            </a:r>
          </a:p>
        </p:txBody>
      </p:sp>
      <p:pic>
        <p:nvPicPr>
          <p:cNvPr id="53" name="Picture 52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9A3A986A-188A-5793-519B-37665D2F5B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865" y="30595046"/>
            <a:ext cx="12786614" cy="4291042"/>
          </a:xfrm>
          <a:prstGeom prst="rect">
            <a:avLst/>
          </a:prstGeom>
        </p:spPr>
      </p:pic>
      <p:pic>
        <p:nvPicPr>
          <p:cNvPr id="56" name="Picture 55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CF98D715-26EE-BFDD-8C6A-FA6263A3B6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597" y="25456413"/>
            <a:ext cx="3775559" cy="3799083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485E1421-7644-B896-2C99-9083119462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27021" y="33552035"/>
            <a:ext cx="10432560" cy="4818367"/>
          </a:xfrm>
          <a:prstGeom prst="rect">
            <a:avLst/>
          </a:prstGeom>
        </p:spPr>
      </p:pic>
      <p:sp>
        <p:nvSpPr>
          <p:cNvPr id="2" name="Textfeld 26">
            <a:extLst>
              <a:ext uri="{FF2B5EF4-FFF2-40B4-BE49-F238E27FC236}">
                <a16:creationId xmlns:a16="http://schemas.microsoft.com/office/drawing/2014/main" id="{DCD7C32C-6A39-59D4-5F66-9670DEA980FD}"/>
              </a:ext>
            </a:extLst>
          </p:cNvPr>
          <p:cNvSpPr txBox="1"/>
          <p:nvPr/>
        </p:nvSpPr>
        <p:spPr>
          <a:xfrm>
            <a:off x="15044164" y="29222330"/>
            <a:ext cx="14308465" cy="1323439"/>
          </a:xfrm>
          <a:prstGeom prst="rect">
            <a:avLst/>
          </a:prstGeom>
          <a:noFill/>
        </p:spPr>
        <p:txBody>
          <a:bodyPr wrap="square" lIns="509591" tIns="0" rIns="509591" bIns="509591" rtlCol="0" anchor="b" anchorCtr="0">
            <a:noAutofit/>
          </a:bodyPr>
          <a:lstStyle/>
          <a:p>
            <a:pPr algn="ctr"/>
            <a:r>
              <a:rPr lang="en-US" sz="2000" b="1"/>
              <a:t>Figure 5</a:t>
            </a:r>
            <a:r>
              <a:rPr lang="en-US" sz="2000"/>
              <a:t>. Confusion matrices for MCQBert3. Left/Center: correct answer prediction, MCQs never seen before/already seen. Right: student answer prediction, MCQs never seen before for the student under analysis.</a:t>
            </a:r>
          </a:p>
        </p:txBody>
      </p:sp>
      <p:sp>
        <p:nvSpPr>
          <p:cNvPr id="6" name="Textfeld 26">
            <a:extLst>
              <a:ext uri="{FF2B5EF4-FFF2-40B4-BE49-F238E27FC236}">
                <a16:creationId xmlns:a16="http://schemas.microsoft.com/office/drawing/2014/main" id="{92A81D8B-5094-33F6-EA78-6992DEDEB686}"/>
              </a:ext>
            </a:extLst>
          </p:cNvPr>
          <p:cNvSpPr txBox="1"/>
          <p:nvPr/>
        </p:nvSpPr>
        <p:spPr>
          <a:xfrm>
            <a:off x="15070093" y="21165011"/>
            <a:ext cx="14308466" cy="1097280"/>
          </a:xfrm>
          <a:prstGeom prst="rect">
            <a:avLst/>
          </a:prstGeom>
          <a:noFill/>
        </p:spPr>
        <p:txBody>
          <a:bodyPr wrap="square" lIns="509591" tIns="0" rIns="509591" bIns="509591" rtlCol="0" anchor="b" anchorCtr="0">
            <a:noAutofit/>
          </a:bodyPr>
          <a:lstStyle/>
          <a:p>
            <a:pPr algn="ctr"/>
            <a:r>
              <a:rPr lang="en-US" sz="2000" b="1"/>
              <a:t>Figure 4</a:t>
            </a:r>
            <a:r>
              <a:rPr lang="en-US" sz="2000"/>
              <a:t>. Procedure used to transform MCQs in a binary classification task. LernnaviBERT is finetuned on predicting the correct answers of MCQs and evaluated both on MCQs never seen before and observed during training.</a:t>
            </a:r>
          </a:p>
        </p:txBody>
      </p:sp>
      <p:sp>
        <p:nvSpPr>
          <p:cNvPr id="10" name="Textfeld 26">
            <a:extLst>
              <a:ext uri="{FF2B5EF4-FFF2-40B4-BE49-F238E27FC236}">
                <a16:creationId xmlns:a16="http://schemas.microsoft.com/office/drawing/2014/main" id="{ED5FCA3F-1FD3-92B8-146D-0EE6AB6D1ED3}"/>
              </a:ext>
            </a:extLst>
          </p:cNvPr>
          <p:cNvSpPr txBox="1"/>
          <p:nvPr/>
        </p:nvSpPr>
        <p:spPr>
          <a:xfrm>
            <a:off x="2004189" y="34708898"/>
            <a:ext cx="12655586" cy="1097280"/>
          </a:xfrm>
          <a:prstGeom prst="rect">
            <a:avLst/>
          </a:prstGeom>
          <a:noFill/>
        </p:spPr>
        <p:txBody>
          <a:bodyPr wrap="square" lIns="509591" tIns="0" rIns="509591" bIns="509591" rtlCol="0" anchor="b" anchorCtr="0">
            <a:noAutofit/>
          </a:bodyPr>
          <a:lstStyle/>
          <a:p>
            <a:pPr algn="ctr"/>
            <a:r>
              <a:rPr lang="en-US" sz="2000" b="1"/>
              <a:t>Figure 1</a:t>
            </a:r>
            <a:r>
              <a:rPr lang="en-US" sz="2000"/>
              <a:t>. Architecture of the BERT model with a binary classifier head, without student embeddings.</a:t>
            </a:r>
          </a:p>
        </p:txBody>
      </p:sp>
      <p:sp>
        <p:nvSpPr>
          <p:cNvPr id="24" name="Textfeld 26">
            <a:extLst>
              <a:ext uri="{FF2B5EF4-FFF2-40B4-BE49-F238E27FC236}">
                <a16:creationId xmlns:a16="http://schemas.microsoft.com/office/drawing/2014/main" id="{D87C10A3-B2DD-3611-82A8-9C7B9B3A9C7A}"/>
              </a:ext>
            </a:extLst>
          </p:cNvPr>
          <p:cNvSpPr txBox="1"/>
          <p:nvPr/>
        </p:nvSpPr>
        <p:spPr>
          <a:xfrm>
            <a:off x="15516927" y="17840705"/>
            <a:ext cx="13555109" cy="255607"/>
          </a:xfrm>
          <a:prstGeom prst="rect">
            <a:avLst/>
          </a:prstGeom>
          <a:noFill/>
        </p:spPr>
        <p:txBody>
          <a:bodyPr wrap="square" lIns="509591" tIns="0" rIns="509591" bIns="509591" rtlCol="0" anchor="b" anchorCtr="0">
            <a:noAutofit/>
          </a:bodyPr>
          <a:lstStyle/>
          <a:p>
            <a:pPr algn="ctr"/>
            <a:r>
              <a:rPr lang="en-US" sz="2000" b="1"/>
              <a:t>Figure 3</a:t>
            </a:r>
            <a:r>
              <a:rPr lang="en-US" sz="2000"/>
              <a:t>. Finetuning GermanBERT on a language modelling task using masking (real examples on the right). </a:t>
            </a:r>
          </a:p>
        </p:txBody>
      </p:sp>
      <p:pic>
        <p:nvPicPr>
          <p:cNvPr id="37" name="Picture 36" descr="A picture containing text, screenshot, cartoon&#10;&#10;Description automatically generated">
            <a:extLst>
              <a:ext uri="{FF2B5EF4-FFF2-40B4-BE49-F238E27FC236}">
                <a16:creationId xmlns:a16="http://schemas.microsoft.com/office/drawing/2014/main" id="{4ABFD3A6-C86C-B588-088A-A88889C3A6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247" y="35543982"/>
            <a:ext cx="7047007" cy="387492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9D95E5E-C662-BD36-EF3E-F43CFAF19878}"/>
              </a:ext>
            </a:extLst>
          </p:cNvPr>
          <p:cNvSpPr txBox="1"/>
          <p:nvPr/>
        </p:nvSpPr>
        <p:spPr>
          <a:xfrm>
            <a:off x="15433892" y="39088195"/>
            <a:ext cx="13547005" cy="93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49"/>
              </a:spcAft>
            </a:pPr>
            <a:r>
              <a:rPr lang="en-GB" sz="1600"/>
              <a:t>[1]  </a:t>
            </a:r>
            <a:r>
              <a:rPr lang="en-GB" sz="1600">
                <a:ea typeface="+mn-lt"/>
                <a:cs typeface="+mn-lt"/>
              </a:rPr>
              <a:t>C. </a:t>
            </a:r>
            <a:r>
              <a:rPr lang="en-GB" sz="1600" err="1">
                <a:ea typeface="+mn-lt"/>
                <a:cs typeface="+mn-lt"/>
              </a:rPr>
              <a:t>Piech</a:t>
            </a:r>
            <a:r>
              <a:rPr lang="en-GB" sz="1600">
                <a:ea typeface="+mn-lt"/>
                <a:cs typeface="+mn-lt"/>
              </a:rPr>
              <a:t>, J. </a:t>
            </a:r>
            <a:r>
              <a:rPr lang="en-GB" sz="1600" err="1">
                <a:ea typeface="+mn-lt"/>
                <a:cs typeface="+mn-lt"/>
              </a:rPr>
              <a:t>Bassen</a:t>
            </a:r>
            <a:r>
              <a:rPr lang="en-GB" sz="1600">
                <a:ea typeface="+mn-lt"/>
                <a:cs typeface="+mn-lt"/>
              </a:rPr>
              <a:t>, J. Huang, S. Ganguli, M. </a:t>
            </a:r>
            <a:r>
              <a:rPr lang="en-GB" sz="1600" err="1">
                <a:ea typeface="+mn-lt"/>
                <a:cs typeface="+mn-lt"/>
              </a:rPr>
              <a:t>Sahami</a:t>
            </a:r>
            <a:r>
              <a:rPr lang="en-GB" sz="1600">
                <a:ea typeface="+mn-lt"/>
                <a:cs typeface="+mn-lt"/>
              </a:rPr>
              <a:t>, L. J. </a:t>
            </a:r>
            <a:r>
              <a:rPr lang="en-GB" sz="1600" err="1">
                <a:ea typeface="+mn-lt"/>
                <a:cs typeface="+mn-lt"/>
              </a:rPr>
              <a:t>Guibas</a:t>
            </a:r>
            <a:r>
              <a:rPr lang="en-GB" sz="1600">
                <a:ea typeface="+mn-lt"/>
                <a:cs typeface="+mn-lt"/>
              </a:rPr>
              <a:t>, and J. </a:t>
            </a:r>
            <a:r>
              <a:rPr lang="en-GB" sz="1600" err="1">
                <a:ea typeface="+mn-lt"/>
                <a:cs typeface="+mn-lt"/>
              </a:rPr>
              <a:t>Sohl</a:t>
            </a:r>
            <a:r>
              <a:rPr lang="en-GB" sz="1600">
                <a:ea typeface="+mn-lt"/>
                <a:cs typeface="+mn-lt"/>
              </a:rPr>
              <a:t>-Dickstein, “Deep knowledge tracing”, in Advances in Neural Information Processing Systems, vol. 28. Curran Associates, Inc., 2015</a:t>
            </a:r>
            <a:endParaRPr lang="en-GB" sz="1600">
              <a:cs typeface="Arial"/>
            </a:endParaRPr>
          </a:p>
          <a:p>
            <a:pPr algn="just">
              <a:spcAft>
                <a:spcPts val="849"/>
              </a:spcAft>
            </a:pPr>
            <a:r>
              <a:rPr lang="en-GB" sz="1600"/>
              <a:t>[2]  J</a:t>
            </a:r>
            <a:r>
              <a:rPr lang="en-GB" sz="1600">
                <a:ea typeface="+mn-lt"/>
                <a:cs typeface="+mn-lt"/>
              </a:rPr>
              <a:t>. Devlin, M.-W. Chang, K. Lee, and K. Toutanova, “Bert: Pre-training of deep bidirectional transformers for language understanding”, 2019.</a:t>
            </a:r>
            <a:endParaRPr lang="en-GB" sz="1600">
              <a:cs typeface="Arial"/>
            </a:endParaRPr>
          </a:p>
        </p:txBody>
      </p:sp>
      <p:pic>
        <p:nvPicPr>
          <p:cNvPr id="57" name="Immagine 56">
            <a:extLst>
              <a:ext uri="{FF2B5EF4-FFF2-40B4-BE49-F238E27FC236}">
                <a16:creationId xmlns:a16="http://schemas.microsoft.com/office/drawing/2014/main" id="{6EFEDECC-8D5D-536F-4215-CD5E455BD4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9614" y="22052839"/>
            <a:ext cx="13633366" cy="7683102"/>
          </a:xfrm>
          <a:prstGeom prst="rect">
            <a:avLst/>
          </a:prstGeom>
        </p:spPr>
      </p:pic>
      <p:pic>
        <p:nvPicPr>
          <p:cNvPr id="45" name="Picture 4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8185742E-2889-6258-36E9-A5779F89A0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52" y="35528656"/>
            <a:ext cx="9314823" cy="388049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E632701-E71E-74B6-24BE-0481AE6112C2}"/>
              </a:ext>
            </a:extLst>
          </p:cNvPr>
          <p:cNvSpPr txBox="1"/>
          <p:nvPr/>
        </p:nvSpPr>
        <p:spPr>
          <a:xfrm>
            <a:off x="1642025" y="35420014"/>
            <a:ext cx="3331521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/>
              <a:t>MCQBert1-4</a:t>
            </a:r>
            <a:r>
              <a:rPr lang="en-US" sz="3800"/>
              <a:t>: embeddings concatenated/summed before the classifier/at BERT’s input.</a:t>
            </a:r>
          </a:p>
        </p:txBody>
      </p:sp>
      <p:pic>
        <p:nvPicPr>
          <p:cNvPr id="59" name="Immagine 58">
            <a:extLst>
              <a:ext uri="{FF2B5EF4-FFF2-40B4-BE49-F238E27FC236}">
                <a16:creationId xmlns:a16="http://schemas.microsoft.com/office/drawing/2014/main" id="{1B27BF25-AC27-2672-10FA-BE3128325B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08917" y="14931580"/>
            <a:ext cx="11561961" cy="60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00599"/>
      </p:ext>
    </p:extLst>
  </p:cSld>
  <p:clrMapOvr>
    <a:masterClrMapping/>
  </p:clrMapOvr>
</p:sld>
</file>

<file path=ppt/theme/theme1.xml><?xml version="1.0" encoding="utf-8"?>
<a:theme xmlns:a="http://schemas.openxmlformats.org/drawingml/2006/main" name="ETH Blau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EF71843B-413B-4636-AB44-13799B812ED4}"/>
    </a:ext>
  </a:extLst>
</a:theme>
</file>

<file path=ppt/theme/theme2.xml><?xml version="1.0" encoding="utf-8"?>
<a:theme xmlns:a="http://schemas.openxmlformats.org/drawingml/2006/main" name="ETH Petrol">
  <a:themeElements>
    <a:clrScheme name="ETH Petrol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894"/>
      </a:accent1>
      <a:accent2>
        <a:srgbClr val="3393A9"/>
      </a:accent2>
      <a:accent3>
        <a:srgbClr val="66AEBF"/>
      </a:accent3>
      <a:accent4>
        <a:srgbClr val="99C9D4"/>
      </a:accent4>
      <a:accent5>
        <a:srgbClr val="CCE4EA"/>
      </a:accent5>
      <a:accent6>
        <a:srgbClr val="E5F1F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0473AE0E-68D5-4A9D-99C2-4908E96CDDAB}"/>
    </a:ext>
  </a:extLst>
</a:theme>
</file>

<file path=ppt/theme/theme3.xml><?xml version="1.0" encoding="utf-8"?>
<a:theme xmlns:a="http://schemas.openxmlformats.org/drawingml/2006/main" name="ETH Grün">
  <a:themeElements>
    <a:clrScheme name="ETH Grü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27313"/>
      </a:accent1>
      <a:accent2>
        <a:srgbClr val="818F42"/>
      </a:accent2>
      <a:accent3>
        <a:srgbClr val="A1AB71"/>
      </a:accent3>
      <a:accent4>
        <a:srgbClr val="C0C7A1"/>
      </a:accent4>
      <a:accent5>
        <a:srgbClr val="E0E3D0"/>
      </a:accent5>
      <a:accent6>
        <a:srgbClr val="EFF1E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DF440DC3-3F2E-4807-8C20-EB98FA7966EC}"/>
    </a:ext>
  </a:extLst>
</a:theme>
</file>

<file path=ppt/theme/theme4.xml><?xml version="1.0" encoding="utf-8"?>
<a:theme xmlns:a="http://schemas.openxmlformats.org/drawingml/2006/main" name="ETH Bronze">
  <a:themeElements>
    <a:clrScheme name="ETH Bronz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E6713"/>
      </a:accent1>
      <a:accent2>
        <a:srgbClr val="A58542"/>
      </a:accent2>
      <a:accent3>
        <a:srgbClr val="BBA471"/>
      </a:accent3>
      <a:accent4>
        <a:srgbClr val="D2C2A1"/>
      </a:accent4>
      <a:accent5>
        <a:srgbClr val="E8E1D0"/>
      </a:accent5>
      <a:accent6>
        <a:srgbClr val="F3F0E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11E06D20-E7DF-4D4B-B2A2-B7B46D67DC87}"/>
    </a:ext>
  </a:extLst>
</a:theme>
</file>

<file path=ppt/theme/theme5.xml><?xml version="1.0" encoding="utf-8"?>
<a:theme xmlns:a="http://schemas.openxmlformats.org/drawingml/2006/main" name="ETH Rot">
  <a:themeElements>
    <a:clrScheme name="ETH Rot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7352D"/>
      </a:accent1>
      <a:accent2>
        <a:srgbClr val="C55D57"/>
      </a:accent2>
      <a:accent3>
        <a:srgbClr val="D48681"/>
      </a:accent3>
      <a:accent4>
        <a:srgbClr val="E2AEAB"/>
      </a:accent4>
      <a:accent5>
        <a:srgbClr val="F1D7D5"/>
      </a:accent5>
      <a:accent6>
        <a:srgbClr val="F8EAEA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16CB80E2-4D81-420F-8475-97747EDD43D9}"/>
    </a:ext>
  </a:extLst>
</a:theme>
</file>

<file path=ppt/theme/theme6.xml><?xml version="1.0" encoding="utf-8"?>
<a:theme xmlns:a="http://schemas.openxmlformats.org/drawingml/2006/main" name="ETH Purpur">
  <a:themeElements>
    <a:clrScheme name="ETH Purpur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30774"/>
      </a:accent1>
      <a:accent2>
        <a:srgbClr val="B53990"/>
      </a:accent2>
      <a:accent3>
        <a:srgbClr val="C86AAC"/>
      </a:accent3>
      <a:accent4>
        <a:srgbClr val="DA9CC7"/>
      </a:accent4>
      <a:accent5>
        <a:srgbClr val="EDCDE3"/>
      </a:accent5>
      <a:accent6>
        <a:srgbClr val="F6E6F1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995FD330-628F-4BC0-B5BD-6162A29925A6}"/>
    </a:ext>
  </a:extLst>
</a:theme>
</file>

<file path=ppt/theme/theme7.xml><?xml version="1.0" encoding="utf-8"?>
<a:theme xmlns:a="http://schemas.openxmlformats.org/drawingml/2006/main" name="ETH Grau">
  <a:themeElements>
    <a:clrScheme name="ETH Gr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6F6F6F"/>
      </a:accent1>
      <a:accent2>
        <a:srgbClr val="8C8C8C"/>
      </a:accent2>
      <a:accent3>
        <a:srgbClr val="A9A9A9"/>
      </a:accent3>
      <a:accent4>
        <a:srgbClr val="C5C5C5"/>
      </a:accent4>
      <a:accent5>
        <a:srgbClr val="E2E2E2"/>
      </a:accent5>
      <a:accent6>
        <a:srgbClr val="F0F0F0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baseline="30000"/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lakat_A3_hoch.potx" id="{5E20DE9E-1E3E-4A22-A22B-C7DE4B781016}" vid="{D02D928F-8248-4557-A534-5AC5954D5BF1}"/>
    </a:ext>
  </a:extLst>
</a:theme>
</file>

<file path=ppt/theme/theme8.xml><?xml version="1.0" encoding="utf-8"?>
<a:theme xmlns:a="http://schemas.openxmlformats.org/drawingml/2006/main" name="Office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">
  <a:themeElements>
    <a:clrScheme name="ETH Bla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4D7DBF"/>
      </a:accent2>
      <a:accent3>
        <a:srgbClr val="7A9DCF"/>
      </a:accent3>
      <a:accent4>
        <a:srgbClr val="A6BEDF"/>
      </a:accent4>
      <a:accent5>
        <a:srgbClr val="D3DEEF"/>
      </a:accent5>
      <a:accent6>
        <a:srgbClr val="E8EEF7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ETH-PP-Scientific-Poster-Portrait-A3-Template</Template>
  <TotalTime>0</TotalTime>
  <Words>415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Symbol</vt:lpstr>
      <vt:lpstr>ETH Blau</vt:lpstr>
      <vt:lpstr>ETH Petrol</vt:lpstr>
      <vt:lpstr>ETH Grün</vt:lpstr>
      <vt:lpstr>ETH Bronze</vt:lpstr>
      <vt:lpstr>ETH Rot</vt:lpstr>
      <vt:lpstr>ETH Purpur</vt:lpstr>
      <vt:lpstr>ETH Grau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Giang Christian</dc:creator>
  <cp:lastModifiedBy>Tommaso Martorella</cp:lastModifiedBy>
  <cp:revision>2</cp:revision>
  <dcterms:created xsi:type="dcterms:W3CDTF">2021-10-06T10:51:46Z</dcterms:created>
  <dcterms:modified xsi:type="dcterms:W3CDTF">2023-06-08T22:28:29Z</dcterms:modified>
</cp:coreProperties>
</file>