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80" r:id="rId2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/>
        </p14:section>
        <p14:section name="Section 1" id="{2B9A368C-2258-6942-8144-0F7EA08EF783}">
          <p14:sldIdLst/>
        </p14:section>
        <p14:section name="Section 2" id="{9720E50E-3293-EA43-8826-809BB745D4BF}">
          <p14:sldIdLst/>
        </p14:section>
        <p14:section name="Section 3" id="{9BC25591-AC98-8548-8C69-2AB6C8C47D34}">
          <p14:sldIdLst/>
        </p14:section>
        <p14:section name="Section 4" id="{7B96ACF6-F4D6-2540-9A63-20C92C252681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 autoAdjust="0"/>
    <p:restoredTop sz="89592"/>
  </p:normalViewPr>
  <p:slideViewPr>
    <p:cSldViewPr snapToGrid="0" snapToObjects="1" showGuides="1">
      <p:cViewPr>
        <p:scale>
          <a:sx n="125" d="100"/>
          <a:sy n="125" d="100"/>
        </p:scale>
        <p:origin x="992" y="608"/>
      </p:cViewPr>
      <p:guideLst>
        <p:guide orient="horz" pos="164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7" d="100"/>
          <a:sy n="167" d="100"/>
        </p:scale>
        <p:origin x="6464" y="192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E90F-4889-1C49-BE9F-D3ADC888738B}" type="datetime1">
              <a:rPr lang="fr-CH" smtClean="0">
                <a:latin typeface="Arial" panose="020B0604020202020204" pitchFamily="34" charset="0"/>
              </a:rPr>
              <a:t>14.02.23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0CD8390-0348-AE42-ABAE-9C7675427451}" type="datetime1">
              <a:rPr lang="fr-CH" smtClean="0"/>
              <a:t>14.02.23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592138"/>
            <a:ext cx="6435725" cy="36210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87875"/>
            <a:ext cx="6436964" cy="4013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CB072-4A5C-F443-84CC-466F605850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1250CD-4624-EB4A-AFE0-828221A7119E}" type="datetime1">
              <a:rPr lang="fr-CH" smtClean="0"/>
              <a:t>14.02.23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8310D-B91B-A743-896F-F9845CEF21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F563D77-70D3-894D-9BAC-6BBC60FA11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4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 descr="Logo EPFL noi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648200"/>
            <a:ext cx="838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Shape 13"/>
          <p:cNvSpPr>
            <a:spLocks noGrp="1"/>
          </p:cNvSpPr>
          <p:nvPr>
            <p:ph type="title"/>
          </p:nvPr>
        </p:nvSpPr>
        <p:spPr>
          <a:xfrm>
            <a:off x="199937" y="147065"/>
            <a:ext cx="8737768" cy="467707"/>
          </a:xfrm>
          <a:prstGeom prst="rect">
            <a:avLst/>
          </a:prstGeom>
          <a:extLst>
            <a:ext uri="{C572A759-6A51-4108-AA02-DFA0A04FC94B}"/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/>
              <a:t>Cliquez et modifiez le titre</a:t>
            </a:r>
            <a:endParaRPr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89CB61A-F73B-44D0-BAB7-E78BEE7A0F64}" type="slidenum">
              <a:rPr lang="fr-CH" altLang="fr-FR"/>
              <a:pPr>
                <a:defRPr/>
              </a:pPr>
              <a:t>‹#›</a:t>
            </a:fld>
            <a:endParaRPr lang="fr-CH" alt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fr-CH" altLang="fr-FR"/>
              <a:t>Speaker </a:t>
            </a:r>
          </a:p>
        </p:txBody>
      </p:sp>
    </p:spTree>
    <p:extLst>
      <p:ext uri="{BB962C8B-B14F-4D97-AF65-F5344CB8AC3E}">
        <p14:creationId xmlns:p14="http://schemas.microsoft.com/office/powerpoint/2010/main" val="21302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 noGrp="1"/>
          </p:cNvSpPr>
          <p:nvPr>
            <p:ph type="title"/>
          </p:nvPr>
        </p:nvSpPr>
        <p:spPr>
          <a:xfrm>
            <a:off x="229500" y="104534"/>
            <a:ext cx="7865100" cy="529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Cliquez et modifiez le titre</a:t>
            </a:r>
            <a:endParaRPr dirty="0"/>
          </a:p>
        </p:txBody>
      </p:sp>
      <p:pic>
        <p:nvPicPr>
          <p:cNvPr id="7" name="image2.png" descr="Logo_EPFL.png">
            <a:extLst>
              <a:ext uri="{FF2B5EF4-FFF2-40B4-BE49-F238E27FC236}">
                <a16:creationId xmlns:a16="http://schemas.microsoft.com/office/drawing/2014/main" id="{37B5ED23-2B31-494A-BCC0-4352D762D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184" y="4648518"/>
            <a:ext cx="839165" cy="402800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C066C-A568-1348-A183-5CEAF5A78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7444" y="4892041"/>
            <a:ext cx="4014080" cy="251459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189"/>
            <a:r>
              <a:rPr lang="fr-CH">
                <a:solidFill>
                  <a:srgbClr val="FFFFFF">
                    <a:tint val="75000"/>
                  </a:srgbClr>
                </a:solidFill>
              </a:rPr>
              <a:t>Speaker </a:t>
            </a:r>
            <a:endParaRPr lang="fr-CH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5BCB965-607A-E843-9189-72BD2AE9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523" y="4892040"/>
            <a:ext cx="374834" cy="251460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189"/>
            <a:fld id="{DA1DA64F-6193-4C73-B0A3-E892119DB7E1}" type="slidenum">
              <a:rPr lang="fr-CH" smtClean="0">
                <a:solidFill>
                  <a:srgbClr val="FFFFFF"/>
                </a:solidFill>
              </a:rPr>
              <a:pPr defTabSz="457189"/>
              <a:t>‹#›</a:t>
            </a:fld>
            <a:endParaRPr lang="fr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0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1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E60E917E-4DB4-F44F-969C-E2403716CB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13B00-F546-5443-BF43-48A05F6B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8E3B1F-8CED-464F-98F8-B28F543B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A260B6-349F-C341-8E70-B9D1745C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BA5C97-3115-184B-9070-6F433E9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9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/>
              <a:t>Modifier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
Quatrième niveau
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NAME EVENT / NAME PRESENTATION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82" r:id="rId10"/>
    <p:sldLayoutId id="2147483676" r:id="rId11"/>
    <p:sldLayoutId id="2147483664" r:id="rId12"/>
    <p:sldLayoutId id="2147483666" r:id="rId13"/>
    <p:sldLayoutId id="2147483677" r:id="rId14"/>
    <p:sldLayoutId id="2147483678" r:id="rId15"/>
    <p:sldLayoutId id="2147483679" r:id="rId16"/>
    <p:sldLayoutId id="2147483667" r:id="rId17"/>
    <p:sldLayoutId id="2147483686" r:id="rId18"/>
    <p:sldLayoutId id="2147483688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5DC9A4D-B7CD-3F49-976D-9809C46B7D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9937" t="21763" b="2246"/>
          <a:stretch/>
        </p:blipFill>
        <p:spPr>
          <a:xfrm>
            <a:off x="0" y="0"/>
            <a:ext cx="9144000" cy="51435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FEC72A-B6C0-2229-01FF-58371DCB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135120"/>
            <a:ext cx="9144000" cy="1008380"/>
          </a:xfrm>
          <a:solidFill>
            <a:schemeClr val="accent2"/>
          </a:solidFill>
        </p:spPr>
        <p:txBody>
          <a:bodyPr rIns="216000" bIns="0"/>
          <a:lstStyle/>
          <a:p>
            <a:pPr algn="r"/>
            <a:r>
              <a:rPr lang="en-CH" dirty="0"/>
              <a:t>MSE-468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7222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1433</TotalTime>
  <Words>11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Franklin Gothic Demi Cond</vt:lpstr>
      <vt:lpstr>Wingdings</vt:lpstr>
      <vt:lpstr>Thème Office</vt:lpstr>
      <vt:lpstr>MSE-468 Virtual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Pizzi Giovanni</cp:lastModifiedBy>
  <cp:revision>103</cp:revision>
  <cp:lastPrinted>2019-06-19T13:21:30Z</cp:lastPrinted>
  <dcterms:created xsi:type="dcterms:W3CDTF">2019-04-02T06:24:35Z</dcterms:created>
  <dcterms:modified xsi:type="dcterms:W3CDTF">2023-02-14T10:43:15Z</dcterms:modified>
</cp:coreProperties>
</file>