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9/8/16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9/8/16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9/8/16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9/8/16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9/8/16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Food Truck Tracking System for Louisville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Clayton McGuire, Jason Lytle, </a:t>
            </a:r>
            <a:r>
              <a:rPr lang="en-US" dirty="0" err="1" smtClean="0"/>
              <a:t>Branden</a:t>
            </a:r>
            <a:r>
              <a:rPr lang="en-US" dirty="0" smtClean="0"/>
              <a:t> Wagner, Todd 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1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/>
              <a:t>product is a mobile, cross-platform application geared </a:t>
            </a:r>
            <a:r>
              <a:rPr lang="en-US" dirty="0" smtClean="0"/>
              <a:t>towards </a:t>
            </a:r>
            <a:r>
              <a:rPr lang="en-US" dirty="0"/>
              <a:t>Louisville-based food trucks vendors and their customer base</a:t>
            </a:r>
          </a:p>
          <a:p>
            <a:r>
              <a:rPr lang="en-US" dirty="0" smtClean="0"/>
              <a:t>Food </a:t>
            </a:r>
            <a:r>
              <a:rPr lang="en-US" dirty="0"/>
              <a:t>truck vendors may operate at a different location every day, making it difficult for a hungry customer to reliably eat at their favorite truck</a:t>
            </a:r>
          </a:p>
          <a:p>
            <a:r>
              <a:rPr lang="en-US" dirty="0" smtClean="0"/>
              <a:t>Our </a:t>
            </a:r>
            <a:r>
              <a:rPr lang="en-US" dirty="0"/>
              <a:t>product seeks to remedy this issue by broadcasting the truck’s current geocoded position, its operational status, as well as any </a:t>
            </a:r>
            <a:r>
              <a:rPr lang="en-US" dirty="0" err="1"/>
              <a:t>realtime</a:t>
            </a:r>
            <a:r>
              <a:rPr lang="en-US" dirty="0"/>
              <a:t> menu information</a:t>
            </a:r>
          </a:p>
        </p:txBody>
      </p:sp>
    </p:spTree>
    <p:extLst>
      <p:ext uri="{BB962C8B-B14F-4D97-AF65-F5344CB8AC3E}">
        <p14:creationId xmlns:p14="http://schemas.microsoft.com/office/powerpoint/2010/main" val="89887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 </a:t>
            </a:r>
            <a:r>
              <a:rPr lang="en-US" dirty="0"/>
              <a:t>Goals: Reliability, Performance, Ease of Use, How many trucks?</a:t>
            </a:r>
          </a:p>
          <a:p>
            <a:r>
              <a:rPr lang="en-US" dirty="0" smtClean="0"/>
              <a:t>Android </a:t>
            </a:r>
            <a:r>
              <a:rPr lang="en-US" dirty="0"/>
              <a:t>Studio (Java)</a:t>
            </a:r>
          </a:p>
          <a:p>
            <a:r>
              <a:rPr lang="en-US" dirty="0" err="1" smtClean="0"/>
              <a:t>Xcode</a:t>
            </a:r>
            <a:r>
              <a:rPr lang="en-US" dirty="0" smtClean="0"/>
              <a:t> </a:t>
            </a:r>
            <a:r>
              <a:rPr lang="en-US" dirty="0"/>
              <a:t>(Swift)</a:t>
            </a:r>
          </a:p>
          <a:p>
            <a:r>
              <a:rPr lang="en-US" dirty="0" smtClean="0"/>
              <a:t>Webpage </a:t>
            </a:r>
            <a:r>
              <a:rPr lang="en-US" dirty="0"/>
              <a:t>(</a:t>
            </a:r>
            <a:r>
              <a:rPr lang="en-US" dirty="0" err="1"/>
              <a:t>ASP.net</a:t>
            </a:r>
            <a:r>
              <a:rPr lang="en-US" dirty="0"/>
              <a:t>) - Web app for information, link to mobile apps, provides businesses 	 	subscriptions and management features.</a:t>
            </a:r>
          </a:p>
          <a:p>
            <a:r>
              <a:rPr lang="en-US" dirty="0" smtClean="0"/>
              <a:t>Sign </a:t>
            </a:r>
            <a:r>
              <a:rPr lang="en-US" dirty="0"/>
              <a:t>in with Email/Facebook/Google+</a:t>
            </a:r>
          </a:p>
          <a:p>
            <a:r>
              <a:rPr lang="en-US" dirty="0" smtClean="0"/>
              <a:t>SQL </a:t>
            </a:r>
            <a:r>
              <a:rPr lang="en-US" dirty="0"/>
              <a:t>Server</a:t>
            </a:r>
          </a:p>
          <a:p>
            <a:r>
              <a:rPr lang="en-US" dirty="0" smtClean="0"/>
              <a:t>VPS </a:t>
            </a:r>
            <a:r>
              <a:rPr lang="en-US" dirty="0"/>
              <a:t>Digital Ocean/OVH/? - In-place upgrade option</a:t>
            </a:r>
          </a:p>
          <a:p>
            <a:r>
              <a:rPr lang="en-US" dirty="0" err="1" smtClean="0"/>
              <a:t>Paypal</a:t>
            </a:r>
            <a:r>
              <a:rPr lang="en-US" dirty="0" smtClean="0"/>
              <a:t> </a:t>
            </a:r>
            <a:r>
              <a:rPr lang="en-US" dirty="0"/>
              <a:t>Recurring Payments</a:t>
            </a:r>
          </a:p>
        </p:txBody>
      </p:sp>
    </p:spTree>
    <p:extLst>
      <p:ext uri="{BB962C8B-B14F-4D97-AF65-F5344CB8AC3E}">
        <p14:creationId xmlns:p14="http://schemas.microsoft.com/office/powerpoint/2010/main" val="2879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Our </a:t>
            </a:r>
            <a:r>
              <a:rPr lang="en-US" dirty="0"/>
              <a:t>application is feasible for both business and customer use</a:t>
            </a:r>
          </a:p>
          <a:p>
            <a:r>
              <a:rPr lang="en-US" dirty="0" smtClean="0"/>
              <a:t>For </a:t>
            </a:r>
            <a:r>
              <a:rPr lang="en-US" dirty="0"/>
              <a:t>businesses, the product is looking to increase the number of viable customers</a:t>
            </a:r>
          </a:p>
          <a:p>
            <a:r>
              <a:rPr lang="en-US" dirty="0" smtClean="0"/>
              <a:t>It </a:t>
            </a:r>
            <a:r>
              <a:rPr lang="en-US" dirty="0"/>
              <a:t>will allow for them to have better outreach and communication with the customers</a:t>
            </a:r>
          </a:p>
          <a:p>
            <a:r>
              <a:rPr lang="en-US" dirty="0" smtClean="0"/>
              <a:t>It </a:t>
            </a:r>
            <a:r>
              <a:rPr lang="en-US" dirty="0"/>
              <a:t>will add minor job duties to the operator(s), which includes maintaining the menu, hours of service, and the location</a:t>
            </a:r>
          </a:p>
          <a:p>
            <a:r>
              <a:rPr lang="en-US" dirty="0" smtClean="0"/>
              <a:t>Will </a:t>
            </a:r>
            <a:r>
              <a:rPr lang="en-US" dirty="0"/>
              <a:t>become more popular by word of mouth and through social  media, for both customers and operators</a:t>
            </a:r>
          </a:p>
          <a:p>
            <a:r>
              <a:rPr lang="en-US" dirty="0" smtClean="0"/>
              <a:t>Would </a:t>
            </a:r>
            <a:r>
              <a:rPr lang="en-US" dirty="0"/>
              <a:t>give a Basic Usage video, survey customers to satisfy needs</a:t>
            </a:r>
          </a:p>
          <a:p>
            <a:r>
              <a:rPr lang="en-US" dirty="0" smtClean="0"/>
              <a:t>Trucks </a:t>
            </a:r>
            <a:r>
              <a:rPr lang="en-US" dirty="0"/>
              <a:t>and promote app to customers.</a:t>
            </a:r>
          </a:p>
        </p:txBody>
      </p:sp>
    </p:spTree>
    <p:extLst>
      <p:ext uri="{BB962C8B-B14F-4D97-AF65-F5344CB8AC3E}">
        <p14:creationId xmlns:p14="http://schemas.microsoft.com/office/powerpoint/2010/main" val="188112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Monthly </a:t>
            </a:r>
            <a:r>
              <a:rPr lang="en-US" dirty="0"/>
              <a:t>usage subscription</a:t>
            </a:r>
          </a:p>
          <a:p>
            <a:r>
              <a:rPr lang="en-US" dirty="0" smtClean="0"/>
              <a:t>Server </a:t>
            </a:r>
            <a:r>
              <a:rPr lang="en-US" dirty="0"/>
              <a:t>cost</a:t>
            </a:r>
          </a:p>
          <a:p>
            <a:r>
              <a:rPr lang="en-US" dirty="0" smtClean="0"/>
              <a:t>Development </a:t>
            </a:r>
            <a:r>
              <a:rPr lang="en-US" dirty="0"/>
              <a:t>time</a:t>
            </a:r>
          </a:p>
          <a:p>
            <a:r>
              <a:rPr lang="en-US" dirty="0" smtClean="0"/>
              <a:t>Training </a:t>
            </a:r>
            <a:r>
              <a:rPr lang="en-US" dirty="0"/>
              <a:t>time</a:t>
            </a:r>
          </a:p>
          <a:p>
            <a:r>
              <a:rPr lang="en-US" dirty="0" smtClean="0"/>
              <a:t>Time </a:t>
            </a:r>
            <a:r>
              <a:rPr lang="en-US" dirty="0"/>
              <a:t>spent using app</a:t>
            </a:r>
          </a:p>
          <a:p>
            <a:r>
              <a:rPr lang="en-US" dirty="0" smtClean="0"/>
              <a:t>Increase </a:t>
            </a:r>
            <a:r>
              <a:rPr lang="en-US" dirty="0"/>
              <a:t>in sales</a:t>
            </a:r>
          </a:p>
          <a:p>
            <a:r>
              <a:rPr lang="en-US" dirty="0" smtClean="0"/>
              <a:t>Direct </a:t>
            </a:r>
            <a:r>
              <a:rPr lang="en-US" dirty="0"/>
              <a:t>advertising</a:t>
            </a:r>
          </a:p>
          <a:p>
            <a:r>
              <a:rPr lang="en-US" dirty="0" smtClean="0"/>
              <a:t>Promotional </a:t>
            </a:r>
            <a:r>
              <a:rPr lang="en-US" dirty="0"/>
              <a:t>costs</a:t>
            </a:r>
          </a:p>
          <a:p>
            <a:r>
              <a:rPr lang="en-US" dirty="0" smtClean="0"/>
              <a:t>Potential </a:t>
            </a:r>
            <a:r>
              <a:rPr lang="en-US" dirty="0"/>
              <a:t>in-app discounts</a:t>
            </a:r>
          </a:p>
        </p:txBody>
      </p:sp>
    </p:spTree>
    <p:extLst>
      <p:ext uri="{BB962C8B-B14F-4D97-AF65-F5344CB8AC3E}">
        <p14:creationId xmlns:p14="http://schemas.microsoft.com/office/powerpoint/2010/main" val="276447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have reached out to the Louisville Food Truck Association to gauge business interest in our product</a:t>
            </a:r>
          </a:p>
          <a:p>
            <a:r>
              <a:rPr lang="en-US" dirty="0" smtClean="0"/>
              <a:t>We </a:t>
            </a:r>
            <a:r>
              <a:rPr lang="en-US" dirty="0"/>
              <a:t>will create social media pages for our product and promote them to gauge consumer interest</a:t>
            </a:r>
          </a:p>
          <a:p>
            <a:r>
              <a:rPr lang="en-US" dirty="0" smtClean="0"/>
              <a:t>Due </a:t>
            </a:r>
            <a:r>
              <a:rPr lang="en-US" dirty="0"/>
              <a:t>to the dynamic nature of a food truck’s location and schedule, our product will provide more freedom to both businesses and consumers in interacting with one another</a:t>
            </a:r>
          </a:p>
          <a:p>
            <a:r>
              <a:rPr lang="en-US" dirty="0" smtClean="0"/>
              <a:t>There </a:t>
            </a:r>
            <a:r>
              <a:rPr lang="en-US" dirty="0"/>
              <a:t>are similar products, but none with a local, personalized focus</a:t>
            </a:r>
          </a:p>
        </p:txBody>
      </p:sp>
    </p:spTree>
    <p:extLst>
      <p:ext uri="{BB962C8B-B14F-4D97-AF65-F5344CB8AC3E}">
        <p14:creationId xmlns:p14="http://schemas.microsoft.com/office/powerpoint/2010/main" val="86348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trucks already use Facebook and Twitter to communicate with their users</a:t>
            </a:r>
          </a:p>
          <a:p>
            <a:r>
              <a:rPr lang="en-US" dirty="0" smtClean="0"/>
              <a:t>Our </a:t>
            </a:r>
            <a:r>
              <a:rPr lang="en-US" dirty="0"/>
              <a:t>main advantage over this methodology is our easy, precise geo-tracking, along with a shared user pool among trucks</a:t>
            </a:r>
          </a:p>
          <a:p>
            <a:r>
              <a:rPr lang="en-US" dirty="0" smtClean="0"/>
              <a:t>Furthermore</a:t>
            </a:r>
            <a:r>
              <a:rPr lang="en-US" dirty="0"/>
              <a:t>, our app will provide an experience tailored to the customers’ and businesses’ needs, rather than the plug-and-play approach of general social media sites</a:t>
            </a:r>
          </a:p>
        </p:txBody>
      </p:sp>
    </p:spTree>
    <p:extLst>
      <p:ext uri="{BB962C8B-B14F-4D97-AF65-F5344CB8AC3E}">
        <p14:creationId xmlns:p14="http://schemas.microsoft.com/office/powerpoint/2010/main" val="205440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/>
              <a:t>data, there is always risk of it being compromised</a:t>
            </a:r>
          </a:p>
          <a:p>
            <a:r>
              <a:rPr lang="en-US" dirty="0" smtClean="0"/>
              <a:t>We </a:t>
            </a:r>
            <a:r>
              <a:rPr lang="en-US" dirty="0"/>
              <a:t>are also reliant on food trucks working with us to get started</a:t>
            </a:r>
          </a:p>
          <a:p>
            <a:r>
              <a:rPr lang="en-US" dirty="0" smtClean="0"/>
              <a:t>Advertising</a:t>
            </a:r>
            <a:r>
              <a:rPr lang="en-US" dirty="0"/>
              <a:t>, promotions, and outreach are critical</a:t>
            </a:r>
          </a:p>
          <a:p>
            <a:r>
              <a:rPr lang="en-US" dirty="0" smtClean="0"/>
              <a:t>There </a:t>
            </a:r>
            <a:r>
              <a:rPr lang="en-US" dirty="0"/>
              <a:t>is also the risk of the app costing us more to maintain than we make from subscriptions</a:t>
            </a:r>
          </a:p>
          <a:p>
            <a:r>
              <a:rPr lang="en-US" smtClean="0"/>
              <a:t>Another </a:t>
            </a:r>
            <a:r>
              <a:rPr lang="en-US" dirty="0"/>
              <a:t>risk would be a nefarious user falsely claiming to be a truck and luring others to their location.</a:t>
            </a:r>
          </a:p>
        </p:txBody>
      </p:sp>
    </p:spTree>
    <p:extLst>
      <p:ext uri="{BB962C8B-B14F-4D97-AF65-F5344CB8AC3E}">
        <p14:creationId xmlns:p14="http://schemas.microsoft.com/office/powerpoint/2010/main" val="3313025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14</TotalTime>
  <Words>483</Words>
  <Application>Microsoft Macintosh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Perspective</vt:lpstr>
      <vt:lpstr>Food Truck Tracking System for Louisville</vt:lpstr>
      <vt:lpstr>Product</vt:lpstr>
      <vt:lpstr>Technical Feasibility</vt:lpstr>
      <vt:lpstr>Social Feasibility</vt:lpstr>
      <vt:lpstr>Economic Feasibility</vt:lpstr>
      <vt:lpstr>Market Research</vt:lpstr>
      <vt:lpstr>Alternative Solution</vt:lpstr>
      <vt:lpstr>Project Risks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Truck Tracking System for Louisville</dc:title>
  <dc:creator>Todd</dc:creator>
  <cp:lastModifiedBy>Todd</cp:lastModifiedBy>
  <cp:revision>2</cp:revision>
  <dcterms:created xsi:type="dcterms:W3CDTF">2016-09-08T20:16:18Z</dcterms:created>
  <dcterms:modified xsi:type="dcterms:W3CDTF">2016-09-08T20:30:43Z</dcterms:modified>
</cp:coreProperties>
</file>