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2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937F79-752E-44E7-8A82-CBF782E27558}" type="doc">
      <dgm:prSet loTypeId="urn:microsoft.com/office/officeart/2008/layout/HorizontalMultiLevelHierarchy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C91801-1A50-4FF8-95F2-896A35387573}">
      <dgm:prSet phldrT="[Text]" custT="1"/>
      <dgm:spPr/>
      <dgm:t>
        <a:bodyPr/>
        <a:lstStyle/>
        <a:p>
          <a:r>
            <a:rPr lang="en-US" sz="3200" dirty="0" smtClean="0">
              <a:latin typeface="Arial" panose="020B0604020202020204" pitchFamily="34" charset="0"/>
              <a:cs typeface="Arial" panose="020B0604020202020204" pitchFamily="34" charset="0"/>
            </a:rPr>
            <a:t>Simulation model without interventions</a:t>
          </a:r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974911-6919-448F-9E25-1F781A290271}" type="parTrans" cxnId="{7454CD1F-25EF-4787-BF01-677A839958CA}">
      <dgm:prSet/>
      <dgm:spPr/>
      <dgm:t>
        <a:bodyPr/>
        <a:lstStyle/>
        <a:p>
          <a:endParaRPr lang="en-US"/>
        </a:p>
      </dgm:t>
    </dgm:pt>
    <dgm:pt modelId="{2CFA9FEB-39D8-49FC-B60B-2736995DD4A0}" type="sibTrans" cxnId="{7454CD1F-25EF-4787-BF01-677A839958CA}">
      <dgm:prSet/>
      <dgm:spPr/>
      <dgm:t>
        <a:bodyPr/>
        <a:lstStyle/>
        <a:p>
          <a:endParaRPr lang="en-US"/>
        </a:p>
      </dgm:t>
    </dgm:pt>
    <dgm:pt modelId="{FE3F83A2-3EF6-4EC6-9CE2-333177E7CEDF}">
      <dgm:prSet phldrT="[Text]" custT="1"/>
      <dgm:spPr/>
      <dgm:t>
        <a:bodyPr/>
        <a:lstStyle/>
        <a:p>
          <a:pPr algn="l"/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	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Health data</a:t>
          </a:r>
        </a:p>
        <a:p>
          <a:pPr algn="l"/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  cross sectional</a:t>
          </a:r>
        </a:p>
        <a:p>
          <a:pPr algn="l"/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  longitudinal</a:t>
          </a:r>
        </a:p>
        <a:p>
          <a:pPr algn="l"/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  patient / public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F74DE7-259A-4135-9D85-03E58FCDFD40}" type="parTrans" cxnId="{15B5E0B8-DF4A-4A4C-A498-95EFCED7C64E}">
      <dgm:prSet/>
      <dgm:spPr/>
      <dgm:t>
        <a:bodyPr/>
        <a:lstStyle/>
        <a:p>
          <a:endParaRPr lang="en-US"/>
        </a:p>
      </dgm:t>
    </dgm:pt>
    <dgm:pt modelId="{D08B5D79-92A3-46E6-965A-A4DE8AC7423E}" type="sibTrans" cxnId="{15B5E0B8-DF4A-4A4C-A498-95EFCED7C64E}">
      <dgm:prSet/>
      <dgm:spPr/>
      <dgm:t>
        <a:bodyPr/>
        <a:lstStyle/>
        <a:p>
          <a:endParaRPr lang="en-US"/>
        </a:p>
      </dgm:t>
    </dgm:pt>
    <dgm:pt modelId="{EFDA4C2B-14C7-4993-9D48-7F5B482B3A1F}">
      <dgm:prSet phldrT="[Text]" custT="1"/>
      <dgm:spPr/>
      <dgm:t>
        <a:bodyPr/>
        <a:lstStyle/>
        <a:p>
          <a:pPr algn="l"/>
          <a:r>
            <a:rPr lang="en-US" sz="2000" dirty="0" smtClean="0">
              <a:latin typeface="+mn-lt"/>
            </a:rPr>
            <a:t>	</a:t>
          </a:r>
          <a:r>
            <a:rPr lang="en-US" sz="1800" dirty="0" smtClean="0">
              <a:latin typeface="+mn-lt"/>
            </a:rPr>
            <a:t>Literature</a:t>
          </a:r>
        </a:p>
        <a:p>
          <a:pPr algn="l"/>
          <a:r>
            <a:rPr lang="en-US" sz="1800" dirty="0" smtClean="0">
              <a:latin typeface="+mn-lt"/>
            </a:rPr>
            <a:t>  Additional effect sizes</a:t>
          </a:r>
          <a:endParaRPr lang="en-US" sz="1800" dirty="0">
            <a:latin typeface="+mn-lt"/>
          </a:endParaRPr>
        </a:p>
      </dgm:t>
    </dgm:pt>
    <dgm:pt modelId="{3B00E317-9F48-42E4-8F0E-223EDC7CF2FE}" type="parTrans" cxnId="{F6FCF0C0-FC39-4558-9F78-D5BFDC4AB4C7}">
      <dgm:prSet/>
      <dgm:spPr/>
      <dgm:t>
        <a:bodyPr/>
        <a:lstStyle/>
        <a:p>
          <a:endParaRPr lang="en-US"/>
        </a:p>
      </dgm:t>
    </dgm:pt>
    <dgm:pt modelId="{407E3991-05D1-46BF-9384-456B5A0DC549}" type="sibTrans" cxnId="{F6FCF0C0-FC39-4558-9F78-D5BFDC4AB4C7}">
      <dgm:prSet/>
      <dgm:spPr/>
      <dgm:t>
        <a:bodyPr/>
        <a:lstStyle/>
        <a:p>
          <a:endParaRPr lang="en-US"/>
        </a:p>
      </dgm:t>
    </dgm:pt>
    <dgm:pt modelId="{3A8B49B8-5D10-453B-898F-DE7AC1D730A5}" type="pres">
      <dgm:prSet presAssocID="{39937F79-752E-44E7-8A82-CBF782E2755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F89ADCC-4594-419A-8D9C-50A40904684C}" type="pres">
      <dgm:prSet presAssocID="{89C91801-1A50-4FF8-95F2-896A35387573}" presName="root1" presStyleCnt="0"/>
      <dgm:spPr/>
    </dgm:pt>
    <dgm:pt modelId="{C8FF84EE-AA38-4C2E-98B2-C819AD43C449}" type="pres">
      <dgm:prSet presAssocID="{89C91801-1A50-4FF8-95F2-896A35387573}" presName="LevelOneTextNode" presStyleLbl="node0" presStyleIdx="0" presStyleCnt="1" custAng="5400000" custScaleX="4840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825AD3-42E1-4E18-B65B-996E41BE430F}" type="pres">
      <dgm:prSet presAssocID="{89C91801-1A50-4FF8-95F2-896A35387573}" presName="level2hierChild" presStyleCnt="0"/>
      <dgm:spPr/>
    </dgm:pt>
    <dgm:pt modelId="{A7B853D5-C15C-41C6-A231-100E1B1FF2C1}" type="pres">
      <dgm:prSet presAssocID="{77F74DE7-259A-4135-9D85-03E58FCDFD40}" presName="conn2-1" presStyleLbl="parChTrans1D2" presStyleIdx="0" presStyleCnt="2"/>
      <dgm:spPr/>
    </dgm:pt>
    <dgm:pt modelId="{3CF21D60-02F4-43BD-92AC-4F8DF06E98F2}" type="pres">
      <dgm:prSet presAssocID="{77F74DE7-259A-4135-9D85-03E58FCDFD40}" presName="connTx" presStyleLbl="parChTrans1D2" presStyleIdx="0" presStyleCnt="2"/>
      <dgm:spPr/>
    </dgm:pt>
    <dgm:pt modelId="{D56A357D-CB03-4544-95FF-27573132A06C}" type="pres">
      <dgm:prSet presAssocID="{FE3F83A2-3EF6-4EC6-9CE2-333177E7CEDF}" presName="root2" presStyleCnt="0"/>
      <dgm:spPr/>
    </dgm:pt>
    <dgm:pt modelId="{060BB270-7265-429F-AE5A-B50428F6EBF0}" type="pres">
      <dgm:prSet presAssocID="{FE3F83A2-3EF6-4EC6-9CE2-333177E7CEDF}" presName="LevelTwoTextNode" presStyleLbl="node2" presStyleIdx="0" presStyleCnt="2" custScaleX="150867" custScaleY="270380" custLinFactNeighborX="883" custLinFactNeighborY="-9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11332-0803-4CA7-82B6-3821032E5F99}" type="pres">
      <dgm:prSet presAssocID="{FE3F83A2-3EF6-4EC6-9CE2-333177E7CEDF}" presName="level3hierChild" presStyleCnt="0"/>
      <dgm:spPr/>
    </dgm:pt>
    <dgm:pt modelId="{4DB3B71D-8946-47FE-9B05-29BF94D2AC49}" type="pres">
      <dgm:prSet presAssocID="{3B00E317-9F48-42E4-8F0E-223EDC7CF2FE}" presName="conn2-1" presStyleLbl="parChTrans1D2" presStyleIdx="1" presStyleCnt="2"/>
      <dgm:spPr/>
    </dgm:pt>
    <dgm:pt modelId="{3278C33A-23EA-457D-A01E-9917AB1EBAA7}" type="pres">
      <dgm:prSet presAssocID="{3B00E317-9F48-42E4-8F0E-223EDC7CF2FE}" presName="connTx" presStyleLbl="parChTrans1D2" presStyleIdx="1" presStyleCnt="2"/>
      <dgm:spPr/>
    </dgm:pt>
    <dgm:pt modelId="{6B630A6A-B89B-4873-9066-810317D69366}" type="pres">
      <dgm:prSet presAssocID="{EFDA4C2B-14C7-4993-9D48-7F5B482B3A1F}" presName="root2" presStyleCnt="0"/>
      <dgm:spPr/>
    </dgm:pt>
    <dgm:pt modelId="{15B63AEA-BE67-4BF9-BA4B-DF3B30D83BD9}" type="pres">
      <dgm:prSet presAssocID="{EFDA4C2B-14C7-4993-9D48-7F5B482B3A1F}" presName="LevelTwoTextNode" presStyleLbl="node2" presStyleIdx="1" presStyleCnt="2" custScaleX="157568" custScaleY="209828" custLinFactNeighborX="256" custLinFactNeighborY="87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6C6B5B-F84E-4312-91E8-83DDE8F5DF9D}" type="pres">
      <dgm:prSet presAssocID="{EFDA4C2B-14C7-4993-9D48-7F5B482B3A1F}" presName="level3hierChild" presStyleCnt="0"/>
      <dgm:spPr/>
    </dgm:pt>
  </dgm:ptLst>
  <dgm:cxnLst>
    <dgm:cxn modelId="{7E203E69-8BF4-4AE1-825E-8F4FB77EB5B9}" type="presOf" srcId="{3B00E317-9F48-42E4-8F0E-223EDC7CF2FE}" destId="{4DB3B71D-8946-47FE-9B05-29BF94D2AC49}" srcOrd="0" destOrd="0" presId="urn:microsoft.com/office/officeart/2008/layout/HorizontalMultiLevelHierarchy"/>
    <dgm:cxn modelId="{67F4E790-4553-4B67-A488-4E66E59F5D2E}" type="presOf" srcId="{89C91801-1A50-4FF8-95F2-896A35387573}" destId="{C8FF84EE-AA38-4C2E-98B2-C819AD43C449}" srcOrd="0" destOrd="0" presId="urn:microsoft.com/office/officeart/2008/layout/HorizontalMultiLevelHierarchy"/>
    <dgm:cxn modelId="{F3C401B3-5E14-46EF-BB13-C2DAF118B71E}" type="presOf" srcId="{77F74DE7-259A-4135-9D85-03E58FCDFD40}" destId="{A7B853D5-C15C-41C6-A231-100E1B1FF2C1}" srcOrd="0" destOrd="0" presId="urn:microsoft.com/office/officeart/2008/layout/HorizontalMultiLevelHierarchy"/>
    <dgm:cxn modelId="{0FFEBF8B-E862-4D8C-9675-3AC3FEB8A61F}" type="presOf" srcId="{EFDA4C2B-14C7-4993-9D48-7F5B482B3A1F}" destId="{15B63AEA-BE67-4BF9-BA4B-DF3B30D83BD9}" srcOrd="0" destOrd="0" presId="urn:microsoft.com/office/officeart/2008/layout/HorizontalMultiLevelHierarchy"/>
    <dgm:cxn modelId="{D94FDE47-EA03-44FB-A444-649C77BDE978}" type="presOf" srcId="{3B00E317-9F48-42E4-8F0E-223EDC7CF2FE}" destId="{3278C33A-23EA-457D-A01E-9917AB1EBAA7}" srcOrd="1" destOrd="0" presId="urn:microsoft.com/office/officeart/2008/layout/HorizontalMultiLevelHierarchy"/>
    <dgm:cxn modelId="{25C821B5-D0BC-4055-9F11-B5A8374766E5}" type="presOf" srcId="{39937F79-752E-44E7-8A82-CBF782E27558}" destId="{3A8B49B8-5D10-453B-898F-DE7AC1D730A5}" srcOrd="0" destOrd="0" presId="urn:microsoft.com/office/officeart/2008/layout/HorizontalMultiLevelHierarchy"/>
    <dgm:cxn modelId="{7454CD1F-25EF-4787-BF01-677A839958CA}" srcId="{39937F79-752E-44E7-8A82-CBF782E27558}" destId="{89C91801-1A50-4FF8-95F2-896A35387573}" srcOrd="0" destOrd="0" parTransId="{FE974911-6919-448F-9E25-1F781A290271}" sibTransId="{2CFA9FEB-39D8-49FC-B60B-2736995DD4A0}"/>
    <dgm:cxn modelId="{192049C5-F62D-435D-8C64-4697A7A8DB78}" type="presOf" srcId="{FE3F83A2-3EF6-4EC6-9CE2-333177E7CEDF}" destId="{060BB270-7265-429F-AE5A-B50428F6EBF0}" srcOrd="0" destOrd="0" presId="urn:microsoft.com/office/officeart/2008/layout/HorizontalMultiLevelHierarchy"/>
    <dgm:cxn modelId="{CE5BB2F3-6CD7-4B2F-A76B-33CFC6DFEAD7}" type="presOf" srcId="{77F74DE7-259A-4135-9D85-03E58FCDFD40}" destId="{3CF21D60-02F4-43BD-92AC-4F8DF06E98F2}" srcOrd="1" destOrd="0" presId="urn:microsoft.com/office/officeart/2008/layout/HorizontalMultiLevelHierarchy"/>
    <dgm:cxn modelId="{15B5E0B8-DF4A-4A4C-A498-95EFCED7C64E}" srcId="{89C91801-1A50-4FF8-95F2-896A35387573}" destId="{FE3F83A2-3EF6-4EC6-9CE2-333177E7CEDF}" srcOrd="0" destOrd="0" parTransId="{77F74DE7-259A-4135-9D85-03E58FCDFD40}" sibTransId="{D08B5D79-92A3-46E6-965A-A4DE8AC7423E}"/>
    <dgm:cxn modelId="{F6FCF0C0-FC39-4558-9F78-D5BFDC4AB4C7}" srcId="{89C91801-1A50-4FF8-95F2-896A35387573}" destId="{EFDA4C2B-14C7-4993-9D48-7F5B482B3A1F}" srcOrd="1" destOrd="0" parTransId="{3B00E317-9F48-42E4-8F0E-223EDC7CF2FE}" sibTransId="{407E3991-05D1-46BF-9384-456B5A0DC549}"/>
    <dgm:cxn modelId="{35DFA925-BD2B-43E7-822C-E3191C72C951}" type="presParOf" srcId="{3A8B49B8-5D10-453B-898F-DE7AC1D730A5}" destId="{2F89ADCC-4594-419A-8D9C-50A40904684C}" srcOrd="0" destOrd="0" presId="urn:microsoft.com/office/officeart/2008/layout/HorizontalMultiLevelHierarchy"/>
    <dgm:cxn modelId="{83180CC6-F47D-4580-AF83-C6BF63189595}" type="presParOf" srcId="{2F89ADCC-4594-419A-8D9C-50A40904684C}" destId="{C8FF84EE-AA38-4C2E-98B2-C819AD43C449}" srcOrd="0" destOrd="0" presId="urn:microsoft.com/office/officeart/2008/layout/HorizontalMultiLevelHierarchy"/>
    <dgm:cxn modelId="{42C08891-FF9F-4AA1-A16B-23186234537C}" type="presParOf" srcId="{2F89ADCC-4594-419A-8D9C-50A40904684C}" destId="{FD825AD3-42E1-4E18-B65B-996E41BE430F}" srcOrd="1" destOrd="0" presId="urn:microsoft.com/office/officeart/2008/layout/HorizontalMultiLevelHierarchy"/>
    <dgm:cxn modelId="{0CE42F9A-1708-4E6E-84A7-771186EA6D3E}" type="presParOf" srcId="{FD825AD3-42E1-4E18-B65B-996E41BE430F}" destId="{A7B853D5-C15C-41C6-A231-100E1B1FF2C1}" srcOrd="0" destOrd="0" presId="urn:microsoft.com/office/officeart/2008/layout/HorizontalMultiLevelHierarchy"/>
    <dgm:cxn modelId="{D0924BF9-2D1A-4FB0-A78F-D9029D77A39F}" type="presParOf" srcId="{A7B853D5-C15C-41C6-A231-100E1B1FF2C1}" destId="{3CF21D60-02F4-43BD-92AC-4F8DF06E98F2}" srcOrd="0" destOrd="0" presId="urn:microsoft.com/office/officeart/2008/layout/HorizontalMultiLevelHierarchy"/>
    <dgm:cxn modelId="{3F21CA30-BFC9-4EDD-A6EB-70F52B37E17A}" type="presParOf" srcId="{FD825AD3-42E1-4E18-B65B-996E41BE430F}" destId="{D56A357D-CB03-4544-95FF-27573132A06C}" srcOrd="1" destOrd="0" presId="urn:microsoft.com/office/officeart/2008/layout/HorizontalMultiLevelHierarchy"/>
    <dgm:cxn modelId="{2ABEC636-192D-45E5-B28F-5DA08101D5C7}" type="presParOf" srcId="{D56A357D-CB03-4544-95FF-27573132A06C}" destId="{060BB270-7265-429F-AE5A-B50428F6EBF0}" srcOrd="0" destOrd="0" presId="urn:microsoft.com/office/officeart/2008/layout/HorizontalMultiLevelHierarchy"/>
    <dgm:cxn modelId="{8ADF2DCD-831B-4E43-9FCC-BAF866D9A178}" type="presParOf" srcId="{D56A357D-CB03-4544-95FF-27573132A06C}" destId="{F2311332-0803-4CA7-82B6-3821032E5F99}" srcOrd="1" destOrd="0" presId="urn:microsoft.com/office/officeart/2008/layout/HorizontalMultiLevelHierarchy"/>
    <dgm:cxn modelId="{35CBE69D-D767-43C3-AA7A-A2FB0047D7E1}" type="presParOf" srcId="{FD825AD3-42E1-4E18-B65B-996E41BE430F}" destId="{4DB3B71D-8946-47FE-9B05-29BF94D2AC49}" srcOrd="2" destOrd="0" presId="urn:microsoft.com/office/officeart/2008/layout/HorizontalMultiLevelHierarchy"/>
    <dgm:cxn modelId="{1B6079AA-DF72-425C-9FA4-85DA99896BA2}" type="presParOf" srcId="{4DB3B71D-8946-47FE-9B05-29BF94D2AC49}" destId="{3278C33A-23EA-457D-A01E-9917AB1EBAA7}" srcOrd="0" destOrd="0" presId="urn:microsoft.com/office/officeart/2008/layout/HorizontalMultiLevelHierarchy"/>
    <dgm:cxn modelId="{560FB342-E834-4842-8AF8-867E96290E33}" type="presParOf" srcId="{FD825AD3-42E1-4E18-B65B-996E41BE430F}" destId="{6B630A6A-B89B-4873-9066-810317D69366}" srcOrd="3" destOrd="0" presId="urn:microsoft.com/office/officeart/2008/layout/HorizontalMultiLevelHierarchy"/>
    <dgm:cxn modelId="{24DEF22B-4A1C-444E-9534-42A620D731CC}" type="presParOf" srcId="{6B630A6A-B89B-4873-9066-810317D69366}" destId="{15B63AEA-BE67-4BF9-BA4B-DF3B30D83BD9}" srcOrd="0" destOrd="0" presId="urn:microsoft.com/office/officeart/2008/layout/HorizontalMultiLevelHierarchy"/>
    <dgm:cxn modelId="{CBAFB722-C6DC-4604-8C3F-C270DDDE79B9}" type="presParOf" srcId="{6B630A6A-B89B-4873-9066-810317D69366}" destId="{846C6B5B-F84E-4312-91E8-83DDE8F5DF9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884A11-BA15-47AC-A90D-6EBFD85AFC97}" type="doc">
      <dgm:prSet loTypeId="urn:microsoft.com/office/officeart/2005/8/layout/h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0A4918-DA01-4D3E-9E1F-2E3CAE85852F}">
      <dgm:prSet phldrT="[Text]" custT="1"/>
      <dgm:spPr/>
      <dgm:t>
        <a:bodyPr/>
        <a:lstStyle/>
        <a:p>
          <a:r>
            <a:rPr lang="en-US" sz="3200" dirty="0" smtClean="0">
              <a:latin typeface="Arial" panose="020B0604020202020204" pitchFamily="34" charset="0"/>
              <a:cs typeface="Arial" panose="020B0604020202020204" pitchFamily="34" charset="0"/>
            </a:rPr>
            <a:t>Health data</a:t>
          </a:r>
          <a:r>
            <a:rPr lang="en-US" sz="3600" dirty="0" smtClean="0"/>
            <a:t>	</a:t>
          </a:r>
          <a:endParaRPr lang="en-US" sz="3600" dirty="0"/>
        </a:p>
      </dgm:t>
    </dgm:pt>
    <dgm:pt modelId="{21BD85B2-DB98-43ED-BEED-1B9BF9F13EC8}" type="parTrans" cxnId="{4E57E2BC-5CD6-4B5E-9114-F14CFB4F3449}">
      <dgm:prSet/>
      <dgm:spPr/>
      <dgm:t>
        <a:bodyPr/>
        <a:lstStyle/>
        <a:p>
          <a:endParaRPr lang="en-US"/>
        </a:p>
      </dgm:t>
    </dgm:pt>
    <dgm:pt modelId="{5D7620B3-32CD-42A6-B0BB-7982198E2EF9}" type="sibTrans" cxnId="{4E57E2BC-5CD6-4B5E-9114-F14CFB4F3449}">
      <dgm:prSet/>
      <dgm:spPr/>
      <dgm:t>
        <a:bodyPr/>
        <a:lstStyle/>
        <a:p>
          <a:endParaRPr lang="en-US"/>
        </a:p>
      </dgm:t>
    </dgm:pt>
    <dgm:pt modelId="{10112C3A-05AB-487D-A668-F9F984DA951A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Atomic / Individual best allows variability to be quantified</a:t>
          </a:r>
          <a:r>
            <a:rPr lang="en-US" sz="3600" dirty="0" smtClean="0"/>
            <a:t>	</a:t>
          </a:r>
          <a:endParaRPr lang="en-US" sz="3600" dirty="0"/>
        </a:p>
      </dgm:t>
    </dgm:pt>
    <dgm:pt modelId="{0CD2FEA7-A147-4F56-9366-7AC45680AA04}" type="parTrans" cxnId="{A89E10EF-F7FD-4B3D-B428-8FF5D4EC29C9}">
      <dgm:prSet/>
      <dgm:spPr/>
      <dgm:t>
        <a:bodyPr/>
        <a:lstStyle/>
        <a:p>
          <a:endParaRPr lang="en-US"/>
        </a:p>
      </dgm:t>
    </dgm:pt>
    <dgm:pt modelId="{6F4019D3-E3B8-4294-9E95-A208D1C065FC}" type="sibTrans" cxnId="{A89E10EF-F7FD-4B3D-B428-8FF5D4EC29C9}">
      <dgm:prSet/>
      <dgm:spPr/>
      <dgm:t>
        <a:bodyPr/>
        <a:lstStyle/>
        <a:p>
          <a:endParaRPr lang="en-US"/>
        </a:p>
      </dgm:t>
    </dgm:pt>
    <dgm:pt modelId="{A68CA272-F072-4BF9-8458-405A8F97B168}">
      <dgm:prSet phldrT="[Text]" custT="1"/>
      <dgm:spPr/>
      <dgm:t>
        <a:bodyPr/>
        <a:lstStyle/>
        <a:p>
          <a:r>
            <a:rPr lang="en-US" sz="3200" dirty="0" smtClean="0">
              <a:latin typeface="Arial" panose="020B0604020202020204" pitchFamily="34" charset="0"/>
              <a:cs typeface="Arial" panose="020B0604020202020204" pitchFamily="34" charset="0"/>
            </a:rPr>
            <a:t>Simulation</a:t>
          </a:r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DBD000-0FC0-46F7-ABFD-C82ADFC471F9}" type="parTrans" cxnId="{3CFA810E-BCE9-4A7D-841B-4047D2AE95CF}">
      <dgm:prSet/>
      <dgm:spPr/>
      <dgm:t>
        <a:bodyPr/>
        <a:lstStyle/>
        <a:p>
          <a:endParaRPr lang="en-US"/>
        </a:p>
      </dgm:t>
    </dgm:pt>
    <dgm:pt modelId="{8F93413C-E02D-42A2-B4E5-9017CD83C138}" type="sibTrans" cxnId="{3CFA810E-BCE9-4A7D-841B-4047D2AE95CF}">
      <dgm:prSet/>
      <dgm:spPr/>
      <dgm:t>
        <a:bodyPr/>
        <a:lstStyle/>
        <a:p>
          <a:endParaRPr lang="en-US"/>
        </a:p>
      </dgm:t>
    </dgm:pt>
    <dgm:pt modelId="{CE91D8EE-536F-4F2C-A033-F85E5CE512FD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Atomic / Individual allows flexibility as can </a:t>
          </a:r>
          <a:r>
            <a:rPr lang="en-US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reaggregate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 however desired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C3F28C-7EB6-406A-9CBD-7F08144932D5}" type="parTrans" cxnId="{B6D12201-ECAC-4CA4-9379-D01579D72E11}">
      <dgm:prSet/>
      <dgm:spPr/>
      <dgm:t>
        <a:bodyPr/>
        <a:lstStyle/>
        <a:p>
          <a:endParaRPr lang="en-US"/>
        </a:p>
      </dgm:t>
    </dgm:pt>
    <dgm:pt modelId="{2510B6D6-FB19-4745-9CA3-8E9AA51C0179}" type="sibTrans" cxnId="{B6D12201-ECAC-4CA4-9379-D01579D72E11}">
      <dgm:prSet/>
      <dgm:spPr/>
      <dgm:t>
        <a:bodyPr/>
        <a:lstStyle/>
        <a:p>
          <a:endParaRPr lang="en-US"/>
        </a:p>
      </dgm:t>
    </dgm:pt>
    <dgm:pt modelId="{5675798A-DD07-43E5-AA2B-F927792BC7C7}" type="pres">
      <dgm:prSet presAssocID="{CC884A11-BA15-47AC-A90D-6EBFD85AFC97}" presName="Name0" presStyleCnt="0">
        <dgm:presLayoutVars>
          <dgm:dir/>
          <dgm:animLvl val="lvl"/>
          <dgm:resizeHandles val="exact"/>
        </dgm:presLayoutVars>
      </dgm:prSet>
      <dgm:spPr/>
    </dgm:pt>
    <dgm:pt modelId="{3E5F0F07-AE3C-4D8E-B3A5-BB39C892CDFF}" type="pres">
      <dgm:prSet presAssocID="{9A0A4918-DA01-4D3E-9E1F-2E3CAE85852F}" presName="composite" presStyleCnt="0"/>
      <dgm:spPr/>
    </dgm:pt>
    <dgm:pt modelId="{B0AF10F7-4986-47BA-A72D-05BD61689F76}" type="pres">
      <dgm:prSet presAssocID="{9A0A4918-DA01-4D3E-9E1F-2E3CAE85852F}" presName="parTx" presStyleLbl="alignNode1" presStyleIdx="0" presStyleCnt="2" custScaleX="75585" custScaleY="100036">
        <dgm:presLayoutVars>
          <dgm:chMax val="0"/>
          <dgm:chPref val="0"/>
          <dgm:bulletEnabled val="1"/>
        </dgm:presLayoutVars>
      </dgm:prSet>
      <dgm:spPr/>
    </dgm:pt>
    <dgm:pt modelId="{830ED929-0ECF-413E-9003-C71246109F46}" type="pres">
      <dgm:prSet presAssocID="{9A0A4918-DA01-4D3E-9E1F-2E3CAE85852F}" presName="desTx" presStyleLbl="alignAccFollowNode1" presStyleIdx="0" presStyleCnt="2" custScaleX="74370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F89A21-39FF-46A8-B2D3-4C0F177A04EE}" type="pres">
      <dgm:prSet presAssocID="{5D7620B3-32CD-42A6-B0BB-7982198E2EF9}" presName="space" presStyleCnt="0"/>
      <dgm:spPr/>
    </dgm:pt>
    <dgm:pt modelId="{18277EB2-45F5-437A-8F3D-02B0D9A6BC65}" type="pres">
      <dgm:prSet presAssocID="{A68CA272-F072-4BF9-8458-405A8F97B168}" presName="composite" presStyleCnt="0"/>
      <dgm:spPr/>
    </dgm:pt>
    <dgm:pt modelId="{6728F91E-5F27-4E6C-A225-9D3FBB0C0E4D}" type="pres">
      <dgm:prSet presAssocID="{A68CA272-F072-4BF9-8458-405A8F97B168}" presName="parTx" presStyleLbl="alignNode1" presStyleIdx="1" presStyleCnt="2" custScaleX="78306" custScaleY="100001" custLinFactNeighborX="-7783" custLinFactNeighborY="-36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C9571-DEC6-45C8-A6A3-7FFA10AD1763}" type="pres">
      <dgm:prSet presAssocID="{A68CA272-F072-4BF9-8458-405A8F97B168}" presName="desTx" presStyleLbl="alignAccFollowNode1" presStyleIdx="1" presStyleCnt="2" custScaleX="78084" custScaleY="99097" custLinFactNeighborX="-7305" custLinFactNeighborY="-3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8CF800-F5CF-4ECC-9233-5A0CF0C05711}" type="presOf" srcId="{CE91D8EE-536F-4F2C-A033-F85E5CE512FD}" destId="{A35C9571-DEC6-45C8-A6A3-7FFA10AD1763}" srcOrd="0" destOrd="0" presId="urn:microsoft.com/office/officeart/2005/8/layout/hList1"/>
    <dgm:cxn modelId="{4E57E2BC-5CD6-4B5E-9114-F14CFB4F3449}" srcId="{CC884A11-BA15-47AC-A90D-6EBFD85AFC97}" destId="{9A0A4918-DA01-4D3E-9E1F-2E3CAE85852F}" srcOrd="0" destOrd="0" parTransId="{21BD85B2-DB98-43ED-BEED-1B9BF9F13EC8}" sibTransId="{5D7620B3-32CD-42A6-B0BB-7982198E2EF9}"/>
    <dgm:cxn modelId="{1BB40AE6-9A29-40D1-8D07-C47AC260F48C}" type="presOf" srcId="{9A0A4918-DA01-4D3E-9E1F-2E3CAE85852F}" destId="{B0AF10F7-4986-47BA-A72D-05BD61689F76}" srcOrd="0" destOrd="0" presId="urn:microsoft.com/office/officeart/2005/8/layout/hList1"/>
    <dgm:cxn modelId="{A89E10EF-F7FD-4B3D-B428-8FF5D4EC29C9}" srcId="{9A0A4918-DA01-4D3E-9E1F-2E3CAE85852F}" destId="{10112C3A-05AB-487D-A668-F9F984DA951A}" srcOrd="0" destOrd="0" parTransId="{0CD2FEA7-A147-4F56-9366-7AC45680AA04}" sibTransId="{6F4019D3-E3B8-4294-9E95-A208D1C065FC}"/>
    <dgm:cxn modelId="{9504ADF3-B29D-4987-9501-BBC9C1E1D164}" type="presOf" srcId="{A68CA272-F072-4BF9-8458-405A8F97B168}" destId="{6728F91E-5F27-4E6C-A225-9D3FBB0C0E4D}" srcOrd="0" destOrd="0" presId="urn:microsoft.com/office/officeart/2005/8/layout/hList1"/>
    <dgm:cxn modelId="{3CFA810E-BCE9-4A7D-841B-4047D2AE95CF}" srcId="{CC884A11-BA15-47AC-A90D-6EBFD85AFC97}" destId="{A68CA272-F072-4BF9-8458-405A8F97B168}" srcOrd="1" destOrd="0" parTransId="{48DBD000-0FC0-46F7-ABFD-C82ADFC471F9}" sibTransId="{8F93413C-E02D-42A2-B4E5-9017CD83C138}"/>
    <dgm:cxn modelId="{8DCD6361-3826-4F3D-9BE2-C9B9420073B2}" type="presOf" srcId="{10112C3A-05AB-487D-A668-F9F984DA951A}" destId="{830ED929-0ECF-413E-9003-C71246109F46}" srcOrd="0" destOrd="0" presId="urn:microsoft.com/office/officeart/2005/8/layout/hList1"/>
    <dgm:cxn modelId="{B6D12201-ECAC-4CA4-9379-D01579D72E11}" srcId="{A68CA272-F072-4BF9-8458-405A8F97B168}" destId="{CE91D8EE-536F-4F2C-A033-F85E5CE512FD}" srcOrd="0" destOrd="0" parTransId="{BCC3F28C-7EB6-406A-9CBD-7F08144932D5}" sibTransId="{2510B6D6-FB19-4745-9CA3-8E9AA51C0179}"/>
    <dgm:cxn modelId="{B41B9DC5-2C13-420B-B085-1A26FF1FE962}" type="presOf" srcId="{CC884A11-BA15-47AC-A90D-6EBFD85AFC97}" destId="{5675798A-DD07-43E5-AA2B-F927792BC7C7}" srcOrd="0" destOrd="0" presId="urn:microsoft.com/office/officeart/2005/8/layout/hList1"/>
    <dgm:cxn modelId="{DB8CC121-06F1-4295-8D54-CE026928F460}" type="presParOf" srcId="{5675798A-DD07-43E5-AA2B-F927792BC7C7}" destId="{3E5F0F07-AE3C-4D8E-B3A5-BB39C892CDFF}" srcOrd="0" destOrd="0" presId="urn:microsoft.com/office/officeart/2005/8/layout/hList1"/>
    <dgm:cxn modelId="{5ACED786-4E08-498D-AD01-2BF972BFB909}" type="presParOf" srcId="{3E5F0F07-AE3C-4D8E-B3A5-BB39C892CDFF}" destId="{B0AF10F7-4986-47BA-A72D-05BD61689F76}" srcOrd="0" destOrd="0" presId="urn:microsoft.com/office/officeart/2005/8/layout/hList1"/>
    <dgm:cxn modelId="{E412DBDA-90A1-4D9D-82B0-649247B09C34}" type="presParOf" srcId="{3E5F0F07-AE3C-4D8E-B3A5-BB39C892CDFF}" destId="{830ED929-0ECF-413E-9003-C71246109F46}" srcOrd="1" destOrd="0" presId="urn:microsoft.com/office/officeart/2005/8/layout/hList1"/>
    <dgm:cxn modelId="{59CA6090-8774-4048-B72C-A352721969D7}" type="presParOf" srcId="{5675798A-DD07-43E5-AA2B-F927792BC7C7}" destId="{31F89A21-39FF-46A8-B2D3-4C0F177A04EE}" srcOrd="1" destOrd="0" presId="urn:microsoft.com/office/officeart/2005/8/layout/hList1"/>
    <dgm:cxn modelId="{136FE188-D02E-4EB4-BFC8-A09EAC468531}" type="presParOf" srcId="{5675798A-DD07-43E5-AA2B-F927792BC7C7}" destId="{18277EB2-45F5-437A-8F3D-02B0D9A6BC65}" srcOrd="2" destOrd="0" presId="urn:microsoft.com/office/officeart/2005/8/layout/hList1"/>
    <dgm:cxn modelId="{5631E1ED-45D8-4CFE-A63C-B99BB2FF9118}" type="presParOf" srcId="{18277EB2-45F5-437A-8F3D-02B0D9A6BC65}" destId="{6728F91E-5F27-4E6C-A225-9D3FBB0C0E4D}" srcOrd="0" destOrd="0" presId="urn:microsoft.com/office/officeart/2005/8/layout/hList1"/>
    <dgm:cxn modelId="{EB3B9716-7F6E-4908-8430-4CE57BBE48A2}" type="presParOf" srcId="{18277EB2-45F5-437A-8F3D-02B0D9A6BC65}" destId="{A35C9571-DEC6-45C8-A6A3-7FFA10AD17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A25A17-3662-42D2-8F46-26A828993D8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8F858-E349-46AD-96B9-CEDE3919C470}">
      <dgm:prSet phldrT="[Text]" custT="1"/>
      <dgm:spPr/>
      <dgm:t>
        <a:bodyPr/>
        <a:lstStyle/>
        <a:p>
          <a:r>
            <a:rPr lang="en-US" sz="1600" dirty="0" smtClean="0"/>
            <a:t>WHO Examples</a:t>
          </a:r>
          <a:endParaRPr lang="en-US" sz="1600" dirty="0"/>
        </a:p>
      </dgm:t>
    </dgm:pt>
    <dgm:pt modelId="{A31CDD5C-3FDC-413F-9330-299B2F748661}" type="parTrans" cxnId="{EC6ABE65-D4D6-4AA2-AFCC-154FF5952AF0}">
      <dgm:prSet/>
      <dgm:spPr/>
      <dgm:t>
        <a:bodyPr/>
        <a:lstStyle/>
        <a:p>
          <a:endParaRPr lang="en-US"/>
        </a:p>
      </dgm:t>
    </dgm:pt>
    <dgm:pt modelId="{34AAFFDC-7F86-4E7B-89FB-C7FEC6CA4514}" type="sibTrans" cxnId="{EC6ABE65-D4D6-4AA2-AFCC-154FF5952AF0}">
      <dgm:prSet/>
      <dgm:spPr/>
      <dgm:t>
        <a:bodyPr/>
        <a:lstStyle/>
        <a:p>
          <a:endParaRPr lang="en-US"/>
        </a:p>
      </dgm:t>
    </dgm:pt>
    <dgm:pt modelId="{47FA844A-F079-496A-9459-01F35A1CE5F6}">
      <dgm:prSet phldrT="[Text]" custT="1"/>
      <dgm:spPr/>
      <dgm:t>
        <a:bodyPr/>
        <a:lstStyle/>
        <a:p>
          <a:pPr algn="l"/>
          <a:r>
            <a:rPr lang="en-US" sz="1600" dirty="0" smtClean="0"/>
            <a:t>WHAT does it do to them</a:t>
          </a:r>
          <a:endParaRPr lang="en-US" sz="1600" dirty="0"/>
        </a:p>
      </dgm:t>
    </dgm:pt>
    <dgm:pt modelId="{C86A133E-7F1D-486F-9DB5-1B5C4134F9E1}" type="parTrans" cxnId="{DFE3FFBD-84A8-482A-8ABF-BC3314F0B816}">
      <dgm:prSet/>
      <dgm:spPr/>
      <dgm:t>
        <a:bodyPr/>
        <a:lstStyle/>
        <a:p>
          <a:endParaRPr lang="en-US"/>
        </a:p>
      </dgm:t>
    </dgm:pt>
    <dgm:pt modelId="{BCEEFE84-819F-4864-AA4A-B259B932A362}" type="sibTrans" cxnId="{DFE3FFBD-84A8-482A-8ABF-BC3314F0B816}">
      <dgm:prSet/>
      <dgm:spPr/>
      <dgm:t>
        <a:bodyPr/>
        <a:lstStyle/>
        <a:p>
          <a:endParaRPr lang="en-US"/>
        </a:p>
      </dgm:t>
    </dgm:pt>
    <dgm:pt modelId="{F02EEF0C-80CA-46FD-B819-3A2958BBF545}">
      <dgm:prSet phldrT="[Text]" custT="1"/>
      <dgm:spPr/>
      <dgm:t>
        <a:bodyPr/>
        <a:lstStyle/>
        <a:p>
          <a:r>
            <a:rPr lang="en-US" sz="1600" dirty="0" smtClean="0"/>
            <a:t>WHEN is the effect</a:t>
          </a:r>
          <a:endParaRPr lang="en-US" sz="1600" dirty="0"/>
        </a:p>
      </dgm:t>
    </dgm:pt>
    <dgm:pt modelId="{A2C46467-357F-422F-8DA0-522778FE8E71}" type="parTrans" cxnId="{068D1E72-EF40-45A3-8240-3075D9A3783B}">
      <dgm:prSet/>
      <dgm:spPr/>
      <dgm:t>
        <a:bodyPr/>
        <a:lstStyle/>
        <a:p>
          <a:endParaRPr lang="en-US"/>
        </a:p>
      </dgm:t>
    </dgm:pt>
    <dgm:pt modelId="{3E6DB6F2-15B2-408F-9B9F-9A4DDDB4FE15}" type="sibTrans" cxnId="{068D1E72-EF40-45A3-8240-3075D9A3783B}">
      <dgm:prSet/>
      <dgm:spPr/>
      <dgm:t>
        <a:bodyPr/>
        <a:lstStyle/>
        <a:p>
          <a:endParaRPr lang="en-US"/>
        </a:p>
      </dgm:t>
    </dgm:pt>
    <dgm:pt modelId="{31084A57-A869-4627-B155-39F2E67DF1B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Consistent 7kg reduction in body weight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6643F2-5658-4298-8D77-25B3D2D4A53B}" type="parTrans" cxnId="{30A71F9F-4E3E-4F95-B61D-DDDEDB695217}">
      <dgm:prSet/>
      <dgm:spPr/>
      <dgm:t>
        <a:bodyPr/>
        <a:lstStyle/>
        <a:p>
          <a:endParaRPr lang="en-US"/>
        </a:p>
      </dgm:t>
    </dgm:pt>
    <dgm:pt modelId="{4913E4A7-5C76-453C-ABF9-4C87C39DA07F}" type="sibTrans" cxnId="{30A71F9F-4E3E-4F95-B61D-DDDEDB695217}">
      <dgm:prSet/>
      <dgm:spPr/>
      <dgm:t>
        <a:bodyPr/>
        <a:lstStyle/>
        <a:p>
          <a:endParaRPr lang="en-US"/>
        </a:p>
      </dgm:t>
    </dgm:pt>
    <dgm:pt modelId="{EF02FE99-7E5F-4123-9A88-8D2DE839937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Weight loss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programme</a:t>
          </a: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 for overweight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FF7498-26A8-4C30-9AC0-2712E593C68B}" type="parTrans" cxnId="{7FB56191-7DE1-45D6-BA32-50726500ED57}">
      <dgm:prSet/>
      <dgm:spPr/>
      <dgm:t>
        <a:bodyPr/>
        <a:lstStyle/>
        <a:p>
          <a:endParaRPr lang="en-US"/>
        </a:p>
      </dgm:t>
    </dgm:pt>
    <dgm:pt modelId="{D671E355-DE20-4859-83F0-FE8F39D9D495}" type="sibTrans" cxnId="{7FB56191-7DE1-45D6-BA32-50726500ED57}">
      <dgm:prSet/>
      <dgm:spPr/>
      <dgm:t>
        <a:bodyPr/>
        <a:lstStyle/>
        <a:p>
          <a:endParaRPr lang="en-US"/>
        </a:p>
      </dgm:t>
    </dgm:pt>
    <dgm:pt modelId="{607F59FF-FB7C-4737-B10E-AF2F366C615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Screening among 40+ for Diabetes Mellitus. On diagnosis, start treatment straight away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9AD3C8-74F4-48E4-93BC-FC445531B0B3}" type="parTrans" cxnId="{CAF1FB2A-B22D-4CA0-9FEA-5892FA5A00E8}">
      <dgm:prSet/>
      <dgm:spPr/>
      <dgm:t>
        <a:bodyPr/>
        <a:lstStyle/>
        <a:p>
          <a:endParaRPr lang="en-US"/>
        </a:p>
      </dgm:t>
    </dgm:pt>
    <dgm:pt modelId="{3B2B0BB7-0579-4F9C-BBFD-789F8496EE19}" type="sibTrans" cxnId="{CAF1FB2A-B22D-4CA0-9FEA-5892FA5A00E8}">
      <dgm:prSet/>
      <dgm:spPr/>
      <dgm:t>
        <a:bodyPr/>
        <a:lstStyle/>
        <a:p>
          <a:endParaRPr lang="en-US"/>
        </a:p>
      </dgm:t>
    </dgm:pt>
    <dgm:pt modelId="{FF620AB7-4358-4972-9507-FACCC9831A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Undiagnosed DM change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B4AECC-BB5C-4717-9FD6-B06AF7268174}" type="parTrans" cxnId="{4067346E-6445-42CD-A8B4-69CFB7F5258D}">
      <dgm:prSet/>
      <dgm:spPr/>
      <dgm:t>
        <a:bodyPr/>
        <a:lstStyle/>
        <a:p>
          <a:endParaRPr lang="en-US"/>
        </a:p>
      </dgm:t>
    </dgm:pt>
    <dgm:pt modelId="{A9318375-FC2C-44C9-AF0A-716FCD1548F9}" type="sibTrans" cxnId="{4067346E-6445-42CD-A8B4-69CFB7F5258D}">
      <dgm:prSet/>
      <dgm:spPr/>
      <dgm:t>
        <a:bodyPr/>
        <a:lstStyle/>
        <a:p>
          <a:endParaRPr lang="en-US"/>
        </a:p>
      </dgm:t>
    </dgm:pt>
    <dgm:pt modelId="{A90D3772-E6E4-4A21-B631-D51E90A60DF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Class to diagnosed DM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A02ECD-6A73-408F-96C8-9FF91E7DA66A}" type="parTrans" cxnId="{9421BAEA-81F6-4800-BD54-F4D1263694AB}">
      <dgm:prSet/>
      <dgm:spPr/>
      <dgm:t>
        <a:bodyPr/>
        <a:lstStyle/>
        <a:p>
          <a:endParaRPr lang="en-US"/>
        </a:p>
      </dgm:t>
    </dgm:pt>
    <dgm:pt modelId="{78117207-2185-41B8-A974-5579793163AC}" type="sibTrans" cxnId="{9421BAEA-81F6-4800-BD54-F4D1263694AB}">
      <dgm:prSet/>
      <dgm:spPr/>
      <dgm:t>
        <a:bodyPr/>
        <a:lstStyle/>
        <a:p>
          <a:endParaRPr lang="en-US"/>
        </a:p>
      </dgm:t>
    </dgm:pt>
    <dgm:pt modelId="{0BB88EED-4AAD-4FFF-A384-7E802AEC70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Apply model of change in risk factors following treatment learned from diabetic cohort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4A0EC2-260A-4DBE-9391-D0D7DB7AA3EF}" type="parTrans" cxnId="{1D2DB85A-A7F1-4029-9104-B30F17DB00AD}">
      <dgm:prSet/>
      <dgm:spPr/>
      <dgm:t>
        <a:bodyPr/>
        <a:lstStyle/>
        <a:p>
          <a:endParaRPr lang="en-US"/>
        </a:p>
      </dgm:t>
    </dgm:pt>
    <dgm:pt modelId="{3DD0AA3E-AFB5-4A0D-8B1D-81A5042A5626}" type="sibTrans" cxnId="{1D2DB85A-A7F1-4029-9104-B30F17DB00AD}">
      <dgm:prSet/>
      <dgm:spPr/>
      <dgm:t>
        <a:bodyPr/>
        <a:lstStyle/>
        <a:p>
          <a:endParaRPr lang="en-US"/>
        </a:p>
      </dgm:t>
    </dgm:pt>
    <dgm:pt modelId="{0A7C6008-E985-4B28-B162-58679C6E76D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One off </a:t>
          </a:r>
          <a:r>
            <a:rPr lang="en-US" sz="1400" dirty="0" err="1" smtClean="0">
              <a:latin typeface="Arial" panose="020B0604020202020204" pitchFamily="34" charset="0"/>
              <a:cs typeface="Arial" panose="020B0604020202020204" pitchFamily="34" charset="0"/>
            </a:rPr>
            <a:t>programme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8A0E84-C906-479E-AE93-8D973C355157}" type="parTrans" cxnId="{F3318290-8D01-4E63-BE5A-C61DB3E20E19}">
      <dgm:prSet/>
      <dgm:spPr/>
      <dgm:t>
        <a:bodyPr/>
        <a:lstStyle/>
        <a:p>
          <a:endParaRPr lang="en-US"/>
        </a:p>
      </dgm:t>
    </dgm:pt>
    <dgm:pt modelId="{6EF8CACA-CD0D-487A-B9E8-B3EA5FF9DB71}" type="sibTrans" cxnId="{F3318290-8D01-4E63-BE5A-C61DB3E20E19}">
      <dgm:prSet/>
      <dgm:spPr/>
      <dgm:t>
        <a:bodyPr/>
        <a:lstStyle/>
        <a:p>
          <a:endParaRPr lang="en-US"/>
        </a:p>
      </dgm:t>
    </dgm:pt>
    <dgm:pt modelId="{DCFC6BCC-44F1-425B-A120-D68045DA14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 smtClean="0">
              <a:latin typeface="Arial" panose="020B0604020202020204" pitchFamily="34" charset="0"/>
              <a:cs typeface="Arial" panose="020B0604020202020204" pitchFamily="34" charset="0"/>
            </a:rPr>
            <a:t>Yearly screen starting 2017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17DF65-08E8-41F5-86FB-FFF6103C896C}" type="parTrans" cxnId="{7D61623C-7014-42E7-B181-19E967EFFEB2}">
      <dgm:prSet/>
      <dgm:spPr/>
      <dgm:t>
        <a:bodyPr/>
        <a:lstStyle/>
        <a:p>
          <a:endParaRPr lang="en-US"/>
        </a:p>
      </dgm:t>
    </dgm:pt>
    <dgm:pt modelId="{1CDEC1A3-9833-4F0C-A10B-47840CBAF515}" type="sibTrans" cxnId="{7D61623C-7014-42E7-B181-19E967EFFEB2}">
      <dgm:prSet/>
      <dgm:spPr/>
      <dgm:t>
        <a:bodyPr/>
        <a:lstStyle/>
        <a:p>
          <a:endParaRPr lang="en-US"/>
        </a:p>
      </dgm:t>
    </dgm:pt>
    <dgm:pt modelId="{CAB23F1B-1449-45F4-9993-31174C406925}" type="pres">
      <dgm:prSet presAssocID="{7BA25A17-3662-42D2-8F46-26A828993D8E}" presName="linear" presStyleCnt="0">
        <dgm:presLayoutVars>
          <dgm:dir/>
          <dgm:animLvl val="lvl"/>
          <dgm:resizeHandles val="exact"/>
        </dgm:presLayoutVars>
      </dgm:prSet>
      <dgm:spPr/>
    </dgm:pt>
    <dgm:pt modelId="{A4F5284C-391C-46A5-A498-A1CAF73F89F7}" type="pres">
      <dgm:prSet presAssocID="{A008F858-E349-46AD-96B9-CEDE3919C470}" presName="parentLin" presStyleCnt="0"/>
      <dgm:spPr/>
    </dgm:pt>
    <dgm:pt modelId="{51E3E276-6FC3-462F-8B15-0F2F4CB257B4}" type="pres">
      <dgm:prSet presAssocID="{A008F858-E349-46AD-96B9-CEDE3919C470}" presName="parentLeftMargin" presStyleLbl="node1" presStyleIdx="0" presStyleCnt="3"/>
      <dgm:spPr/>
    </dgm:pt>
    <dgm:pt modelId="{687FDCB0-402A-42DB-85F7-903A87ECDD17}" type="pres">
      <dgm:prSet presAssocID="{A008F858-E349-46AD-96B9-CEDE3919C47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421E4-BB5F-4A8D-B913-5247F8F1C13D}" type="pres">
      <dgm:prSet presAssocID="{A008F858-E349-46AD-96B9-CEDE3919C470}" presName="negativeSpace" presStyleCnt="0"/>
      <dgm:spPr/>
    </dgm:pt>
    <dgm:pt modelId="{69C6F45B-9E23-4E7A-B21A-01D4C65BD174}" type="pres">
      <dgm:prSet presAssocID="{A008F858-E349-46AD-96B9-CEDE3919C470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7144D-590C-4F2A-8877-8F381E42D365}" type="pres">
      <dgm:prSet presAssocID="{34AAFFDC-7F86-4E7B-89FB-C7FEC6CA4514}" presName="spaceBetweenRectangles" presStyleCnt="0"/>
      <dgm:spPr/>
    </dgm:pt>
    <dgm:pt modelId="{3328B327-9BD4-4A5F-A770-5474ACBAD55B}" type="pres">
      <dgm:prSet presAssocID="{47FA844A-F079-496A-9459-01F35A1CE5F6}" presName="parentLin" presStyleCnt="0"/>
      <dgm:spPr/>
    </dgm:pt>
    <dgm:pt modelId="{1F87370B-ED09-4C44-9BC7-E2B36DE0C8DB}" type="pres">
      <dgm:prSet presAssocID="{47FA844A-F079-496A-9459-01F35A1CE5F6}" presName="parentLeftMargin" presStyleLbl="node1" presStyleIdx="0" presStyleCnt="3"/>
      <dgm:spPr/>
    </dgm:pt>
    <dgm:pt modelId="{FD072CBF-F22D-4C7C-973A-4B56CEBA3C90}" type="pres">
      <dgm:prSet presAssocID="{47FA844A-F079-496A-9459-01F35A1CE5F6}" presName="parentText" presStyleLbl="node1" presStyleIdx="1" presStyleCnt="3" custLinFactNeighborY="29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FCF0B9-0B47-466B-B23C-6F0C8FDC578F}" type="pres">
      <dgm:prSet presAssocID="{47FA844A-F079-496A-9459-01F35A1CE5F6}" presName="negativeSpace" presStyleCnt="0"/>
      <dgm:spPr/>
    </dgm:pt>
    <dgm:pt modelId="{B5530840-47D9-42EB-A50F-4A83EB531B3B}" type="pres">
      <dgm:prSet presAssocID="{47FA844A-F079-496A-9459-01F35A1CE5F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F46EA7-1819-4090-ADF6-C53517093F2B}" type="pres">
      <dgm:prSet presAssocID="{BCEEFE84-819F-4864-AA4A-B259B932A362}" presName="spaceBetweenRectangles" presStyleCnt="0"/>
      <dgm:spPr/>
    </dgm:pt>
    <dgm:pt modelId="{4ABC332F-822A-414A-B37D-17937E409D42}" type="pres">
      <dgm:prSet presAssocID="{F02EEF0C-80CA-46FD-B819-3A2958BBF545}" presName="parentLin" presStyleCnt="0"/>
      <dgm:spPr/>
    </dgm:pt>
    <dgm:pt modelId="{C8BA8171-4F0D-4FA2-BACA-F1D56FB1EB1E}" type="pres">
      <dgm:prSet presAssocID="{F02EEF0C-80CA-46FD-B819-3A2958BBF545}" presName="parentLeftMargin" presStyleLbl="node1" presStyleIdx="1" presStyleCnt="3"/>
      <dgm:spPr/>
    </dgm:pt>
    <dgm:pt modelId="{E93149E6-CA13-4152-844D-D3962FA62C58}" type="pres">
      <dgm:prSet presAssocID="{F02EEF0C-80CA-46FD-B819-3A2958BBF54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6BBB2D-BC74-46B0-B023-770630310888}" type="pres">
      <dgm:prSet presAssocID="{F02EEF0C-80CA-46FD-B819-3A2958BBF545}" presName="negativeSpace" presStyleCnt="0"/>
      <dgm:spPr/>
    </dgm:pt>
    <dgm:pt modelId="{0FF22A43-3CDA-4D77-A7B9-EB14CB9DBC8C}" type="pres">
      <dgm:prSet presAssocID="{F02EEF0C-80CA-46FD-B819-3A2958BBF54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E2F6B0-FC25-4765-8FF6-DFBF99D02A3D}" type="presOf" srcId="{F02EEF0C-80CA-46FD-B819-3A2958BBF545}" destId="{E93149E6-CA13-4152-844D-D3962FA62C58}" srcOrd="1" destOrd="0" presId="urn:microsoft.com/office/officeart/2005/8/layout/list1"/>
    <dgm:cxn modelId="{707E08AB-C989-4A14-AF6D-88702C33CF97}" type="presOf" srcId="{0A7C6008-E985-4B28-B162-58679C6E76DD}" destId="{0FF22A43-3CDA-4D77-A7B9-EB14CB9DBC8C}" srcOrd="0" destOrd="0" presId="urn:microsoft.com/office/officeart/2005/8/layout/list1"/>
    <dgm:cxn modelId="{30A71F9F-4E3E-4F95-B61D-DDDEDB695217}" srcId="{47FA844A-F079-496A-9459-01F35A1CE5F6}" destId="{31084A57-A869-4627-B155-39F2E67DF1BE}" srcOrd="0" destOrd="0" parTransId="{156643F2-5658-4298-8D77-25B3D2D4A53B}" sibTransId="{4913E4A7-5C76-453C-ABF9-4C87C39DA07F}"/>
    <dgm:cxn modelId="{FA353617-D24D-40D3-AB3E-7089A0B155BA}" type="presOf" srcId="{47FA844A-F079-496A-9459-01F35A1CE5F6}" destId="{FD072CBF-F22D-4C7C-973A-4B56CEBA3C90}" srcOrd="1" destOrd="0" presId="urn:microsoft.com/office/officeart/2005/8/layout/list1"/>
    <dgm:cxn modelId="{E8CF297A-42F6-4B53-9EE2-9562C2EEF984}" type="presOf" srcId="{F02EEF0C-80CA-46FD-B819-3A2958BBF545}" destId="{C8BA8171-4F0D-4FA2-BACA-F1D56FB1EB1E}" srcOrd="0" destOrd="0" presId="urn:microsoft.com/office/officeart/2005/8/layout/list1"/>
    <dgm:cxn modelId="{4067346E-6445-42CD-A8B4-69CFB7F5258D}" srcId="{47FA844A-F079-496A-9459-01F35A1CE5F6}" destId="{FF620AB7-4358-4972-9507-FACCC9831A53}" srcOrd="1" destOrd="0" parTransId="{B0B4AECC-BB5C-4717-9FD6-B06AF7268174}" sibTransId="{A9318375-FC2C-44C9-AF0A-716FCD1548F9}"/>
    <dgm:cxn modelId="{9421BAEA-81F6-4800-BD54-F4D1263694AB}" srcId="{47FA844A-F079-496A-9459-01F35A1CE5F6}" destId="{A90D3772-E6E4-4A21-B631-D51E90A60DF5}" srcOrd="2" destOrd="0" parTransId="{2CA02ECD-6A73-408F-96C8-9FF91E7DA66A}" sibTransId="{78117207-2185-41B8-A974-5579793163AC}"/>
    <dgm:cxn modelId="{668A0F60-A2B6-4B35-88C5-61A653C9B0AE}" type="presOf" srcId="{31084A57-A869-4627-B155-39F2E67DF1BE}" destId="{B5530840-47D9-42EB-A50F-4A83EB531B3B}" srcOrd="0" destOrd="0" presId="urn:microsoft.com/office/officeart/2005/8/layout/list1"/>
    <dgm:cxn modelId="{CAF1FB2A-B22D-4CA0-9FEA-5892FA5A00E8}" srcId="{A008F858-E349-46AD-96B9-CEDE3919C470}" destId="{607F59FF-FB7C-4737-B10E-AF2F366C6152}" srcOrd="1" destOrd="0" parTransId="{5B9AD3C8-74F4-48E4-93BC-FC445531B0B3}" sibTransId="{3B2B0BB7-0579-4F9C-BBFD-789F8496EE19}"/>
    <dgm:cxn modelId="{07EC0BC9-01F6-4C5C-896D-58D570283C9D}" type="presOf" srcId="{A90D3772-E6E4-4A21-B631-D51E90A60DF5}" destId="{B5530840-47D9-42EB-A50F-4A83EB531B3B}" srcOrd="0" destOrd="2" presId="urn:microsoft.com/office/officeart/2005/8/layout/list1"/>
    <dgm:cxn modelId="{DD0A09D6-3402-4A76-8A82-2A8FCD7F0203}" type="presOf" srcId="{47FA844A-F079-496A-9459-01F35A1CE5F6}" destId="{1F87370B-ED09-4C44-9BC7-E2B36DE0C8DB}" srcOrd="0" destOrd="0" presId="urn:microsoft.com/office/officeart/2005/8/layout/list1"/>
    <dgm:cxn modelId="{2F9E4647-3772-4B7E-9D74-09BF0E65646A}" type="presOf" srcId="{DCFC6BCC-44F1-425B-A120-D68045DA1410}" destId="{0FF22A43-3CDA-4D77-A7B9-EB14CB9DBC8C}" srcOrd="0" destOrd="1" presId="urn:microsoft.com/office/officeart/2005/8/layout/list1"/>
    <dgm:cxn modelId="{7D61623C-7014-42E7-B181-19E967EFFEB2}" srcId="{F02EEF0C-80CA-46FD-B819-3A2958BBF545}" destId="{DCFC6BCC-44F1-425B-A120-D68045DA1410}" srcOrd="1" destOrd="0" parTransId="{FD17DF65-08E8-41F5-86FB-FFF6103C896C}" sibTransId="{1CDEC1A3-9833-4F0C-A10B-47840CBAF515}"/>
    <dgm:cxn modelId="{DFE3FFBD-84A8-482A-8ABF-BC3314F0B816}" srcId="{7BA25A17-3662-42D2-8F46-26A828993D8E}" destId="{47FA844A-F079-496A-9459-01F35A1CE5F6}" srcOrd="1" destOrd="0" parTransId="{C86A133E-7F1D-486F-9DB5-1B5C4134F9E1}" sibTransId="{BCEEFE84-819F-4864-AA4A-B259B932A362}"/>
    <dgm:cxn modelId="{A575E379-6072-42B2-8BBD-24880A4351C1}" type="presOf" srcId="{A008F858-E349-46AD-96B9-CEDE3919C470}" destId="{687FDCB0-402A-42DB-85F7-903A87ECDD17}" srcOrd="1" destOrd="0" presId="urn:microsoft.com/office/officeart/2005/8/layout/list1"/>
    <dgm:cxn modelId="{EC6ABE65-D4D6-4AA2-AFCC-154FF5952AF0}" srcId="{7BA25A17-3662-42D2-8F46-26A828993D8E}" destId="{A008F858-E349-46AD-96B9-CEDE3919C470}" srcOrd="0" destOrd="0" parTransId="{A31CDD5C-3FDC-413F-9330-299B2F748661}" sibTransId="{34AAFFDC-7F86-4E7B-89FB-C7FEC6CA4514}"/>
    <dgm:cxn modelId="{11186B60-32CD-4EA1-B0CE-FB2A9EDF85CD}" type="presOf" srcId="{FF620AB7-4358-4972-9507-FACCC9831A53}" destId="{B5530840-47D9-42EB-A50F-4A83EB531B3B}" srcOrd="0" destOrd="1" presId="urn:microsoft.com/office/officeart/2005/8/layout/list1"/>
    <dgm:cxn modelId="{861C641F-8E94-47C6-B09F-DCF5F81FD3EC}" type="presOf" srcId="{7BA25A17-3662-42D2-8F46-26A828993D8E}" destId="{CAB23F1B-1449-45F4-9993-31174C406925}" srcOrd="0" destOrd="0" presId="urn:microsoft.com/office/officeart/2005/8/layout/list1"/>
    <dgm:cxn modelId="{7FB56191-7DE1-45D6-BA32-50726500ED57}" srcId="{A008F858-E349-46AD-96B9-CEDE3919C470}" destId="{EF02FE99-7E5F-4123-9A88-8D2DE8399375}" srcOrd="0" destOrd="0" parTransId="{BCFF7498-26A8-4C30-9AC0-2712E593C68B}" sibTransId="{D671E355-DE20-4859-83F0-FE8F39D9D495}"/>
    <dgm:cxn modelId="{C7D742D7-652A-44F2-8BED-0B55E55DAB2D}" type="presOf" srcId="{0BB88EED-4AAD-4FFF-A384-7E802AEC7067}" destId="{B5530840-47D9-42EB-A50F-4A83EB531B3B}" srcOrd="0" destOrd="3" presId="urn:microsoft.com/office/officeart/2005/8/layout/list1"/>
    <dgm:cxn modelId="{83ACF385-C224-4E82-BDA7-BF52E68F20AC}" type="presOf" srcId="{607F59FF-FB7C-4737-B10E-AF2F366C6152}" destId="{69C6F45B-9E23-4E7A-B21A-01D4C65BD174}" srcOrd="0" destOrd="1" presId="urn:microsoft.com/office/officeart/2005/8/layout/list1"/>
    <dgm:cxn modelId="{1D2DB85A-A7F1-4029-9104-B30F17DB00AD}" srcId="{47FA844A-F079-496A-9459-01F35A1CE5F6}" destId="{0BB88EED-4AAD-4FFF-A384-7E802AEC7067}" srcOrd="3" destOrd="0" parTransId="{054A0EC2-260A-4DBE-9391-D0D7DB7AA3EF}" sibTransId="{3DD0AA3E-AFB5-4A0D-8B1D-81A5042A5626}"/>
    <dgm:cxn modelId="{068D1E72-EF40-45A3-8240-3075D9A3783B}" srcId="{7BA25A17-3662-42D2-8F46-26A828993D8E}" destId="{F02EEF0C-80CA-46FD-B819-3A2958BBF545}" srcOrd="2" destOrd="0" parTransId="{A2C46467-357F-422F-8DA0-522778FE8E71}" sibTransId="{3E6DB6F2-15B2-408F-9B9F-9A4DDDB4FE15}"/>
    <dgm:cxn modelId="{F3318290-8D01-4E63-BE5A-C61DB3E20E19}" srcId="{F02EEF0C-80CA-46FD-B819-3A2958BBF545}" destId="{0A7C6008-E985-4B28-B162-58679C6E76DD}" srcOrd="0" destOrd="0" parTransId="{AA8A0E84-C906-479E-AE93-8D973C355157}" sibTransId="{6EF8CACA-CD0D-487A-B9E8-B3EA5FF9DB71}"/>
    <dgm:cxn modelId="{90E549C4-58C2-4549-AFAB-7AB0A3D1EAB9}" type="presOf" srcId="{A008F858-E349-46AD-96B9-CEDE3919C470}" destId="{51E3E276-6FC3-462F-8B15-0F2F4CB257B4}" srcOrd="0" destOrd="0" presId="urn:microsoft.com/office/officeart/2005/8/layout/list1"/>
    <dgm:cxn modelId="{1EF9FD31-7C6D-48E9-8974-DB506E6511F7}" type="presOf" srcId="{EF02FE99-7E5F-4123-9A88-8D2DE8399375}" destId="{69C6F45B-9E23-4E7A-B21A-01D4C65BD174}" srcOrd="0" destOrd="0" presId="urn:microsoft.com/office/officeart/2005/8/layout/list1"/>
    <dgm:cxn modelId="{2E0A3C91-7DF3-45ED-B34B-68E34C38DFE6}" type="presParOf" srcId="{CAB23F1B-1449-45F4-9993-31174C406925}" destId="{A4F5284C-391C-46A5-A498-A1CAF73F89F7}" srcOrd="0" destOrd="0" presId="urn:microsoft.com/office/officeart/2005/8/layout/list1"/>
    <dgm:cxn modelId="{EC54A25A-21D5-47D1-A2F0-B9221DDB249E}" type="presParOf" srcId="{A4F5284C-391C-46A5-A498-A1CAF73F89F7}" destId="{51E3E276-6FC3-462F-8B15-0F2F4CB257B4}" srcOrd="0" destOrd="0" presId="urn:microsoft.com/office/officeart/2005/8/layout/list1"/>
    <dgm:cxn modelId="{2E584739-DB66-4F95-AFBB-04BA2DFCDEA7}" type="presParOf" srcId="{A4F5284C-391C-46A5-A498-A1CAF73F89F7}" destId="{687FDCB0-402A-42DB-85F7-903A87ECDD17}" srcOrd="1" destOrd="0" presId="urn:microsoft.com/office/officeart/2005/8/layout/list1"/>
    <dgm:cxn modelId="{4F90AD98-EEB8-42F7-84A5-97BB64D33A40}" type="presParOf" srcId="{CAB23F1B-1449-45F4-9993-31174C406925}" destId="{EAC421E4-BB5F-4A8D-B913-5247F8F1C13D}" srcOrd="1" destOrd="0" presId="urn:microsoft.com/office/officeart/2005/8/layout/list1"/>
    <dgm:cxn modelId="{BFA08FCC-4D19-40E2-9E49-562E0EC7841E}" type="presParOf" srcId="{CAB23F1B-1449-45F4-9993-31174C406925}" destId="{69C6F45B-9E23-4E7A-B21A-01D4C65BD174}" srcOrd="2" destOrd="0" presId="urn:microsoft.com/office/officeart/2005/8/layout/list1"/>
    <dgm:cxn modelId="{C3123E74-F3CD-4681-8ECE-80BB72E6951C}" type="presParOf" srcId="{CAB23F1B-1449-45F4-9993-31174C406925}" destId="{C477144D-590C-4F2A-8877-8F381E42D365}" srcOrd="3" destOrd="0" presId="urn:microsoft.com/office/officeart/2005/8/layout/list1"/>
    <dgm:cxn modelId="{45A5E5FD-E1DD-4F9C-9BBF-792A8F7383F5}" type="presParOf" srcId="{CAB23F1B-1449-45F4-9993-31174C406925}" destId="{3328B327-9BD4-4A5F-A770-5474ACBAD55B}" srcOrd="4" destOrd="0" presId="urn:microsoft.com/office/officeart/2005/8/layout/list1"/>
    <dgm:cxn modelId="{887D60F0-0599-4F0E-8FE7-EBC247386F6D}" type="presParOf" srcId="{3328B327-9BD4-4A5F-A770-5474ACBAD55B}" destId="{1F87370B-ED09-4C44-9BC7-E2B36DE0C8DB}" srcOrd="0" destOrd="0" presId="urn:microsoft.com/office/officeart/2005/8/layout/list1"/>
    <dgm:cxn modelId="{45FD4D2C-E710-4863-A536-85605EB7C14B}" type="presParOf" srcId="{3328B327-9BD4-4A5F-A770-5474ACBAD55B}" destId="{FD072CBF-F22D-4C7C-973A-4B56CEBA3C90}" srcOrd="1" destOrd="0" presId="urn:microsoft.com/office/officeart/2005/8/layout/list1"/>
    <dgm:cxn modelId="{17649B63-E715-4078-B330-91FD530B45E6}" type="presParOf" srcId="{CAB23F1B-1449-45F4-9993-31174C406925}" destId="{F6FCF0B9-0B47-466B-B23C-6F0C8FDC578F}" srcOrd="5" destOrd="0" presId="urn:microsoft.com/office/officeart/2005/8/layout/list1"/>
    <dgm:cxn modelId="{037CB6E0-296F-4F78-95FE-34BF9F1CB0E2}" type="presParOf" srcId="{CAB23F1B-1449-45F4-9993-31174C406925}" destId="{B5530840-47D9-42EB-A50F-4A83EB531B3B}" srcOrd="6" destOrd="0" presId="urn:microsoft.com/office/officeart/2005/8/layout/list1"/>
    <dgm:cxn modelId="{F747CA7C-24B1-48D9-B76E-ED8C565DA019}" type="presParOf" srcId="{CAB23F1B-1449-45F4-9993-31174C406925}" destId="{51F46EA7-1819-4090-ADF6-C53517093F2B}" srcOrd="7" destOrd="0" presId="urn:microsoft.com/office/officeart/2005/8/layout/list1"/>
    <dgm:cxn modelId="{D47E45FB-A8B0-4173-AD03-718ECEBEE9B5}" type="presParOf" srcId="{CAB23F1B-1449-45F4-9993-31174C406925}" destId="{4ABC332F-822A-414A-B37D-17937E409D42}" srcOrd="8" destOrd="0" presId="urn:microsoft.com/office/officeart/2005/8/layout/list1"/>
    <dgm:cxn modelId="{C8504566-9627-416F-8832-545B849BDC04}" type="presParOf" srcId="{4ABC332F-822A-414A-B37D-17937E409D42}" destId="{C8BA8171-4F0D-4FA2-BACA-F1D56FB1EB1E}" srcOrd="0" destOrd="0" presId="urn:microsoft.com/office/officeart/2005/8/layout/list1"/>
    <dgm:cxn modelId="{2126F654-4E07-4BEB-B872-7613196B13F3}" type="presParOf" srcId="{4ABC332F-822A-414A-B37D-17937E409D42}" destId="{E93149E6-CA13-4152-844D-D3962FA62C58}" srcOrd="1" destOrd="0" presId="urn:microsoft.com/office/officeart/2005/8/layout/list1"/>
    <dgm:cxn modelId="{21EE9E26-3094-4886-8B22-97E6EFBC17B2}" type="presParOf" srcId="{CAB23F1B-1449-45F4-9993-31174C406925}" destId="{E76BBB2D-BC74-46B0-B023-770630310888}" srcOrd="9" destOrd="0" presId="urn:microsoft.com/office/officeart/2005/8/layout/list1"/>
    <dgm:cxn modelId="{71BB2477-3DC4-4023-975C-59D9B9A6DE5C}" type="presParOf" srcId="{CAB23F1B-1449-45F4-9993-31174C406925}" destId="{0FF22A43-3CDA-4D77-A7B9-EB14CB9DBC8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3B71D-8946-47FE-9B05-29BF94D2AC49}">
      <dsp:nvSpPr>
        <dsp:cNvPr id="0" name=""/>
        <dsp:cNvSpPr/>
      </dsp:nvSpPr>
      <dsp:spPr>
        <a:xfrm>
          <a:off x="2871015" y="2032000"/>
          <a:ext cx="393398" cy="926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699" y="0"/>
              </a:lnTo>
              <a:lnTo>
                <a:pt x="196699" y="926013"/>
              </a:lnTo>
              <a:lnTo>
                <a:pt x="393398" y="9260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42561" y="2469853"/>
        <a:ext cx="50305" cy="50305"/>
      </dsp:txXfrm>
    </dsp:sp>
    <dsp:sp modelId="{A7B853D5-C15C-41C6-A231-100E1B1FF2C1}">
      <dsp:nvSpPr>
        <dsp:cNvPr id="0" name=""/>
        <dsp:cNvSpPr/>
      </dsp:nvSpPr>
      <dsp:spPr>
        <a:xfrm>
          <a:off x="2871015" y="1331197"/>
          <a:ext cx="405576" cy="700802"/>
        </a:xfrm>
        <a:custGeom>
          <a:avLst/>
          <a:gdLst/>
          <a:ahLst/>
          <a:cxnLst/>
          <a:rect l="0" t="0" r="0" b="0"/>
          <a:pathLst>
            <a:path>
              <a:moveTo>
                <a:pt x="0" y="700802"/>
              </a:moveTo>
              <a:lnTo>
                <a:pt x="202788" y="700802"/>
              </a:lnTo>
              <a:lnTo>
                <a:pt x="202788" y="0"/>
              </a:lnTo>
              <a:lnTo>
                <a:pt x="40557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53560" y="1661356"/>
        <a:ext cx="40485" cy="40485"/>
      </dsp:txXfrm>
    </dsp:sp>
    <dsp:sp modelId="{C8FF84EE-AA38-4C2E-98B2-C819AD43C449}">
      <dsp:nvSpPr>
        <dsp:cNvPr id="0" name=""/>
        <dsp:cNvSpPr/>
      </dsp:nvSpPr>
      <dsp:spPr>
        <a:xfrm>
          <a:off x="-120200" y="598979"/>
          <a:ext cx="3116391" cy="2866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Simulation model without interventions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-120200" y="598979"/>
        <a:ext cx="3116391" cy="2866040"/>
      </dsp:txXfrm>
    </dsp:sp>
    <dsp:sp modelId="{060BB270-7265-429F-AE5A-B50428F6EBF0}">
      <dsp:nvSpPr>
        <dsp:cNvPr id="0" name=""/>
        <dsp:cNvSpPr/>
      </dsp:nvSpPr>
      <dsp:spPr>
        <a:xfrm>
          <a:off x="3276591" y="530717"/>
          <a:ext cx="2930040" cy="1600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	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Health data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 cross sectional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 longitudinal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 patient / public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76591" y="530717"/>
        <a:ext cx="2930040" cy="1600958"/>
      </dsp:txXfrm>
    </dsp:sp>
    <dsp:sp modelId="{15B63AEA-BE67-4BF9-BA4B-DF3B30D83BD9}">
      <dsp:nvSpPr>
        <dsp:cNvPr id="0" name=""/>
        <dsp:cNvSpPr/>
      </dsp:nvSpPr>
      <dsp:spPr>
        <a:xfrm>
          <a:off x="3264414" y="2336802"/>
          <a:ext cx="3060183" cy="1242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n-lt"/>
            </a:rPr>
            <a:t>	</a:t>
          </a:r>
          <a:r>
            <a:rPr lang="en-US" sz="1800" kern="1200" dirty="0" smtClean="0">
              <a:latin typeface="+mn-lt"/>
            </a:rPr>
            <a:t>Literature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</a:rPr>
            <a:t>  Additional effect sizes</a:t>
          </a:r>
          <a:endParaRPr lang="en-US" sz="1800" kern="1200" dirty="0">
            <a:latin typeface="+mn-lt"/>
          </a:endParaRPr>
        </a:p>
      </dsp:txBody>
      <dsp:txXfrm>
        <a:off x="3264414" y="2336802"/>
        <a:ext cx="3060183" cy="1242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F10F7-4986-47BA-A72D-05BD61689F76}">
      <dsp:nvSpPr>
        <dsp:cNvPr id="0" name=""/>
        <dsp:cNvSpPr/>
      </dsp:nvSpPr>
      <dsp:spPr>
        <a:xfrm>
          <a:off x="6203" y="8500"/>
          <a:ext cx="3699403" cy="17862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Health data</a:t>
          </a:r>
          <a:r>
            <a:rPr lang="en-US" sz="3600" kern="1200" dirty="0" smtClean="0"/>
            <a:t>	</a:t>
          </a:r>
          <a:endParaRPr lang="en-US" sz="3600" kern="1200" dirty="0"/>
        </a:p>
      </dsp:txBody>
      <dsp:txXfrm>
        <a:off x="6203" y="8500"/>
        <a:ext cx="3699403" cy="1786242"/>
      </dsp:txXfrm>
    </dsp:sp>
    <dsp:sp modelId="{830ED929-0ECF-413E-9003-C71246109F46}">
      <dsp:nvSpPr>
        <dsp:cNvPr id="0" name=""/>
        <dsp:cNvSpPr/>
      </dsp:nvSpPr>
      <dsp:spPr>
        <a:xfrm>
          <a:off x="35936" y="1794422"/>
          <a:ext cx="3639936" cy="2723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Atomic / Individual best allows variability to be quantified</a:t>
          </a:r>
          <a:r>
            <a:rPr lang="en-US" sz="3600" kern="1200" dirty="0" smtClean="0"/>
            <a:t>	</a:t>
          </a:r>
          <a:endParaRPr lang="en-US" sz="3600" kern="1200" dirty="0"/>
        </a:p>
      </dsp:txBody>
      <dsp:txXfrm>
        <a:off x="35936" y="1794422"/>
        <a:ext cx="3639936" cy="2723040"/>
      </dsp:txXfrm>
    </dsp:sp>
    <dsp:sp modelId="{6728F91E-5F27-4E6C-A225-9D3FBB0C0E4D}">
      <dsp:nvSpPr>
        <dsp:cNvPr id="0" name=""/>
        <dsp:cNvSpPr/>
      </dsp:nvSpPr>
      <dsp:spPr>
        <a:xfrm>
          <a:off x="4009889" y="0"/>
          <a:ext cx="3832578" cy="1785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Simulation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09889" y="0"/>
        <a:ext cx="3832578" cy="1785617"/>
      </dsp:txXfrm>
    </dsp:sp>
    <dsp:sp modelId="{A35C9571-DEC6-45C8-A6A3-7FFA10AD1763}">
      <dsp:nvSpPr>
        <dsp:cNvPr id="0" name=""/>
        <dsp:cNvSpPr/>
      </dsp:nvSpPr>
      <dsp:spPr>
        <a:xfrm>
          <a:off x="4038717" y="1802115"/>
          <a:ext cx="3821713" cy="26984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Atomic / Individual allows flexibility as can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reaggregate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however desired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38717" y="1802115"/>
        <a:ext cx="3821713" cy="2698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6F45B-9E23-4E7A-B21A-01D4C65BD174}">
      <dsp:nvSpPr>
        <dsp:cNvPr id="0" name=""/>
        <dsp:cNvSpPr/>
      </dsp:nvSpPr>
      <dsp:spPr>
        <a:xfrm>
          <a:off x="0" y="243789"/>
          <a:ext cx="6096000" cy="100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49936" rIns="47311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Weight loss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programme</a:t>
          </a: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 for overweight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Screening among 40+ for Diabetes Mellitus. On diagnosis, start treatment straight away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43789"/>
        <a:ext cx="6096000" cy="1001700"/>
      </dsp:txXfrm>
    </dsp:sp>
    <dsp:sp modelId="{687FDCB0-402A-42DB-85F7-903A87ECDD17}">
      <dsp:nvSpPr>
        <dsp:cNvPr id="0" name=""/>
        <dsp:cNvSpPr/>
      </dsp:nvSpPr>
      <dsp:spPr>
        <a:xfrm>
          <a:off x="304800" y="66669"/>
          <a:ext cx="426720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WHO Examples</a:t>
          </a:r>
          <a:endParaRPr lang="en-US" sz="1600" kern="1200" dirty="0"/>
        </a:p>
      </dsp:txBody>
      <dsp:txXfrm>
        <a:off x="322093" y="83962"/>
        <a:ext cx="4232614" cy="319654"/>
      </dsp:txXfrm>
    </dsp:sp>
    <dsp:sp modelId="{B5530840-47D9-42EB-A50F-4A83EB531B3B}">
      <dsp:nvSpPr>
        <dsp:cNvPr id="0" name=""/>
        <dsp:cNvSpPr/>
      </dsp:nvSpPr>
      <dsp:spPr>
        <a:xfrm>
          <a:off x="0" y="1487410"/>
          <a:ext cx="6096000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49936" rIns="47311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Consistent 7kg reduction in body weight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Undiagnosed DM change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Class to diagnosed DM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Apply model of change in risk factors following treatment learned from diabetic cohort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487410"/>
        <a:ext cx="6096000" cy="1474200"/>
      </dsp:txXfrm>
    </dsp:sp>
    <dsp:sp modelId="{FD072CBF-F22D-4C7C-973A-4B56CEBA3C90}">
      <dsp:nvSpPr>
        <dsp:cNvPr id="0" name=""/>
        <dsp:cNvSpPr/>
      </dsp:nvSpPr>
      <dsp:spPr>
        <a:xfrm>
          <a:off x="304800" y="1320619"/>
          <a:ext cx="426720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WHAT does it do to them</a:t>
          </a:r>
          <a:endParaRPr lang="en-US" sz="1600" kern="1200" dirty="0"/>
        </a:p>
      </dsp:txBody>
      <dsp:txXfrm>
        <a:off x="322093" y="1337912"/>
        <a:ext cx="4232614" cy="319654"/>
      </dsp:txXfrm>
    </dsp:sp>
    <dsp:sp modelId="{0FF22A43-3CDA-4D77-A7B9-EB14CB9DBC8C}">
      <dsp:nvSpPr>
        <dsp:cNvPr id="0" name=""/>
        <dsp:cNvSpPr/>
      </dsp:nvSpPr>
      <dsp:spPr>
        <a:xfrm>
          <a:off x="0" y="3203530"/>
          <a:ext cx="6096000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49936" rIns="47311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One off </a:t>
          </a:r>
          <a:r>
            <a:rPr lang="en-U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programme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Yearly screen starting 2017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203530"/>
        <a:ext cx="6096000" cy="793800"/>
      </dsp:txXfrm>
    </dsp:sp>
    <dsp:sp modelId="{E93149E6-CA13-4152-844D-D3962FA62C58}">
      <dsp:nvSpPr>
        <dsp:cNvPr id="0" name=""/>
        <dsp:cNvSpPr/>
      </dsp:nvSpPr>
      <dsp:spPr>
        <a:xfrm>
          <a:off x="304800" y="3026410"/>
          <a:ext cx="426720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WHEN is the effect</a:t>
          </a:r>
          <a:endParaRPr lang="en-US" sz="1600" kern="1200" dirty="0"/>
        </a:p>
      </dsp:txBody>
      <dsp:txXfrm>
        <a:off x="322093" y="3043703"/>
        <a:ext cx="4232614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408C-42F2-4BA2-8DAA-2075FAD0190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52B6-3823-4B99-8B39-619E556A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8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408C-42F2-4BA2-8DAA-2075FAD0190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52B6-3823-4B99-8B39-619E556A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1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408C-42F2-4BA2-8DAA-2075FAD0190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52B6-3823-4B99-8B39-619E556A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4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408C-42F2-4BA2-8DAA-2075FAD0190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52B6-3823-4B99-8B39-619E556A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4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408C-42F2-4BA2-8DAA-2075FAD0190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52B6-3823-4B99-8B39-619E556A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408C-42F2-4BA2-8DAA-2075FAD0190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52B6-3823-4B99-8B39-619E556A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408C-42F2-4BA2-8DAA-2075FAD0190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52B6-3823-4B99-8B39-619E556A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408C-42F2-4BA2-8DAA-2075FAD0190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52B6-3823-4B99-8B39-619E556A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3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408C-42F2-4BA2-8DAA-2075FAD0190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52B6-3823-4B99-8B39-619E556A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408C-42F2-4BA2-8DAA-2075FAD0190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52B6-3823-4B99-8B39-619E556A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0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408C-42F2-4BA2-8DAA-2075FAD0190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52B6-3823-4B99-8B39-619E556A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C408C-42F2-4BA2-8DAA-2075FAD0190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552B6-3823-4B99-8B39-619E556A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9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3200400" cy="9906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BASELINE</a:t>
            </a:r>
            <a:endParaRPr lang="en-US" dirty="0">
              <a:latin typeface="+mn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57092254"/>
              </p:ext>
            </p:extLst>
          </p:nvPr>
        </p:nvGraphicFramePr>
        <p:xfrm>
          <a:off x="1524000" y="1397000"/>
          <a:ext cx="6324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01077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00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90600" y="228600"/>
            <a:ext cx="6705600" cy="1143000"/>
          </a:xfrm>
        </p:spPr>
        <p:txBody>
          <a:bodyPr/>
          <a:lstStyle/>
          <a:p>
            <a:r>
              <a:rPr lang="en-US" dirty="0" smtClean="0"/>
              <a:t>INTERVENTIONS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46134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4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93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BASELINE</vt:lpstr>
      <vt:lpstr>PowerPoint Presentation</vt:lpstr>
      <vt:lpstr>INTERVENTIONS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BASELINE</dc:title>
  <dc:creator>Foo Jie Min</dc:creator>
  <cp:lastModifiedBy>Foo Jie Min</cp:lastModifiedBy>
  <cp:revision>3</cp:revision>
  <dcterms:created xsi:type="dcterms:W3CDTF">2017-01-16T02:29:47Z</dcterms:created>
  <dcterms:modified xsi:type="dcterms:W3CDTF">2017-01-16T02:50:52Z</dcterms:modified>
</cp:coreProperties>
</file>