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5" d="100"/>
          <a:sy n="65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phiri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29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2021-07-11T02:58:53Z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