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a7082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a708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ea7082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ea7082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ea7082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4ea7082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ea70822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4ea70822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ea7082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ea7082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ea7082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ea7082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ephraimberkovitch/golang_ml" TargetMode="External"/><Relationship Id="rId4" Type="http://schemas.openxmlformats.org/officeDocument/2006/relationships/hyperlink" Target="http://www.cs.jhu.edu/~mdredze/datasets/sentiment/processed_acl.tar.g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gopherdata/gophernotes" TargetMode="External"/><Relationship Id="rId4" Type="http://schemas.openxmlformats.org/officeDocument/2006/relationships/hyperlink" Target="https://github.com/yunabe/lg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onum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ech.travelaudience.com/training-tensorflow-models-in-python-and-serving-with-go-1b2a9386b0ff" TargetMode="External"/><Relationship Id="rId4" Type="http://schemas.openxmlformats.org/officeDocument/2006/relationships/hyperlink" Target="https://towardsdatascience.com/why-we-deploy-machine-learning-models-with-go-not-python-a4e35ec16deb" TargetMode="External"/><Relationship Id="rId5" Type="http://schemas.openxmlformats.org/officeDocument/2006/relationships/hyperlink" Target="https://github.com/gorgonia/gorgonia" TargetMode="External"/><Relationship Id="rId6" Type="http://schemas.openxmlformats.org/officeDocument/2006/relationships/hyperlink" Target="https://github.com/jdkato/pro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with Golang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Ephraim Berkovitch, Jan 2021 / ZipRecruiter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ML in Go? </a:t>
            </a:r>
            <a:r>
              <a:rPr lang="en"/>
              <a:t>Use cases for programming ML/DL with Go; pros and 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ML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Wrangling Library gota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Scientific Library gonum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pre-trained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 TensorFlow models, trained in Python, in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Gorgonia - Deep Learning in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Prose - NLP in Go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Accompanying Materials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https://github.com/ephraimberkovitch/golang_ml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http://www.cs.jhu.edu/~mdredze/datasets/sentiment/processed_acl.tar.gz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Kernel for Go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gophernotes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https://github.com/gopherdata/gophernotes</a:t>
            </a:r>
            <a:r>
              <a:rPr lang="en"/>
              <a:t> - backend - interpreter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alternatives - </a:t>
            </a:r>
            <a:r>
              <a:rPr b="1" lang="en"/>
              <a:t>lgo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https://github.com/yunabe/lgo</a:t>
            </a:r>
            <a:r>
              <a:rPr lang="en"/>
              <a:t>) - backend - official compiler, elder versions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-it -p 8888:8888 -v $(pwd):/usr/share/notebooks gopherdata/gophernotes:latest-ds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Library - gota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Counterpart of Python’s </a:t>
            </a:r>
            <a:r>
              <a:rPr b="1" lang="en"/>
              <a:t>pandas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https://github.com/go-gota/gota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Scientific and Plotting Library - gonum + gonum/plot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Counterpart of Python’s </a:t>
            </a:r>
            <a:r>
              <a:rPr b="1" lang="en"/>
              <a:t>numpy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https://www.gonum.org/</a:t>
            </a:r>
            <a:r>
              <a:rPr lang="en"/>
              <a:t> - GoNum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 of packages designed to make writing numerical and scientific algorithms productive, performant, and scalable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Michael Bironneau, Toby Coleman</a:t>
            </a:r>
            <a:r>
              <a:rPr lang="en"/>
              <a:t>, </a:t>
            </a:r>
            <a:r>
              <a:rPr b="1" lang="en"/>
              <a:t>Machine Learning with Go Quick Start Guide</a:t>
            </a:r>
            <a:r>
              <a:rPr lang="en"/>
              <a:t>, Packt Publishing,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https://tech.travelaudience.com/training-tensorflow-models-in-python-and-serving-with-go-1b2a9386b0ff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https://towardsdatascience.com/why-we-deploy-machine-learning-models-with-go-not-python-a4e35ec16deb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https://github.com/gorgonia/gorgonia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https://github.com/jdkato/prose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