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AC2DF8-6F28-4889-8300-060194C5BE76}">
          <p14:sldIdLst>
            <p14:sldId id="256"/>
            <p14:sldId id="257"/>
            <p14:sldId id="258"/>
            <p14:sldId id="259"/>
          </p14:sldIdLst>
        </p14:section>
        <p14:section name="Untitled Section" id="{370CCF87-DDC6-42D4-BFB6-126B66E8BF5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362440"/>
        <c:axId val="153358912"/>
      </c:lineChart>
      <c:catAx>
        <c:axId val="153362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358912"/>
        <c:crosses val="autoZero"/>
        <c:auto val="1"/>
        <c:lblAlgn val="ctr"/>
        <c:lblOffset val="100"/>
        <c:noMultiLvlLbl val="0"/>
      </c:catAx>
      <c:valAx>
        <c:axId val="15335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362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1E7B330-56E0-4890-B254-DE15E6C944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D419-0EE7-4352-A3E8-7D584316AB4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657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330-56E0-4890-B254-DE15E6C944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D419-0EE7-4352-A3E8-7D584316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3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330-56E0-4890-B254-DE15E6C944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D419-0EE7-4352-A3E8-7D584316AB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330-56E0-4890-B254-DE15E6C944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D419-0EE7-4352-A3E8-7D584316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2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330-56E0-4890-B254-DE15E6C944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D419-0EE7-4352-A3E8-7D584316AB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368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330-56E0-4890-B254-DE15E6C944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D419-0EE7-4352-A3E8-7D584316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330-56E0-4890-B254-DE15E6C944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D419-0EE7-4352-A3E8-7D584316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330-56E0-4890-B254-DE15E6C944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D419-0EE7-4352-A3E8-7D584316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330-56E0-4890-B254-DE15E6C944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D419-0EE7-4352-A3E8-7D584316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3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330-56E0-4890-B254-DE15E6C944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D419-0EE7-4352-A3E8-7D584316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B330-56E0-4890-B254-DE15E6C944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D419-0EE7-4352-A3E8-7D584316AB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81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E7B330-56E0-4890-B254-DE15E6C944B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98D419-0EE7-4352-A3E8-7D584316AB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22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of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presenters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7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yhdufouwooedkdkd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iieuuuyugeuie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4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Updidkkd;lsks;sdkdkd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err="1" smtClean="0"/>
              <a:t>Ujgidihsshyowopwp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jkfcjdjcjkkckjdcjhd</a:t>
            </a:r>
            <a:endParaRPr lang="en-US" b="1" i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53463"/>
              </p:ext>
            </p:extLst>
          </p:nvPr>
        </p:nvGraphicFramePr>
        <p:xfrm>
          <a:off x="2032000" y="719666"/>
          <a:ext cx="1084496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072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err="1" smtClean="0"/>
                        <a:t>Nmj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Ghdhhhdh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Nhmkxbbxnmxl</a:t>
                      </a:r>
                      <a:r>
                        <a:rPr lang="en-US" dirty="0" smtClean="0"/>
                        <a:t>;;;;;;</a:t>
                      </a:r>
                      <a:r>
                        <a:rPr lang="en-US" dirty="0" err="1" smtClean="0"/>
                        <a:t>kioirooririojiooro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1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826273"/>
              </p:ext>
            </p:extLst>
          </p:nvPr>
        </p:nvGraphicFramePr>
        <p:xfrm>
          <a:off x="5715000" y="822325"/>
          <a:ext cx="5678488" cy="5184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67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</TotalTime>
  <Words>17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Tw Cen MT</vt:lpstr>
      <vt:lpstr>Tw Cen MT Condensed</vt:lpstr>
      <vt:lpstr>Wingdings</vt:lpstr>
      <vt:lpstr>Wingdings 3</vt:lpstr>
      <vt:lpstr>Integral</vt:lpstr>
      <vt:lpstr>Introduction of computer</vt:lpstr>
      <vt:lpstr>yhdufouwooedkdkd</vt:lpstr>
      <vt:lpstr>Updidkkd;lsks;sdkdkd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computer</dc:title>
  <dc:creator>MR.YALWA</dc:creator>
  <cp:lastModifiedBy>MR.YALWA</cp:lastModifiedBy>
  <cp:revision>3</cp:revision>
  <dcterms:created xsi:type="dcterms:W3CDTF">2022-05-28T09:35:09Z</dcterms:created>
  <dcterms:modified xsi:type="dcterms:W3CDTF">2022-05-28T09:47:19Z</dcterms:modified>
</cp:coreProperties>
</file>