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0218-7879-46FB-901F-2C5D971D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3343-5B89-46C6-8480-F37A2CABF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46C7-ACAD-47A7-BBDC-1AEA45B5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BD19-63E0-4E91-8818-3809CC0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2CEA-FC74-44DF-B353-FE370AFE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0D49-AC48-44AB-BB32-37CA7C9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B646A-6944-4401-A27D-E9575A64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EE9F-25DD-4E3B-9E22-6E818292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6215-206B-4EBE-B276-52FE88E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B064-0CB1-40D7-A040-F36D3274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4E322-7EF1-459C-A218-394C05FF8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82B2D-BD8F-4BFA-BAB0-29B14A9C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3770-D504-426A-A5EF-C8D41A48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A5F3-43E3-485B-A267-DC24FE0E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4DDA-8413-4A78-8626-5BC6737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B127-5151-48FC-9076-99C73A2A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97B8-7DAD-48D3-89B6-05CAE32A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0302-BD92-47CE-81BA-37E06C13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8F26-F6CF-4A1E-B77C-0E04A102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ACE4-FB77-442C-8F61-B7858E50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7EE3-EBCD-4E9F-B168-7B6AF8C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1AB0B-FD50-4294-8F54-BB967296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878B-05DE-49DC-AF32-8F01952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2545-CDE4-40CB-9125-00832E1F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817A-C2CB-463A-94DE-621960C0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CB3-8B6B-47ED-8016-17FAF5A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B7C9-2784-4DAF-99C1-03571A50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3841E-27B6-433F-AD2F-30C82621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F13E7-F167-4769-9CB7-3F16298F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1547-4D41-4C3E-8B37-811F53EA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0A6E-E7FD-467D-8274-1D9A15DA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D6C-156C-4824-8291-A63C48C9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6875-EDDD-4E37-80A6-5D8DC197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42497-2283-4C67-BC7A-90263833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24B79-5669-4A14-8A85-31FA071E1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7A68C-8C2D-43D5-8438-8C1B68FF6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61AF7-38DF-497A-B8B1-7AC9195E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36045-CDDC-4C9D-BA82-46272BE1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C087-9A22-4D26-8271-3BAA822D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158D-18F8-4A1F-9BC6-E9BBD9B2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85743-63DF-45FB-B1A1-B7D70E3D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A2104-AB3D-4375-BBF5-EBBB992F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6EA6-97B9-497E-95CD-7F42CBA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2F948-206D-469B-B016-5976D412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7795C-47F9-47D8-B406-6E2F7CBF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277F-A0D0-421E-ADD4-86F7943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837D-B168-4F45-998A-33C78F9D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A03E-3ED2-4CE9-84AE-22C50546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7F5-63F9-44C5-BDFB-815C5337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3A83D-DE50-421C-B9DE-AB5BFE9D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DDCA-8A9F-4DFB-B19B-20F639D1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46E7-6349-4EA8-8208-6E01FCE6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2761-36EA-4664-9EFC-3B5B99F3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325AF-C5FE-4C28-86C4-6D185F54B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BD11C-5F61-4C12-8EE1-109612F6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EA3A-C01F-4438-8093-6FEDC313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D5A5-1F16-4571-8F86-C0C5C761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DEBD-FCEE-47CD-BB7C-0F5D4E5C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0AB19-3C4C-4ABF-9BB5-306942C3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DAA4-43DF-4204-8981-0B7BFF7D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17DC-6C3E-4AB3-B856-D629AEC33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2FA9-4C79-46D8-AFD7-274F92973E8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B065-F16D-4E5D-BAE7-744BB7D1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448F-214F-4C34-9D81-17ADB0218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0E8B-E5A3-450B-8028-009B4F0B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F483-7123-469D-8837-21652CB19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CDBA7-6FB0-4388-9C0D-7107C2927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49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E588B0F070B45BB9A2D81C711DD45" ma:contentTypeVersion="15" ma:contentTypeDescription="Create a new document." ma:contentTypeScope="" ma:versionID="631be083fa24ac333a0c88c4b831b36d">
  <xsd:schema xmlns:xsd="http://www.w3.org/2001/XMLSchema" xmlns:xs="http://www.w3.org/2001/XMLSchema" xmlns:p="http://schemas.microsoft.com/office/2006/metadata/properties" xmlns:ns1="http://schemas.microsoft.com/sharepoint/v3" xmlns:ns2="71607fb4-9772-406d-967c-469cee1d5f71" xmlns:ns3="6e8450c0-e2f2-441e-85ab-0a09ab4e9a3b" targetNamespace="http://schemas.microsoft.com/office/2006/metadata/properties" ma:root="true" ma:fieldsID="cbb211471344c9994b2e05017414c200" ns1:_="" ns2:_="" ns3:_="">
    <xsd:import namespace="http://schemas.microsoft.com/sharepoint/v3"/>
    <xsd:import namespace="71607fb4-9772-406d-967c-469cee1d5f71"/>
    <xsd:import namespace="6e8450c0-e2f2-441e-85ab-0a09ab4e9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07fb4-9772-406d-967c-469cee1d5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450c0-e2f2-441e-85ab-0a09ab4e9a3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8CCBC3A-16E2-44D0-9A9E-72787C592CE7}"/>
</file>

<file path=customXml/itemProps2.xml><?xml version="1.0" encoding="utf-8"?>
<ds:datastoreItem xmlns:ds="http://schemas.openxmlformats.org/officeDocument/2006/customXml" ds:itemID="{3C390AB9-E179-4812-A435-FEC6C6C1E03C}"/>
</file>

<file path=customXml/itemProps3.xml><?xml version="1.0" encoding="utf-8"?>
<ds:datastoreItem xmlns:ds="http://schemas.openxmlformats.org/officeDocument/2006/customXml" ds:itemID="{552F295A-F108-42F0-A2FF-194B519B51F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Hathaway, Laura L.     (VetsEZ)</dc:creator>
  <cp:lastModifiedBy>Hathaway, Laura L.     (VetsEZ)</cp:lastModifiedBy>
  <cp:revision>1</cp:revision>
  <dcterms:created xsi:type="dcterms:W3CDTF">2018-09-24T20:25:03Z</dcterms:created>
  <dcterms:modified xsi:type="dcterms:W3CDTF">2018-09-24T20:25:35Z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0x0101000A0E588B0F070B45BB9A2D81C711DD45</vt:lpwstr>
  </property>
</Properties>
</file>